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795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B5F800-5EFF-40D2-92D0-1CD5A3059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ED6F510-DCFE-4772-B64C-C5EB08D68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BABFDC2-BCD1-4E7A-853C-F9459D1B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6805181-CDC9-43D6-BB07-D42CE68D1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5FB7C7F-00E5-4CF3-8B52-DB29B0E44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134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F348DC-0180-41A5-BD04-AF8B4BB80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0173C26-9630-4222-8259-5678F018F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4D09D8B-E491-4DE0-B3BB-DE0355C45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8CC97FE-28B0-47E1-9ACF-9599D28F0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D9AB1D5-B7E4-48C9-900D-7F27FFC02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938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A1C724E-6AE4-4CA5-BB5F-F74A112517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0759972-7D06-4C58-8EC4-2D60545F3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196F9AB-0FBE-4959-89E7-A36FCF8D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FE1D932-4801-4CB4-B996-DC25870F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9308CF0-603F-462E-81D8-0CFE598B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0222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C1DF5B8-E125-1B4B-AE08-DE7BF5E1AFB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4FC957D6-B1F4-A54D-841A-7A24BDFA7C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063561"/>
            <a:ext cx="600775" cy="60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6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E12E52-0712-403F-B2B3-78A8103B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FA2BEE1-307D-4441-9D01-3C24C11B4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FF59C85-9F49-46C8-9719-536785DC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A808D0-9FBB-48F3-A59C-542C27649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70E3A69-8C5A-4B6B-AAAC-0D74A733A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067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F23B8A-B151-41C8-96FD-310B41BCA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38E3102-CD15-4088-98A9-21EB411F6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684652E-DAC6-486A-BBB5-6C2E91BDF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5434D9-FC34-433F-BDC3-B1AFBAC4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AA5A6E2-DF50-457D-8B6F-F1A58048B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280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3BBB5D-A9FF-422D-A74E-C453F2C36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306FBD-34B1-476B-85E2-3AA0416F3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09441D5-5CAE-4690-A2F6-09D399CFB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25FF121-D574-4F8C-8982-817C55CD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21DB03A-8DD3-4512-9B9C-DAA0427B0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AB77067-18D2-4A7B-A9F6-BC4D350A4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362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95C4C0-EAB8-470E-9881-5114F2221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120CF24-8A03-49B5-BD00-23BFD55EC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72B3049-5D2B-4537-AC42-79CF7359B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D7126BD-2558-41B5-B3B7-82F33C71B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AA65917-F1D0-41EC-99FB-86F3E3BE99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517B8E3-7A79-4A5C-8883-7B88BD43C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8A0F42D-5E56-4785-8888-6B49DC8F1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4C9ECC2-0559-4C12-B5F3-FD3922E48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573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6B824A6-54CE-4556-AE98-81C8466A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D0EA223-7D39-4549-A3C6-CE4C76F88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473A639-54CA-4B8F-B7FE-F9B431F24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553C733-9DEB-423E-A8AB-A0EE8E84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59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B8F5963-CE72-4584-BF7B-44D0E64CF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47FAD4E-F96C-478A-9F61-F47252AE3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B412239-6CE2-42DE-BA9E-9E312B4B5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365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7EB3DC-FB7E-4CA1-9774-A05410D20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C6333B-28D0-4BDD-BEBD-E93B1CDB4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AB4AF69-EFA5-4995-8386-876EF1559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BF1D0C5-711B-4BDD-A409-BA23F7A67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91858BB-7F59-4D3D-90D4-CE9CB2B31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8BA1C01-AA58-4F11-BE9B-23707F62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834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3C1706C-EC36-4AE3-9F1F-13020D48B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423B6740-F50F-4E77-BB7F-BE21DA2B1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7A24E93-2D39-48F4-B474-0F8BF3C4E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5B6975B-6D71-4C52-AA2E-017A79088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65CCC62-D17B-44E6-A308-C3CBFA36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5AF11D-60EA-42CA-8F96-CA680C02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807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C370C71-2F23-44B8-A310-1A84B7F70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6FA8141-9675-4E7F-AA58-0A89B9B63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3515BC-C14C-40D5-8A7A-181FD112E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6357-5EC9-461A-99CC-328F583C2687}" type="datetimeFigureOut">
              <a:rPr lang="nb-NO" smtClean="0"/>
              <a:t>10.12.2019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D121848-6E64-4367-91EA-BBF34000BE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2331696-3C5A-4F11-A1FC-0615EEADF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5A961-A03D-48CA-9BD8-72BA8DFA94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476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6255A8A-7B7B-A441-A8B7-B0C1C7A7D0E3}"/>
              </a:ext>
            </a:extLst>
          </p:cNvPr>
          <p:cNvSpPr txBox="1">
            <a:spLocks/>
          </p:cNvSpPr>
          <p:nvPr/>
        </p:nvSpPr>
        <p:spPr>
          <a:xfrm>
            <a:off x="3836350" y="-2666277"/>
            <a:ext cx="3211478" cy="581986"/>
          </a:xfrm>
          <a:prstGeom prst="rect">
            <a:avLst/>
          </a:prstGeom>
        </p:spPr>
        <p:txBody>
          <a:bodyPr vert="horz" lIns="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415364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b="1" i="0" u="none" strike="noStrike" kern="1200" cap="none" spc="0" normalizeH="0" baseline="0" noProof="0">
                <a:ln>
                  <a:noFill/>
                </a:ln>
                <a:solidFill>
                  <a:srgbClr val="415364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Organisasjonen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>
                <a:ln>
                  <a:noFill/>
                </a:ln>
                <a:solidFill>
                  <a:srgbClr val="415364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(01.01 2019)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DEEB11BF-C960-9D48-A19C-8D4A7972E9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063561"/>
            <a:ext cx="600775" cy="600215"/>
          </a:xfrm>
          <a:prstGeom prst="rect">
            <a:avLst/>
          </a:prstGeom>
        </p:spPr>
      </p:pic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E9EC5CE3-0485-944C-A3C9-B7A53F29A317}"/>
              </a:ext>
            </a:extLst>
          </p:cNvPr>
          <p:cNvCxnSpPr>
            <a:cxnSpLocks/>
          </p:cNvCxnSpPr>
          <p:nvPr/>
        </p:nvCxnSpPr>
        <p:spPr>
          <a:xfrm>
            <a:off x="5829158" y="2562881"/>
            <a:ext cx="3963790" cy="64463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linje 22">
            <a:extLst>
              <a:ext uri="{FF2B5EF4-FFF2-40B4-BE49-F238E27FC236}">
                <a16:creationId xmlns:a16="http://schemas.microsoft.com/office/drawing/2014/main" id="{8880B546-8B54-B643-826C-A6DCACB6B102}"/>
              </a:ext>
            </a:extLst>
          </p:cNvPr>
          <p:cNvCxnSpPr>
            <a:cxnSpLocks/>
            <a:endCxn id="44" idx="4"/>
          </p:cNvCxnSpPr>
          <p:nvPr/>
        </p:nvCxnSpPr>
        <p:spPr>
          <a:xfrm flipH="1">
            <a:off x="5864325" y="890954"/>
            <a:ext cx="2" cy="1806581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linje 26">
            <a:extLst>
              <a:ext uri="{FF2B5EF4-FFF2-40B4-BE49-F238E27FC236}">
                <a16:creationId xmlns:a16="http://schemas.microsoft.com/office/drawing/2014/main" id="{29E40F02-8BF7-AA4D-9802-1900DCBE8CBD}"/>
              </a:ext>
            </a:extLst>
          </p:cNvPr>
          <p:cNvCxnSpPr>
            <a:cxnSpLocks/>
            <a:stCxn id="24" idx="1"/>
            <a:endCxn id="22" idx="3"/>
          </p:cNvCxnSpPr>
          <p:nvPr/>
        </p:nvCxnSpPr>
        <p:spPr>
          <a:xfrm flipH="1">
            <a:off x="3634451" y="1779981"/>
            <a:ext cx="4443967" cy="0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>
            <a:extLst>
              <a:ext uri="{FF2B5EF4-FFF2-40B4-BE49-F238E27FC236}">
                <a16:creationId xmlns:a16="http://schemas.microsoft.com/office/drawing/2014/main" id="{78F513DF-A805-3A4B-91D3-0D505549C6C3}"/>
              </a:ext>
            </a:extLst>
          </p:cNvPr>
          <p:cNvSpPr/>
          <p:nvPr/>
        </p:nvSpPr>
        <p:spPr>
          <a:xfrm>
            <a:off x="5714013" y="1629097"/>
            <a:ext cx="300624" cy="300624"/>
          </a:xfrm>
          <a:prstGeom prst="ellipse">
            <a:avLst/>
          </a:prstGeom>
          <a:solidFill>
            <a:srgbClr val="D4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ett linje 31">
            <a:extLst>
              <a:ext uri="{FF2B5EF4-FFF2-40B4-BE49-F238E27FC236}">
                <a16:creationId xmlns:a16="http://schemas.microsoft.com/office/drawing/2014/main" id="{E15B3780-CB17-D548-9343-B53666B417C9}"/>
              </a:ext>
            </a:extLst>
          </p:cNvPr>
          <p:cNvCxnSpPr>
            <a:cxnSpLocks/>
          </p:cNvCxnSpPr>
          <p:nvPr/>
        </p:nvCxnSpPr>
        <p:spPr>
          <a:xfrm>
            <a:off x="5812619" y="2594197"/>
            <a:ext cx="1372746" cy="61331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>
            <a:extLst>
              <a:ext uri="{FF2B5EF4-FFF2-40B4-BE49-F238E27FC236}">
                <a16:creationId xmlns:a16="http://schemas.microsoft.com/office/drawing/2014/main" id="{802A8E97-4947-3D48-8B54-9BCA400D5E30}"/>
              </a:ext>
            </a:extLst>
          </p:cNvPr>
          <p:cNvCxnSpPr>
            <a:cxnSpLocks/>
          </p:cNvCxnSpPr>
          <p:nvPr/>
        </p:nvCxnSpPr>
        <p:spPr>
          <a:xfrm flipH="1">
            <a:off x="1934790" y="2562881"/>
            <a:ext cx="3870214" cy="64463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tt linje 37">
            <a:extLst>
              <a:ext uri="{FF2B5EF4-FFF2-40B4-BE49-F238E27FC236}">
                <a16:creationId xmlns:a16="http://schemas.microsoft.com/office/drawing/2014/main" id="{7485CDAD-B4F0-594E-B516-D52B8C0201B3}"/>
              </a:ext>
            </a:extLst>
          </p:cNvPr>
          <p:cNvCxnSpPr>
            <a:cxnSpLocks/>
          </p:cNvCxnSpPr>
          <p:nvPr/>
        </p:nvCxnSpPr>
        <p:spPr>
          <a:xfrm flipH="1">
            <a:off x="4577782" y="2594197"/>
            <a:ext cx="1234838" cy="61331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>
            <a:extLst>
              <a:ext uri="{FF2B5EF4-FFF2-40B4-BE49-F238E27FC236}">
                <a16:creationId xmlns:a16="http://schemas.microsoft.com/office/drawing/2014/main" id="{B5FBAF3A-D9DB-C34A-81DB-03DD2495F388}"/>
              </a:ext>
            </a:extLst>
          </p:cNvPr>
          <p:cNvSpPr/>
          <p:nvPr/>
        </p:nvSpPr>
        <p:spPr>
          <a:xfrm>
            <a:off x="5714013" y="2396911"/>
            <a:ext cx="300624" cy="300624"/>
          </a:xfrm>
          <a:prstGeom prst="ellipse">
            <a:avLst/>
          </a:prstGeom>
          <a:solidFill>
            <a:srgbClr val="D4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D707C44A-2E49-CB46-9F49-D26F93FD09E9}"/>
              </a:ext>
            </a:extLst>
          </p:cNvPr>
          <p:cNvSpPr/>
          <p:nvPr/>
        </p:nvSpPr>
        <p:spPr>
          <a:xfrm>
            <a:off x="4924503" y="181315"/>
            <a:ext cx="1879645" cy="825927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Direktør</a:t>
            </a: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4285" y="-2238930"/>
            <a:ext cx="26005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 og handlingsplan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Utredning og analyse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Porteføljestyring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Arkitekturstyring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Juss og informasjonssikkerhet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Eierstyring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Sekretariat styringsmodell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21163" y="-1915765"/>
            <a:ext cx="303734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Økonomi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HR, lønn og arkiv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Kommunikasjon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 IKT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b-N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Kvalitet og internkontroll</a:t>
            </a:r>
          </a:p>
        </p:txBody>
      </p:sp>
      <p:sp>
        <p:nvSpPr>
          <p:cNvPr id="22" name="Ellipse 4">
            <a:extLst>
              <a:ext uri="{FF2B5EF4-FFF2-40B4-BE49-F238E27FC236}">
                <a16:creationId xmlns:a16="http://schemas.microsoft.com/office/drawing/2014/main" id="{23AD4E08-6DBC-3C43-B57C-064ACAD9B94D}"/>
              </a:ext>
            </a:extLst>
          </p:cNvPr>
          <p:cNvSpPr/>
          <p:nvPr/>
        </p:nvSpPr>
        <p:spPr>
          <a:xfrm>
            <a:off x="1754806" y="1367017"/>
            <a:ext cx="1879645" cy="825927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 og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styring</a:t>
            </a:r>
          </a:p>
        </p:txBody>
      </p:sp>
      <p:sp>
        <p:nvSpPr>
          <p:cNvPr id="24" name="Ellipse 4">
            <a:extLst>
              <a:ext uri="{FF2B5EF4-FFF2-40B4-BE49-F238E27FC236}">
                <a16:creationId xmlns:a16="http://schemas.microsoft.com/office/drawing/2014/main" id="{83EE4250-4B5F-3C46-888A-AB79ABA77B1F}"/>
              </a:ext>
            </a:extLst>
          </p:cNvPr>
          <p:cNvSpPr/>
          <p:nvPr/>
        </p:nvSpPr>
        <p:spPr>
          <a:xfrm>
            <a:off x="8078418" y="1367017"/>
            <a:ext cx="1879645" cy="825927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Virksomhetsstøtte</a:t>
            </a: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Rett linje 26">
            <a:extLst>
              <a:ext uri="{FF2B5EF4-FFF2-40B4-BE49-F238E27FC236}">
                <a16:creationId xmlns:a16="http://schemas.microsoft.com/office/drawing/2014/main" id="{903D7489-9C67-1F4E-AE33-A1C20D30D225}"/>
              </a:ext>
            </a:extLst>
          </p:cNvPr>
          <p:cNvCxnSpPr>
            <a:cxnSpLocks/>
            <a:stCxn id="22" idx="1"/>
            <a:endCxn id="67" idx="3"/>
          </p:cNvCxnSpPr>
          <p:nvPr/>
        </p:nvCxnSpPr>
        <p:spPr>
          <a:xfrm flipH="1" flipV="1">
            <a:off x="1556340" y="1419963"/>
            <a:ext cx="198466" cy="36001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e 4">
            <a:extLst>
              <a:ext uri="{FF2B5EF4-FFF2-40B4-BE49-F238E27FC236}">
                <a16:creationId xmlns:a16="http://schemas.microsoft.com/office/drawing/2014/main" id="{6263472B-8F89-E442-860C-EF61FF22C437}"/>
              </a:ext>
            </a:extLst>
          </p:cNvPr>
          <p:cNvSpPr/>
          <p:nvPr/>
        </p:nvSpPr>
        <p:spPr>
          <a:xfrm>
            <a:off x="401314" y="1835752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</a:t>
            </a:r>
          </a:p>
        </p:txBody>
      </p:sp>
      <p:cxnSp>
        <p:nvCxnSpPr>
          <p:cNvPr id="39" name="Rett linje 26">
            <a:extLst>
              <a:ext uri="{FF2B5EF4-FFF2-40B4-BE49-F238E27FC236}">
                <a16:creationId xmlns:a16="http://schemas.microsoft.com/office/drawing/2014/main" id="{F329DC96-A933-5F43-824D-886E45CD595F}"/>
              </a:ext>
            </a:extLst>
          </p:cNvPr>
          <p:cNvCxnSpPr>
            <a:cxnSpLocks/>
            <a:stCxn id="22" idx="3"/>
          </p:cNvCxnSpPr>
          <p:nvPr/>
        </p:nvCxnSpPr>
        <p:spPr>
          <a:xfrm flipH="1" flipV="1">
            <a:off x="3182825" y="1694157"/>
            <a:ext cx="451626" cy="8582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llipse 4">
            <a:extLst>
              <a:ext uri="{FF2B5EF4-FFF2-40B4-BE49-F238E27FC236}">
                <a16:creationId xmlns:a16="http://schemas.microsoft.com/office/drawing/2014/main" id="{30B9D091-5DF8-FE4C-9F61-6F85250674A5}"/>
              </a:ext>
            </a:extLst>
          </p:cNvPr>
          <p:cNvSpPr/>
          <p:nvPr/>
        </p:nvSpPr>
        <p:spPr>
          <a:xfrm>
            <a:off x="10215520" y="512397"/>
            <a:ext cx="1147424" cy="589765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Kommunikasjon</a:t>
            </a:r>
          </a:p>
        </p:txBody>
      </p:sp>
      <p:sp>
        <p:nvSpPr>
          <p:cNvPr id="43" name="Ellipse 4">
            <a:extLst>
              <a:ext uri="{FF2B5EF4-FFF2-40B4-BE49-F238E27FC236}">
                <a16:creationId xmlns:a16="http://schemas.microsoft.com/office/drawing/2014/main" id="{CF89EEA8-222F-BB4B-825A-BE550C8F89DB}"/>
              </a:ext>
            </a:extLst>
          </p:cNvPr>
          <p:cNvSpPr/>
          <p:nvPr/>
        </p:nvSpPr>
        <p:spPr>
          <a:xfrm>
            <a:off x="10206376" y="1179310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HR og </a:t>
            </a:r>
            <a:b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Arkiv</a:t>
            </a:r>
          </a:p>
        </p:txBody>
      </p:sp>
      <p:sp>
        <p:nvSpPr>
          <p:cNvPr id="45" name="Ellipse 4">
            <a:extLst>
              <a:ext uri="{FF2B5EF4-FFF2-40B4-BE49-F238E27FC236}">
                <a16:creationId xmlns:a16="http://schemas.microsoft.com/office/drawing/2014/main" id="{66925751-32B0-3442-BF69-8262CAF25241}"/>
              </a:ext>
            </a:extLst>
          </p:cNvPr>
          <p:cNvSpPr/>
          <p:nvPr/>
        </p:nvSpPr>
        <p:spPr>
          <a:xfrm>
            <a:off x="10206376" y="1825159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 IKT</a:t>
            </a:r>
          </a:p>
        </p:txBody>
      </p:sp>
      <p:sp>
        <p:nvSpPr>
          <p:cNvPr id="46" name="Ellipse 4">
            <a:extLst>
              <a:ext uri="{FF2B5EF4-FFF2-40B4-BE49-F238E27FC236}">
                <a16:creationId xmlns:a16="http://schemas.microsoft.com/office/drawing/2014/main" id="{8FFC429B-7F54-5746-AD11-77DADC7B1976}"/>
              </a:ext>
            </a:extLst>
          </p:cNvPr>
          <p:cNvSpPr/>
          <p:nvPr/>
        </p:nvSpPr>
        <p:spPr>
          <a:xfrm>
            <a:off x="10197232" y="2471008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Økonomi</a:t>
            </a:r>
          </a:p>
        </p:txBody>
      </p:sp>
      <p:sp>
        <p:nvSpPr>
          <p:cNvPr id="47" name="Ellipse 4">
            <a:extLst>
              <a:ext uri="{FF2B5EF4-FFF2-40B4-BE49-F238E27FC236}">
                <a16:creationId xmlns:a16="http://schemas.microsoft.com/office/drawing/2014/main" id="{24F7AC81-E9B4-E94F-B26F-3EEB1C5309A1}"/>
              </a:ext>
            </a:extLst>
          </p:cNvPr>
          <p:cNvSpPr/>
          <p:nvPr/>
        </p:nvSpPr>
        <p:spPr>
          <a:xfrm>
            <a:off x="1754806" y="3092935"/>
            <a:ext cx="1879645" cy="825927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Forskningstjenester</a:t>
            </a:r>
          </a:p>
        </p:txBody>
      </p:sp>
      <p:sp>
        <p:nvSpPr>
          <p:cNvPr id="48" name="Ellipse 4">
            <a:extLst>
              <a:ext uri="{FF2B5EF4-FFF2-40B4-BE49-F238E27FC236}">
                <a16:creationId xmlns:a16="http://schemas.microsoft.com/office/drawing/2014/main" id="{A53B39D6-3FC2-F042-81AF-B75CDDD3E97A}"/>
              </a:ext>
            </a:extLst>
          </p:cNvPr>
          <p:cNvSpPr/>
          <p:nvPr/>
        </p:nvSpPr>
        <p:spPr>
          <a:xfrm>
            <a:off x="3879284" y="3092934"/>
            <a:ext cx="1879645" cy="825927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Utdannings-tjenester</a:t>
            </a:r>
          </a:p>
        </p:txBody>
      </p:sp>
      <p:sp>
        <p:nvSpPr>
          <p:cNvPr id="49" name="Ellipse 4">
            <a:extLst>
              <a:ext uri="{FF2B5EF4-FFF2-40B4-BE49-F238E27FC236}">
                <a16:creationId xmlns:a16="http://schemas.microsoft.com/office/drawing/2014/main" id="{35CE5061-BD2A-D849-AD9D-5123C9893197}"/>
              </a:ext>
            </a:extLst>
          </p:cNvPr>
          <p:cNvSpPr/>
          <p:nvPr/>
        </p:nvSpPr>
        <p:spPr>
          <a:xfrm>
            <a:off x="5978680" y="3092934"/>
            <a:ext cx="1879645" cy="825927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Administrative tjenester og strategisk innkjøp</a:t>
            </a:r>
          </a:p>
        </p:txBody>
      </p:sp>
      <p:sp>
        <p:nvSpPr>
          <p:cNvPr id="51" name="Ellipse 4">
            <a:extLst>
              <a:ext uri="{FF2B5EF4-FFF2-40B4-BE49-F238E27FC236}">
                <a16:creationId xmlns:a16="http://schemas.microsoft.com/office/drawing/2014/main" id="{FFB221FF-3011-C446-969C-EEFE67F20F94}"/>
              </a:ext>
            </a:extLst>
          </p:cNvPr>
          <p:cNvSpPr/>
          <p:nvPr/>
        </p:nvSpPr>
        <p:spPr>
          <a:xfrm>
            <a:off x="8078076" y="3092934"/>
            <a:ext cx="1879645" cy="825927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IT-utvikling</a:t>
            </a:r>
          </a:p>
        </p:txBody>
      </p:sp>
      <p:sp>
        <p:nvSpPr>
          <p:cNvPr id="52" name="Ellipse 4">
            <a:extLst>
              <a:ext uri="{FF2B5EF4-FFF2-40B4-BE49-F238E27FC236}">
                <a16:creationId xmlns:a16="http://schemas.microsoft.com/office/drawing/2014/main" id="{E1894BBC-ED31-7C41-8171-583737470B94}"/>
              </a:ext>
            </a:extLst>
          </p:cNvPr>
          <p:cNvSpPr/>
          <p:nvPr/>
        </p:nvSpPr>
        <p:spPr>
          <a:xfrm>
            <a:off x="2053906" y="4078607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Forskningsstøtte</a:t>
            </a:r>
          </a:p>
        </p:txBody>
      </p:sp>
      <p:sp>
        <p:nvSpPr>
          <p:cNvPr id="53" name="Ellipse 4">
            <a:extLst>
              <a:ext uri="{FF2B5EF4-FFF2-40B4-BE49-F238E27FC236}">
                <a16:creationId xmlns:a16="http://schemas.microsoft.com/office/drawing/2014/main" id="{16D08B69-DE6F-B945-8BFF-FBAB2993557D}"/>
              </a:ext>
            </a:extLst>
          </p:cNvPr>
          <p:cNvSpPr/>
          <p:nvPr/>
        </p:nvSpPr>
        <p:spPr>
          <a:xfrm>
            <a:off x="2053906" y="4741527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Biblioteks-tjenester</a:t>
            </a:r>
          </a:p>
        </p:txBody>
      </p:sp>
      <p:sp>
        <p:nvSpPr>
          <p:cNvPr id="54" name="Ellipse 4">
            <a:extLst>
              <a:ext uri="{FF2B5EF4-FFF2-40B4-BE49-F238E27FC236}">
                <a16:creationId xmlns:a16="http://schemas.microsoft.com/office/drawing/2014/main" id="{CF3D3CCB-3EB5-2640-8AC2-FDEA36C72CB0}"/>
              </a:ext>
            </a:extLst>
          </p:cNvPr>
          <p:cNvSpPr/>
          <p:nvPr/>
        </p:nvSpPr>
        <p:spPr>
          <a:xfrm>
            <a:off x="2053906" y="5404447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Lisensavtaler og åpen tilgang</a:t>
            </a:r>
          </a:p>
        </p:txBody>
      </p:sp>
      <p:sp>
        <p:nvSpPr>
          <p:cNvPr id="55" name="Ellipse 4">
            <a:extLst>
              <a:ext uri="{FF2B5EF4-FFF2-40B4-BE49-F238E27FC236}">
                <a16:creationId xmlns:a16="http://schemas.microsoft.com/office/drawing/2014/main" id="{DEE8D486-EB36-584B-8724-5CF15AA9ABFE}"/>
              </a:ext>
            </a:extLst>
          </p:cNvPr>
          <p:cNvSpPr/>
          <p:nvPr/>
        </p:nvSpPr>
        <p:spPr>
          <a:xfrm>
            <a:off x="4176696" y="4034055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Opptak</a:t>
            </a:r>
          </a:p>
        </p:txBody>
      </p:sp>
      <p:sp>
        <p:nvSpPr>
          <p:cNvPr id="56" name="Ellipse 4">
            <a:extLst>
              <a:ext uri="{FF2B5EF4-FFF2-40B4-BE49-F238E27FC236}">
                <a16:creationId xmlns:a16="http://schemas.microsoft.com/office/drawing/2014/main" id="{00AAE354-4184-F444-B39D-BE096E668ED5}"/>
              </a:ext>
            </a:extLst>
          </p:cNvPr>
          <p:cNvSpPr/>
          <p:nvPr/>
        </p:nvSpPr>
        <p:spPr>
          <a:xfrm>
            <a:off x="4176696" y="4703122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Kompetanse-vurdering</a:t>
            </a:r>
          </a:p>
        </p:txBody>
      </p:sp>
      <p:sp>
        <p:nvSpPr>
          <p:cNvPr id="57" name="Ellipse 4">
            <a:extLst>
              <a:ext uri="{FF2B5EF4-FFF2-40B4-BE49-F238E27FC236}">
                <a16:creationId xmlns:a16="http://schemas.microsoft.com/office/drawing/2014/main" id="{E1340E53-7047-7B41-B6F5-498205A9EB10}"/>
              </a:ext>
            </a:extLst>
          </p:cNvPr>
          <p:cNvSpPr/>
          <p:nvPr/>
        </p:nvSpPr>
        <p:spPr>
          <a:xfrm>
            <a:off x="4176696" y="5366042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Studie-administrative tjenester</a:t>
            </a:r>
          </a:p>
        </p:txBody>
      </p:sp>
      <p:sp>
        <p:nvSpPr>
          <p:cNvPr id="59" name="Ellipse 4">
            <a:extLst>
              <a:ext uri="{FF2B5EF4-FFF2-40B4-BE49-F238E27FC236}">
                <a16:creationId xmlns:a16="http://schemas.microsoft.com/office/drawing/2014/main" id="{689F7C9F-63E6-F747-8755-0DBB3DAC3DFE}"/>
              </a:ext>
            </a:extLst>
          </p:cNvPr>
          <p:cNvSpPr/>
          <p:nvPr/>
        </p:nvSpPr>
        <p:spPr>
          <a:xfrm>
            <a:off x="4187758" y="6027422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Undervisnings-tjenester</a:t>
            </a:r>
          </a:p>
        </p:txBody>
      </p:sp>
      <p:sp>
        <p:nvSpPr>
          <p:cNvPr id="60" name="Ellipse 4">
            <a:extLst>
              <a:ext uri="{FF2B5EF4-FFF2-40B4-BE49-F238E27FC236}">
                <a16:creationId xmlns:a16="http://schemas.microsoft.com/office/drawing/2014/main" id="{36ACFCE9-B310-5248-A855-9B5335DA345A}"/>
              </a:ext>
            </a:extLst>
          </p:cNvPr>
          <p:cNvSpPr/>
          <p:nvPr/>
        </p:nvSpPr>
        <p:spPr>
          <a:xfrm>
            <a:off x="6345489" y="4012166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Strategisk innkjøp og kontrakts-forvaltning</a:t>
            </a:r>
          </a:p>
        </p:txBody>
      </p:sp>
      <p:sp>
        <p:nvSpPr>
          <p:cNvPr id="61" name="Ellipse 4">
            <a:extLst>
              <a:ext uri="{FF2B5EF4-FFF2-40B4-BE49-F238E27FC236}">
                <a16:creationId xmlns:a16="http://schemas.microsoft.com/office/drawing/2014/main" id="{A9CD5229-A217-3C4F-A72B-1FB4CBEFFC82}"/>
              </a:ext>
            </a:extLst>
          </p:cNvPr>
          <p:cNvSpPr/>
          <p:nvPr/>
        </p:nvSpPr>
        <p:spPr>
          <a:xfrm>
            <a:off x="6345489" y="4681233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Økonomi- og administrasjons-tjenester</a:t>
            </a:r>
          </a:p>
        </p:txBody>
      </p:sp>
      <p:sp>
        <p:nvSpPr>
          <p:cNvPr id="62" name="Ellipse 4">
            <a:extLst>
              <a:ext uri="{FF2B5EF4-FFF2-40B4-BE49-F238E27FC236}">
                <a16:creationId xmlns:a16="http://schemas.microsoft.com/office/drawing/2014/main" id="{17469B8F-1628-AB4F-9D37-9F6F62D86AC7}"/>
              </a:ext>
            </a:extLst>
          </p:cNvPr>
          <p:cNvSpPr/>
          <p:nvPr/>
        </p:nvSpPr>
        <p:spPr>
          <a:xfrm>
            <a:off x="6345489" y="5344153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Dataanalyse og beslutningsstøtte</a:t>
            </a:r>
          </a:p>
        </p:txBody>
      </p:sp>
      <p:sp>
        <p:nvSpPr>
          <p:cNvPr id="63" name="Ellipse 4">
            <a:extLst>
              <a:ext uri="{FF2B5EF4-FFF2-40B4-BE49-F238E27FC236}">
                <a16:creationId xmlns:a16="http://schemas.microsoft.com/office/drawing/2014/main" id="{39B62EDB-D7DF-AB42-83DB-F9C8962F6B37}"/>
              </a:ext>
            </a:extLst>
          </p:cNvPr>
          <p:cNvSpPr/>
          <p:nvPr/>
        </p:nvSpPr>
        <p:spPr>
          <a:xfrm>
            <a:off x="8481248" y="4016315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Forsknings-løsninger</a:t>
            </a:r>
          </a:p>
        </p:txBody>
      </p:sp>
      <p:sp>
        <p:nvSpPr>
          <p:cNvPr id="64" name="Ellipse 4">
            <a:extLst>
              <a:ext uri="{FF2B5EF4-FFF2-40B4-BE49-F238E27FC236}">
                <a16:creationId xmlns:a16="http://schemas.microsoft.com/office/drawing/2014/main" id="{2FF3FDCA-2009-284F-A135-EBDA7B434CB1}"/>
              </a:ext>
            </a:extLst>
          </p:cNvPr>
          <p:cNvSpPr/>
          <p:nvPr/>
        </p:nvSpPr>
        <p:spPr>
          <a:xfrm>
            <a:off x="8481248" y="4685382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Utdannings-løsninger</a:t>
            </a:r>
          </a:p>
        </p:txBody>
      </p:sp>
      <p:sp>
        <p:nvSpPr>
          <p:cNvPr id="65" name="Ellipse 4">
            <a:extLst>
              <a:ext uri="{FF2B5EF4-FFF2-40B4-BE49-F238E27FC236}">
                <a16:creationId xmlns:a16="http://schemas.microsoft.com/office/drawing/2014/main" id="{FE4BB19D-186D-FD46-AC49-5F0AF05B9254}"/>
              </a:ext>
            </a:extLst>
          </p:cNvPr>
          <p:cNvSpPr/>
          <p:nvPr/>
        </p:nvSpPr>
        <p:spPr>
          <a:xfrm>
            <a:off x="8481248" y="5348302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Digitale ressurser</a:t>
            </a:r>
          </a:p>
        </p:txBody>
      </p:sp>
      <p:sp>
        <p:nvSpPr>
          <p:cNvPr id="66" name="Ellipse 4">
            <a:extLst>
              <a:ext uri="{FF2B5EF4-FFF2-40B4-BE49-F238E27FC236}">
                <a16:creationId xmlns:a16="http://schemas.microsoft.com/office/drawing/2014/main" id="{B636BFED-9C68-9645-907F-5EBADA7BE690}"/>
              </a:ext>
            </a:extLst>
          </p:cNvPr>
          <p:cNvSpPr/>
          <p:nvPr/>
        </p:nvSpPr>
        <p:spPr>
          <a:xfrm>
            <a:off x="8492310" y="6009682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Integrasjoner</a:t>
            </a:r>
          </a:p>
        </p:txBody>
      </p:sp>
      <p:sp>
        <p:nvSpPr>
          <p:cNvPr id="67" name="Ellipse 4">
            <a:extLst>
              <a:ext uri="{FF2B5EF4-FFF2-40B4-BE49-F238E27FC236}">
                <a16:creationId xmlns:a16="http://schemas.microsoft.com/office/drawing/2014/main" id="{460EB280-2C63-1B49-BBAE-3B295EE670CB}"/>
              </a:ext>
            </a:extLst>
          </p:cNvPr>
          <p:cNvSpPr/>
          <p:nvPr/>
        </p:nvSpPr>
        <p:spPr>
          <a:xfrm>
            <a:off x="408916" y="1134087"/>
            <a:ext cx="1147424" cy="571752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Jus og informasjons-sikkerhet</a:t>
            </a:r>
          </a:p>
        </p:txBody>
      </p:sp>
      <p:cxnSp>
        <p:nvCxnSpPr>
          <p:cNvPr id="78" name="Rett linje 22">
            <a:extLst>
              <a:ext uri="{FF2B5EF4-FFF2-40B4-BE49-F238E27FC236}">
                <a16:creationId xmlns:a16="http://schemas.microsoft.com/office/drawing/2014/main" id="{8D282B8A-6F5C-D64D-B729-1C3B8D551E98}"/>
              </a:ext>
            </a:extLst>
          </p:cNvPr>
          <p:cNvCxnSpPr>
            <a:cxnSpLocks/>
          </p:cNvCxnSpPr>
          <p:nvPr/>
        </p:nvCxnSpPr>
        <p:spPr>
          <a:xfrm>
            <a:off x="2627618" y="3505897"/>
            <a:ext cx="0" cy="234255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ett linje 22">
            <a:extLst>
              <a:ext uri="{FF2B5EF4-FFF2-40B4-BE49-F238E27FC236}">
                <a16:creationId xmlns:a16="http://schemas.microsoft.com/office/drawing/2014/main" id="{DC665AAD-0A14-8A4B-9478-3CF2CBEB3A8F}"/>
              </a:ext>
            </a:extLst>
          </p:cNvPr>
          <p:cNvCxnSpPr>
            <a:cxnSpLocks/>
          </p:cNvCxnSpPr>
          <p:nvPr/>
        </p:nvCxnSpPr>
        <p:spPr>
          <a:xfrm>
            <a:off x="4743424" y="3570248"/>
            <a:ext cx="0" cy="2656816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ett linje 22">
            <a:extLst>
              <a:ext uri="{FF2B5EF4-FFF2-40B4-BE49-F238E27FC236}">
                <a16:creationId xmlns:a16="http://schemas.microsoft.com/office/drawing/2014/main" id="{16E110C2-3A7B-ED48-8527-B0BDC2FC6A0D}"/>
              </a:ext>
            </a:extLst>
          </p:cNvPr>
          <p:cNvCxnSpPr>
            <a:cxnSpLocks/>
          </p:cNvCxnSpPr>
          <p:nvPr/>
        </p:nvCxnSpPr>
        <p:spPr>
          <a:xfrm>
            <a:off x="6891312" y="3479080"/>
            <a:ext cx="0" cy="234255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ett linje 22">
            <a:extLst>
              <a:ext uri="{FF2B5EF4-FFF2-40B4-BE49-F238E27FC236}">
                <a16:creationId xmlns:a16="http://schemas.microsoft.com/office/drawing/2014/main" id="{83E54C4D-470C-BA41-AC08-0A040188BDCE}"/>
              </a:ext>
            </a:extLst>
          </p:cNvPr>
          <p:cNvCxnSpPr>
            <a:cxnSpLocks/>
          </p:cNvCxnSpPr>
          <p:nvPr/>
        </p:nvCxnSpPr>
        <p:spPr>
          <a:xfrm>
            <a:off x="9017898" y="3733000"/>
            <a:ext cx="0" cy="234255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ett linje 26">
            <a:extLst>
              <a:ext uri="{FF2B5EF4-FFF2-40B4-BE49-F238E27FC236}">
                <a16:creationId xmlns:a16="http://schemas.microsoft.com/office/drawing/2014/main" id="{F7AADF5B-03EB-7849-B542-4D4CF6A444AE}"/>
              </a:ext>
            </a:extLst>
          </p:cNvPr>
          <p:cNvCxnSpPr>
            <a:cxnSpLocks/>
            <a:stCxn id="22" idx="1"/>
            <a:endCxn id="29" idx="3"/>
          </p:cNvCxnSpPr>
          <p:nvPr/>
        </p:nvCxnSpPr>
        <p:spPr>
          <a:xfrm flipH="1">
            <a:off x="1548738" y="1779981"/>
            <a:ext cx="206068" cy="341647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ett linje 26">
            <a:extLst>
              <a:ext uri="{FF2B5EF4-FFF2-40B4-BE49-F238E27FC236}">
                <a16:creationId xmlns:a16="http://schemas.microsoft.com/office/drawing/2014/main" id="{642FDA98-A232-5045-B647-A044540F68CF}"/>
              </a:ext>
            </a:extLst>
          </p:cNvPr>
          <p:cNvCxnSpPr>
            <a:cxnSpLocks/>
            <a:stCxn id="24" idx="3"/>
            <a:endCxn id="42" idx="1"/>
          </p:cNvCxnSpPr>
          <p:nvPr/>
        </p:nvCxnSpPr>
        <p:spPr>
          <a:xfrm flipV="1">
            <a:off x="9958063" y="807280"/>
            <a:ext cx="257457" cy="972701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tt linje 26">
            <a:extLst>
              <a:ext uri="{FF2B5EF4-FFF2-40B4-BE49-F238E27FC236}">
                <a16:creationId xmlns:a16="http://schemas.microsoft.com/office/drawing/2014/main" id="{ED030E91-0567-2140-BD11-80CD6E946184}"/>
              </a:ext>
            </a:extLst>
          </p:cNvPr>
          <p:cNvCxnSpPr>
            <a:cxnSpLocks/>
            <a:stCxn id="45" idx="1"/>
            <a:endCxn id="24" idx="3"/>
          </p:cNvCxnSpPr>
          <p:nvPr/>
        </p:nvCxnSpPr>
        <p:spPr>
          <a:xfrm flipH="1" flipV="1">
            <a:off x="9958063" y="1779981"/>
            <a:ext cx="248313" cy="33105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tt linje 26">
            <a:extLst>
              <a:ext uri="{FF2B5EF4-FFF2-40B4-BE49-F238E27FC236}">
                <a16:creationId xmlns:a16="http://schemas.microsoft.com/office/drawing/2014/main" id="{BA7334C8-B50F-284C-93BC-0BFB2D1E8B72}"/>
              </a:ext>
            </a:extLst>
          </p:cNvPr>
          <p:cNvCxnSpPr>
            <a:cxnSpLocks/>
            <a:stCxn id="46" idx="1"/>
            <a:endCxn id="24" idx="3"/>
          </p:cNvCxnSpPr>
          <p:nvPr/>
        </p:nvCxnSpPr>
        <p:spPr>
          <a:xfrm flipH="1" flipV="1">
            <a:off x="9958063" y="1779981"/>
            <a:ext cx="239169" cy="976903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ett linje 26">
            <a:extLst>
              <a:ext uri="{FF2B5EF4-FFF2-40B4-BE49-F238E27FC236}">
                <a16:creationId xmlns:a16="http://schemas.microsoft.com/office/drawing/2014/main" id="{6322ADDB-3C8C-7B4C-90A0-35C24A3D554E}"/>
              </a:ext>
            </a:extLst>
          </p:cNvPr>
          <p:cNvCxnSpPr>
            <a:cxnSpLocks/>
            <a:stCxn id="24" idx="3"/>
            <a:endCxn id="43" idx="1"/>
          </p:cNvCxnSpPr>
          <p:nvPr/>
        </p:nvCxnSpPr>
        <p:spPr>
          <a:xfrm flipV="1">
            <a:off x="9958063" y="1465186"/>
            <a:ext cx="248313" cy="314795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22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E03C6D96102742A80493994D40815B" ma:contentTypeVersion="10" ma:contentTypeDescription="Opprett et nytt dokument." ma:contentTypeScope="" ma:versionID="13c706afc5f74a35175524e70ed995c8">
  <xsd:schema xmlns:xsd="http://www.w3.org/2001/XMLSchema" xmlns:xs="http://www.w3.org/2001/XMLSchema" xmlns:p="http://schemas.microsoft.com/office/2006/metadata/properties" xmlns:ns3="264dc79c-2fc5-46bf-9972-1e8466600d06" xmlns:ns4="5f4ee88a-dace-4616-a4b2-8de65fbeb7dc" targetNamespace="http://schemas.microsoft.com/office/2006/metadata/properties" ma:root="true" ma:fieldsID="1e98e5e548274055e2e14db163d6d0bf" ns3:_="" ns4:_="">
    <xsd:import namespace="264dc79c-2fc5-46bf-9972-1e8466600d06"/>
    <xsd:import namespace="5f4ee88a-dace-4616-a4b2-8de65fbeb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dc79c-2fc5-46bf-9972-1e8466600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4ee88a-dace-4616-a4b2-8de65fbeb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9BD868-F812-4930-B76E-910C712360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4dc79c-2fc5-46bf-9972-1e8466600d06"/>
    <ds:schemaRef ds:uri="5f4ee88a-dace-4616-a4b2-8de65fbeb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76BF9B-2DF3-47C5-B7E6-009BAAB25F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6DE5C8-3579-4E52-BCDB-4DF71886AC5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82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Irmelin Johansson</dc:creator>
  <cp:lastModifiedBy>Irmelin Johansson</cp:lastModifiedBy>
  <cp:revision>1</cp:revision>
  <dcterms:created xsi:type="dcterms:W3CDTF">2019-12-10T13:56:50Z</dcterms:created>
  <dcterms:modified xsi:type="dcterms:W3CDTF">2019-12-10T14:16:40Z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0x01010091E03C6D96102742A80493994D40815B</vt:lpwstr>
  </property>
</Properties>
</file>