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579E890-C109-41C8-83BA-A3B1E648F4A4}" v="4" dt="2019-08-05T12:07:41.7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rmelin Johansson" userId="789afa1b-af53-4c82-91c3-18c7c10c488a" providerId="ADAL" clId="{4579E890-C109-41C8-83BA-A3B1E648F4A4}"/>
    <pc:docChg chg="custSel addSld delSld modSld">
      <pc:chgData name="Irmelin Johansson" userId="789afa1b-af53-4c82-91c3-18c7c10c488a" providerId="ADAL" clId="{4579E890-C109-41C8-83BA-A3B1E648F4A4}" dt="2019-08-05T12:09:30.147" v="10" actId="2696"/>
      <pc:docMkLst>
        <pc:docMk/>
      </pc:docMkLst>
      <pc:sldChg chg="addSp delSp modSp">
        <pc:chgData name="Irmelin Johansson" userId="789afa1b-af53-4c82-91c3-18c7c10c488a" providerId="ADAL" clId="{4579E890-C109-41C8-83BA-A3B1E648F4A4}" dt="2019-08-05T12:07:46.038" v="8" actId="478"/>
        <pc:sldMkLst>
          <pc:docMk/>
          <pc:sldMk cId="269130753" sldId="256"/>
        </pc:sldMkLst>
        <pc:picChg chg="add del mod">
          <ac:chgData name="Irmelin Johansson" userId="789afa1b-af53-4c82-91c3-18c7c10c488a" providerId="ADAL" clId="{4579E890-C109-41C8-83BA-A3B1E648F4A4}" dt="2019-08-05T12:07:46.038" v="8" actId="478"/>
          <ac:picMkLst>
            <pc:docMk/>
            <pc:sldMk cId="269130753" sldId="256"/>
            <ac:picMk id="2" creationId="{D66FEEC6-90B0-4A69-B13F-BF0DB0040189}"/>
          </ac:picMkLst>
        </pc:picChg>
        <pc:picChg chg="add del mod">
          <ac:chgData name="Irmelin Johansson" userId="789afa1b-af53-4c82-91c3-18c7c10c488a" providerId="ADAL" clId="{4579E890-C109-41C8-83BA-A3B1E648F4A4}" dt="2019-08-05T12:07:43.573" v="7" actId="478"/>
          <ac:picMkLst>
            <pc:docMk/>
            <pc:sldMk cId="269130753" sldId="256"/>
            <ac:picMk id="22" creationId="{2D0F251F-20E2-4BA6-AA5C-4BA1529F2731}"/>
          </ac:picMkLst>
        </pc:picChg>
      </pc:sldChg>
      <pc:sldChg chg="add del">
        <pc:chgData name="Irmelin Johansson" userId="789afa1b-af53-4c82-91c3-18c7c10c488a" providerId="ADAL" clId="{4579E890-C109-41C8-83BA-A3B1E648F4A4}" dt="2019-08-05T12:09:30.147" v="10" actId="2696"/>
        <pc:sldMkLst>
          <pc:docMk/>
          <pc:sldMk cId="1392891399" sldId="257"/>
        </pc:sldMkLst>
      </pc:sldChg>
      <pc:sldChg chg="add del">
        <pc:chgData name="Irmelin Johansson" userId="789afa1b-af53-4c82-91c3-18c7c10c488a" providerId="ADAL" clId="{4579E890-C109-41C8-83BA-A3B1E648F4A4}" dt="2019-08-05T12:09:28.928" v="9" actId="2696"/>
        <pc:sldMkLst>
          <pc:docMk/>
          <pc:sldMk cId="1220934443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2EDA1DB-0971-4E1F-B418-7CB44B43CC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0DAB8CC5-D141-431B-A1B4-084AE2C2EE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103825B3-5ED9-45E4-BCA7-3191B4452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C392A1A-832E-433C-8D97-CA99EB919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F1537CA-A34E-45F6-BE87-8CFCBC19C1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56287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79D209B-BEAF-4C35-A197-4C8F998521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43F95DA3-2F60-4321-BBCE-52ADA04EBF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6B5716CE-BE2F-47EC-AA6F-0F1D739EB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B144CE0-6C62-4A96-9473-7460C74AC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2B07F18-D5EA-46CA-999F-39E8E70CD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87561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4171938F-ED1C-4149-BB30-B14EA59C74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09EE7C26-B3FD-412F-A265-418C436365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9F5963CB-4F6A-4EA7-9F1A-081E651A9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4A175D4-C485-4E2C-B4EB-86B111BEE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C6B10E5-06AB-4A3F-9BE9-9CDFF9D5E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128454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FCDE93D-98AD-4650-AA00-D90CF71896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6A87733D-3909-4AD7-955A-723937E15E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798E006-50CE-4C07-B220-86637B39E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E013685-31FA-4930-A073-99F22D66B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B246663-E85C-404C-BB55-72F8A42F7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00585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3B4EC32-4ECC-4EF0-9114-6B069D40B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F801778-3840-48DA-9881-DEC7C81B51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555359D-63E8-4926-BBF3-8E6DFE9D8C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D5C2273-2B86-4E38-ABF3-8C219B01C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1E3C0E1-865E-4A84-90CF-D2A93F545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35007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1270A9A-FCF5-487E-A522-D79EE8ACE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3C472A1-626F-433D-8FD4-785951F215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4E20AAC-9451-4623-A274-9E8D3294CF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280E6E45-D877-4180-A109-9641BB259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9136B248-138B-4360-8269-CDF0BE7A2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A7FEC484-EA60-4341-8896-ED13C631C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31704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E3D6373-4DAB-4D95-9479-B710F2770D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F6596B7-EBDA-481D-A67B-3879A5DD55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6E5EDC4-D5A9-4D5D-A1A1-3C4F8CD3EB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D2DF7B33-6B8D-4353-A045-B8E3CABAA2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3FE19EDC-CD74-48C4-B5C9-56D720ABC5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97E71840-7473-45F3-98BD-48A199F04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3F3E817E-D7E4-40CB-9893-E929BDBA43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F56CFC95-81C6-4DDC-9351-9745C0F89A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35541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9343C1F-8C00-493E-91D3-070BEEC2BE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B2B48C2A-7EA6-45CC-B4DB-696F3F6DE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7E30365A-4269-474C-9611-3AEF72AB8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125E9F4A-8F83-4527-8687-E8E647F9B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725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A48619BC-7DF6-406E-B797-DFE3DA7EE7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BA9634FA-09A2-4FD7-BB9C-ED618DD7B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1CF628B-A52D-44C9-99BE-2A66C5245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99513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645F2E5-3FA0-4B9C-9EE2-DB43E10073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61FD7F8-0727-4468-B6F0-8F5EF6DC99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8B5A0EF-E601-4D8D-86E7-A52E0E948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745A52DF-C206-4252-98E2-A2658B5EB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3448F82F-18FC-4543-B072-1022B5A36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C9B0AB18-AD96-479F-9D08-93167BCCF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76006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86198212-9C8F-4AB3-9802-4A0A852593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DB6503F2-5C00-4403-AB4B-4C724A09D2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72E0568-2556-4A19-80AD-0EB173E32D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E5127BE3-3871-4963-B5F7-0C54E0643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A5EB3A94-FD9E-44D7-BED9-B4C0BC696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EBE5B0E4-6749-4AF6-BA32-DAEB67DE45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91680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6A010569-9BB2-45CC-9ECB-AA7A148244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E8265778-1228-4742-9DE4-6C4F2C3E65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42566B-9BEF-4705-AEB0-95D36158CD1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D0287-4544-4817-9D4F-0908C40DB08D}" type="datetimeFigureOut">
              <a:rPr lang="nb-NO" smtClean="0"/>
              <a:t>05.08.2019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3AA92EA-4188-4EFF-9BE0-51CAE2B937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DFA6DAAB-7698-4A82-B9BC-5329128301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507CB0-A093-4DC0-BED5-D0E7CE3D994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29299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4">
            <a:extLst>
              <a:ext uri="{FF2B5EF4-FFF2-40B4-BE49-F238E27FC236}">
                <a16:creationId xmlns:a16="http://schemas.microsoft.com/office/drawing/2014/main" id="{3938824C-A5BE-49D1-8307-2F4DD6020411}"/>
              </a:ext>
            </a:extLst>
          </p:cNvPr>
          <p:cNvSpPr/>
          <p:nvPr/>
        </p:nvSpPr>
        <p:spPr>
          <a:xfrm>
            <a:off x="5163960" y="1062517"/>
            <a:ext cx="1825542" cy="1073053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Direktør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5" name="Ellipse 5">
            <a:extLst>
              <a:ext uri="{FF2B5EF4-FFF2-40B4-BE49-F238E27FC236}">
                <a16:creationId xmlns:a16="http://schemas.microsoft.com/office/drawing/2014/main" id="{B7DAB36B-9941-4755-A24B-F41239FCD6D5}"/>
              </a:ext>
            </a:extLst>
          </p:cNvPr>
          <p:cNvSpPr/>
          <p:nvPr/>
        </p:nvSpPr>
        <p:spPr>
          <a:xfrm>
            <a:off x="2542077" y="2698130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Strategi og styring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CAC3A428-E549-4A8B-A476-47D68980FF36}"/>
              </a:ext>
            </a:extLst>
          </p:cNvPr>
          <p:cNvSpPr/>
          <p:nvPr/>
        </p:nvSpPr>
        <p:spPr>
          <a:xfrm>
            <a:off x="7836034" y="2698130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Virksomhetsstøtte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2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 </a:t>
            </a:r>
          </a:p>
        </p:txBody>
      </p:sp>
      <p:cxnSp>
        <p:nvCxnSpPr>
          <p:cNvPr id="7" name="Rett linje 6">
            <a:extLst>
              <a:ext uri="{FF2B5EF4-FFF2-40B4-BE49-F238E27FC236}">
                <a16:creationId xmlns:a16="http://schemas.microsoft.com/office/drawing/2014/main" id="{EB37CC37-0E67-4DC9-BDC0-9941FA0ADE5B}"/>
              </a:ext>
            </a:extLst>
          </p:cNvPr>
          <p:cNvCxnSpPr>
            <a:cxnSpLocks/>
          </p:cNvCxnSpPr>
          <p:nvPr/>
        </p:nvCxnSpPr>
        <p:spPr>
          <a:xfrm>
            <a:off x="6044271" y="1454994"/>
            <a:ext cx="15236" cy="2574870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llipse 7">
            <a:extLst>
              <a:ext uri="{FF2B5EF4-FFF2-40B4-BE49-F238E27FC236}">
                <a16:creationId xmlns:a16="http://schemas.microsoft.com/office/drawing/2014/main" id="{0C2DF249-B7B1-47A3-BE69-9D90FBE91DF6}"/>
              </a:ext>
            </a:extLst>
          </p:cNvPr>
          <p:cNvSpPr/>
          <p:nvPr/>
        </p:nvSpPr>
        <p:spPr>
          <a:xfrm>
            <a:off x="1268907" y="4664716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Forskningstjenester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</p:txBody>
      </p:sp>
      <p:sp>
        <p:nvSpPr>
          <p:cNvPr id="13" name="Ellipse 8">
            <a:extLst>
              <a:ext uri="{FF2B5EF4-FFF2-40B4-BE49-F238E27FC236}">
                <a16:creationId xmlns:a16="http://schemas.microsoft.com/office/drawing/2014/main" id="{D78D8CCC-D1E8-4327-BCA6-3D2E1F89CDC5}"/>
              </a:ext>
            </a:extLst>
          </p:cNvPr>
          <p:cNvSpPr/>
          <p:nvPr/>
        </p:nvSpPr>
        <p:spPr>
          <a:xfrm>
            <a:off x="3911899" y="4664716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Utdanningstjenester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Ellipse 8">
            <a:extLst>
              <a:ext uri="{FF2B5EF4-FFF2-40B4-BE49-F238E27FC236}">
                <a16:creationId xmlns:a16="http://schemas.microsoft.com/office/drawing/2014/main" id="{73221EAA-5268-4D5A-9BE2-EA3CBC44F3A7}"/>
              </a:ext>
            </a:extLst>
          </p:cNvPr>
          <p:cNvSpPr/>
          <p:nvPr/>
        </p:nvSpPr>
        <p:spPr>
          <a:xfrm>
            <a:off x="6554891" y="4664716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Adm. </a:t>
            </a:r>
            <a:r>
              <a:rPr lang="nb-NO" dirty="0">
                <a:solidFill>
                  <a:prstClr val="white"/>
                </a:solidFill>
                <a:latin typeface="Calibri" panose="020F0502020204030204"/>
              </a:rPr>
              <a:t>tjenester</a:t>
            </a:r>
            <a:r>
              <a:rPr kumimoji="0" lang="nb-NO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og strategisk innkjøp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Ellipse 10">
            <a:extLst>
              <a:ext uri="{FF2B5EF4-FFF2-40B4-BE49-F238E27FC236}">
                <a16:creationId xmlns:a16="http://schemas.microsoft.com/office/drawing/2014/main" id="{36266F8A-0EA8-4199-A7ED-6F42879AC7B0}"/>
              </a:ext>
            </a:extLst>
          </p:cNvPr>
          <p:cNvSpPr/>
          <p:nvPr/>
        </p:nvSpPr>
        <p:spPr>
          <a:xfrm>
            <a:off x="9127065" y="4664716"/>
            <a:ext cx="1825542" cy="1153308"/>
          </a:xfrm>
          <a:prstGeom prst="rect">
            <a:avLst/>
          </a:prstGeom>
          <a:solidFill>
            <a:srgbClr val="526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46800" rIns="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IT-utvikling</a:t>
            </a:r>
            <a:endParaRPr kumimoji="0" lang="nb-NO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200" b="0" i="1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Calibri" panose="020F0502020204030204"/>
            </a:endParaRPr>
          </a:p>
        </p:txBody>
      </p:sp>
      <p:cxnSp>
        <p:nvCxnSpPr>
          <p:cNvPr id="16" name="Rett linje 15">
            <a:extLst>
              <a:ext uri="{FF2B5EF4-FFF2-40B4-BE49-F238E27FC236}">
                <a16:creationId xmlns:a16="http://schemas.microsoft.com/office/drawing/2014/main" id="{0A6A5B8F-345C-43B7-930C-647704B0BAA2}"/>
              </a:ext>
            </a:extLst>
          </p:cNvPr>
          <p:cNvCxnSpPr>
            <a:cxnSpLocks/>
          </p:cNvCxnSpPr>
          <p:nvPr/>
        </p:nvCxnSpPr>
        <p:spPr>
          <a:xfrm flipH="1" flipV="1">
            <a:off x="4384843" y="3124472"/>
            <a:ext cx="3451191" cy="900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1B19E2CE-E0C1-4F5A-BA51-8F4C3E6E4817}"/>
              </a:ext>
            </a:extLst>
          </p:cNvPr>
          <p:cNvSpPr/>
          <p:nvPr/>
        </p:nvSpPr>
        <p:spPr>
          <a:xfrm>
            <a:off x="5920296" y="2974160"/>
            <a:ext cx="300624" cy="300624"/>
          </a:xfrm>
          <a:prstGeom prst="ellipse">
            <a:avLst/>
          </a:prstGeom>
          <a:solidFill>
            <a:srgbClr val="D4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17" name="Rett linje 16">
            <a:extLst>
              <a:ext uri="{FF2B5EF4-FFF2-40B4-BE49-F238E27FC236}">
                <a16:creationId xmlns:a16="http://schemas.microsoft.com/office/drawing/2014/main" id="{ABEDBB73-A3A5-4A69-9679-B88ED55B9CB6}"/>
              </a:ext>
            </a:extLst>
          </p:cNvPr>
          <p:cNvCxnSpPr>
            <a:cxnSpLocks/>
          </p:cNvCxnSpPr>
          <p:nvPr/>
        </p:nvCxnSpPr>
        <p:spPr>
          <a:xfrm flipH="1">
            <a:off x="2181678" y="4020082"/>
            <a:ext cx="3870214" cy="644634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Rett linje 17">
            <a:extLst>
              <a:ext uri="{FF2B5EF4-FFF2-40B4-BE49-F238E27FC236}">
                <a16:creationId xmlns:a16="http://schemas.microsoft.com/office/drawing/2014/main" id="{0FB8533F-780F-4CAD-966A-B2966C432521}"/>
              </a:ext>
            </a:extLst>
          </p:cNvPr>
          <p:cNvCxnSpPr>
            <a:cxnSpLocks/>
          </p:cNvCxnSpPr>
          <p:nvPr/>
        </p:nvCxnSpPr>
        <p:spPr>
          <a:xfrm flipH="1">
            <a:off x="4824670" y="4051398"/>
            <a:ext cx="1234838" cy="61331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ett linje 18">
            <a:extLst>
              <a:ext uri="{FF2B5EF4-FFF2-40B4-BE49-F238E27FC236}">
                <a16:creationId xmlns:a16="http://schemas.microsoft.com/office/drawing/2014/main" id="{E15D71CB-B5F0-4243-93D8-56A1ADA01742}"/>
              </a:ext>
            </a:extLst>
          </p:cNvPr>
          <p:cNvCxnSpPr>
            <a:cxnSpLocks/>
          </p:cNvCxnSpPr>
          <p:nvPr/>
        </p:nvCxnSpPr>
        <p:spPr>
          <a:xfrm>
            <a:off x="6059507" y="4051398"/>
            <a:ext cx="1372746" cy="613318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ett linje 19">
            <a:extLst>
              <a:ext uri="{FF2B5EF4-FFF2-40B4-BE49-F238E27FC236}">
                <a16:creationId xmlns:a16="http://schemas.microsoft.com/office/drawing/2014/main" id="{FFB1D297-358A-414E-9AB9-7B84455C8FD8}"/>
              </a:ext>
            </a:extLst>
          </p:cNvPr>
          <p:cNvCxnSpPr>
            <a:cxnSpLocks/>
          </p:cNvCxnSpPr>
          <p:nvPr/>
        </p:nvCxnSpPr>
        <p:spPr>
          <a:xfrm>
            <a:off x="6076046" y="4020082"/>
            <a:ext cx="3963790" cy="644634"/>
          </a:xfrm>
          <a:prstGeom prst="line">
            <a:avLst/>
          </a:prstGeom>
          <a:ln>
            <a:solidFill>
              <a:srgbClr val="526372">
                <a:alpha val="38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Ellipse 20">
            <a:extLst>
              <a:ext uri="{FF2B5EF4-FFF2-40B4-BE49-F238E27FC236}">
                <a16:creationId xmlns:a16="http://schemas.microsoft.com/office/drawing/2014/main" id="{7F74C7B3-D228-4783-9F55-C33FE04D869D}"/>
              </a:ext>
            </a:extLst>
          </p:cNvPr>
          <p:cNvSpPr/>
          <p:nvPr/>
        </p:nvSpPr>
        <p:spPr>
          <a:xfrm>
            <a:off x="5920296" y="3914395"/>
            <a:ext cx="300624" cy="300624"/>
          </a:xfrm>
          <a:prstGeom prst="ellipse">
            <a:avLst/>
          </a:prstGeom>
          <a:solidFill>
            <a:srgbClr val="D4B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91307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91E03C6D96102742A80493994D40815B" ma:contentTypeVersion="10" ma:contentTypeDescription="Opprett et nytt dokument." ma:contentTypeScope="" ma:versionID="13c706afc5f74a35175524e70ed995c8">
  <xsd:schema xmlns:xsd="http://www.w3.org/2001/XMLSchema" xmlns:xs="http://www.w3.org/2001/XMLSchema" xmlns:p="http://schemas.microsoft.com/office/2006/metadata/properties" xmlns:ns3="264dc79c-2fc5-46bf-9972-1e8466600d06" xmlns:ns4="5f4ee88a-dace-4616-a4b2-8de65fbeb7dc" targetNamespace="http://schemas.microsoft.com/office/2006/metadata/properties" ma:root="true" ma:fieldsID="1e98e5e548274055e2e14db163d6d0bf" ns3:_="" ns4:_="">
    <xsd:import namespace="264dc79c-2fc5-46bf-9972-1e8466600d06"/>
    <xsd:import namespace="5f4ee88a-dace-4616-a4b2-8de65fbeb7d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dc79c-2fc5-46bf-9972-1e8466600d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4ee88a-dace-4616-a4b2-8de65fbeb7d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Hash for deling av tip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AC8A85A-08A6-4430-B67A-1FF14606B31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4dc79c-2fc5-46bf-9972-1e8466600d06"/>
    <ds:schemaRef ds:uri="5f4ee88a-dace-4616-a4b2-8de65fbeb7d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D007876-1CB8-48F7-B9B4-5ECCE0FE2E26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24AB4609-B181-4225-A2E7-A0E011F6EF8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15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Irmelin Johansson</dc:creator>
  <cp:lastModifiedBy>Irmelin Johansson</cp:lastModifiedBy>
  <cp:revision>1</cp:revision>
  <dcterms:created xsi:type="dcterms:W3CDTF">2019-08-05T11:59:20Z</dcterms:created>
  <dcterms:modified xsi:type="dcterms:W3CDTF">2019-08-05T12:09:39Z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0x01010091E03C6D96102742A80493994D40815B</vt:lpwstr>
  </property>
</Properties>
</file>