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EDA1DB-0971-4E1F-B418-7CB44B43C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DAB8CC5-D141-431B-A1B4-084AE2C2E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3825B3-5ED9-45E4-BCA7-3191B445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392A1A-832E-433C-8D97-CA99EB91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F1537CA-A34E-45F6-BE87-8CFCBC19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628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D209B-BEAF-4C35-A197-4C8F99852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3F95DA3-2F60-4321-BBCE-52ADA04EB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B5716CE-BE2F-47EC-AA6F-0F1D739EB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144CE0-6C62-4A96-9473-7460C74A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2B07F18-D5EA-46CA-999F-39E8E70C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561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171938F-ED1C-4149-BB30-B14EA59C7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9EE7C26-B3FD-412F-A265-418C43636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5963CB-4F6A-4EA7-9F1A-081E651A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4A175D4-C485-4E2C-B4EB-86B111BE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6B10E5-06AB-4A3F-9BE9-9CDFF9D5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284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CDE93D-98AD-4650-AA00-D90CF7189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87733D-3909-4AD7-955A-723937E1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98E006-50CE-4C07-B220-86637B39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E013685-31FA-4930-A073-99F22D66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B246663-E85C-404C-BB55-72F8A42F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58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B4EC32-4ECC-4EF0-9114-6B069D40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F801778-3840-48DA-9881-DEC7C81B5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55359D-63E8-4926-BBF3-8E6DFE9D8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5C2273-2B86-4E38-ABF3-8C219B01C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E3C0E1-865E-4A84-90CF-D2A93F54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500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270A9A-FCF5-487E-A522-D79EE8AC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C472A1-626F-433D-8FD4-785951F21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4E20AAC-9451-4623-A274-9E8D3294C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0E6E45-D877-4180-A109-9641BB259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136B248-138B-4360-8269-CDF0BE7A2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7FEC484-EA60-4341-8896-ED13C631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170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3D6373-4DAB-4D95-9479-B710F277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F6596B7-EBDA-481D-A67B-3879A5DD5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6E5EDC4-D5A9-4D5D-A1A1-3C4F8CD3E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2DF7B33-6B8D-4353-A045-B8E3CABAA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FE19EDC-CD74-48C4-B5C9-56D720ABC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7E71840-7473-45F3-98BD-48A199F04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F3E817E-D7E4-40CB-9893-E929BDBA4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56CFC95-81C6-4DDC-9351-9745C0F8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554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343C1F-8C00-493E-91D3-070BEEC2B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2B48C2A-7EA6-45CC-B4DB-696F3F6DE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E30365A-4269-474C-9611-3AEF72AB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25E9F4A-8F83-4527-8687-E8E647F9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72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48619BC-7DF6-406E-B797-DFE3DA7EE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A9634FA-09A2-4FD7-BB9C-ED618DD7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1CF628B-A52D-44C9-99BE-2A66C524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951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45F2E5-3FA0-4B9C-9EE2-DB43E1007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1FD7F8-0727-4468-B6F0-8F5EF6DC9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8B5A0EF-E601-4D8D-86E7-A52E0E948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45A52DF-C206-4252-98E2-A2658B5E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448F82F-18FC-4543-B072-1022B5A3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9B0AB18-AD96-479F-9D08-93167BCC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760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198212-9C8F-4AB3-9802-4A0A85259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B6503F2-5C00-4403-AB4B-4C724A09D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72E0568-2556-4A19-80AD-0EB173E32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5127BE3-3871-4963-B5F7-0C54E0643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5EB3A94-FD9E-44D7-BED9-B4C0BC69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BE5B0E4-6749-4AF6-BA32-DAEB67DE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168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A010569-9BB2-45CC-9ECB-AA7A14824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8265778-1228-4742-9DE4-6C4F2C3E6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42566B-9BEF-4705-AEB0-95D36158C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3AA92EA-4188-4EFF-9BE0-51CAE2B93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A6DAAB-7698-4A82-B9BC-5329128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929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4">
            <a:extLst>
              <a:ext uri="{FF2B5EF4-FFF2-40B4-BE49-F238E27FC236}">
                <a16:creationId xmlns:a16="http://schemas.microsoft.com/office/drawing/2014/main" id="{3938824C-A5BE-49D1-8307-2F4DD6020411}"/>
              </a:ext>
            </a:extLst>
          </p:cNvPr>
          <p:cNvSpPr/>
          <p:nvPr/>
        </p:nvSpPr>
        <p:spPr>
          <a:xfrm>
            <a:off x="5163960" y="1062517"/>
            <a:ext cx="1825542" cy="1073053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5" name="Ellipse 5">
            <a:extLst>
              <a:ext uri="{FF2B5EF4-FFF2-40B4-BE49-F238E27FC236}">
                <a16:creationId xmlns:a16="http://schemas.microsoft.com/office/drawing/2014/main" id="{B7DAB36B-9941-4755-A24B-F41239FCD6D5}"/>
              </a:ext>
            </a:extLst>
          </p:cNvPr>
          <p:cNvSpPr/>
          <p:nvPr/>
        </p:nvSpPr>
        <p:spPr>
          <a:xfrm>
            <a:off x="2542077" y="2698130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 og styring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C3A428-E549-4A8B-A476-47D68980FF36}"/>
              </a:ext>
            </a:extLst>
          </p:cNvPr>
          <p:cNvSpPr/>
          <p:nvPr/>
        </p:nvSpPr>
        <p:spPr>
          <a:xfrm>
            <a:off x="7836034" y="2698130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Virksomhetsstøtte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EB37CC37-0E67-4DC9-BDC0-9941FA0ADE5B}"/>
              </a:ext>
            </a:extLst>
          </p:cNvPr>
          <p:cNvCxnSpPr>
            <a:cxnSpLocks/>
          </p:cNvCxnSpPr>
          <p:nvPr/>
        </p:nvCxnSpPr>
        <p:spPr>
          <a:xfrm>
            <a:off x="6044271" y="1454994"/>
            <a:ext cx="15236" cy="2574870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7">
            <a:extLst>
              <a:ext uri="{FF2B5EF4-FFF2-40B4-BE49-F238E27FC236}">
                <a16:creationId xmlns:a16="http://schemas.microsoft.com/office/drawing/2014/main" id="{0C2DF249-B7B1-47A3-BE69-9D90FBE91DF6}"/>
              </a:ext>
            </a:extLst>
          </p:cNvPr>
          <p:cNvSpPr/>
          <p:nvPr/>
        </p:nvSpPr>
        <p:spPr>
          <a:xfrm>
            <a:off x="1268907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Forskningstjenester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3" name="Ellipse 8">
            <a:extLst>
              <a:ext uri="{FF2B5EF4-FFF2-40B4-BE49-F238E27FC236}">
                <a16:creationId xmlns:a16="http://schemas.microsoft.com/office/drawing/2014/main" id="{D78D8CCC-D1E8-4327-BCA6-3D2E1F89CDC5}"/>
              </a:ext>
            </a:extLst>
          </p:cNvPr>
          <p:cNvSpPr/>
          <p:nvPr/>
        </p:nvSpPr>
        <p:spPr>
          <a:xfrm>
            <a:off x="3911899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Utdanningstjenester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8">
            <a:extLst>
              <a:ext uri="{FF2B5EF4-FFF2-40B4-BE49-F238E27FC236}">
                <a16:creationId xmlns:a16="http://schemas.microsoft.com/office/drawing/2014/main" id="{73221EAA-5268-4D5A-9BE2-EA3CBC44F3A7}"/>
              </a:ext>
            </a:extLst>
          </p:cNvPr>
          <p:cNvSpPr/>
          <p:nvPr/>
        </p:nvSpPr>
        <p:spPr>
          <a:xfrm>
            <a:off x="6554891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Adm. </a:t>
            </a:r>
            <a:r>
              <a:rPr lang="nb-NO" dirty="0">
                <a:solidFill>
                  <a:prstClr val="white"/>
                </a:solidFill>
                <a:latin typeface="Calibri" panose="020F0502020204030204"/>
              </a:rPr>
              <a:t>tjenester</a:t>
            </a: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og strategisk innkjøp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0">
            <a:extLst>
              <a:ext uri="{FF2B5EF4-FFF2-40B4-BE49-F238E27FC236}">
                <a16:creationId xmlns:a16="http://schemas.microsoft.com/office/drawing/2014/main" id="{36266F8A-0EA8-4199-A7ED-6F42879AC7B0}"/>
              </a:ext>
            </a:extLst>
          </p:cNvPr>
          <p:cNvSpPr/>
          <p:nvPr/>
        </p:nvSpPr>
        <p:spPr>
          <a:xfrm>
            <a:off x="9127065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IT-utvikling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</p:txBody>
      </p: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0A6A5B8F-345C-43B7-930C-647704B0BAA2}"/>
              </a:ext>
            </a:extLst>
          </p:cNvPr>
          <p:cNvCxnSpPr>
            <a:cxnSpLocks/>
          </p:cNvCxnSpPr>
          <p:nvPr/>
        </p:nvCxnSpPr>
        <p:spPr>
          <a:xfrm flipH="1" flipV="1">
            <a:off x="4384843" y="3124472"/>
            <a:ext cx="3451191" cy="900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1B19E2CE-E0C1-4F5A-BA51-8F4C3E6E4817}"/>
              </a:ext>
            </a:extLst>
          </p:cNvPr>
          <p:cNvSpPr/>
          <p:nvPr/>
        </p:nvSpPr>
        <p:spPr>
          <a:xfrm>
            <a:off x="5920296" y="2974160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BEDBB73-A3A5-4A69-9679-B88ED55B9CB6}"/>
              </a:ext>
            </a:extLst>
          </p:cNvPr>
          <p:cNvCxnSpPr>
            <a:cxnSpLocks/>
          </p:cNvCxnSpPr>
          <p:nvPr/>
        </p:nvCxnSpPr>
        <p:spPr>
          <a:xfrm flipH="1">
            <a:off x="2181678" y="4020082"/>
            <a:ext cx="3870214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linje 17">
            <a:extLst>
              <a:ext uri="{FF2B5EF4-FFF2-40B4-BE49-F238E27FC236}">
                <a16:creationId xmlns:a16="http://schemas.microsoft.com/office/drawing/2014/main" id="{0FB8533F-780F-4CAD-966A-B2966C432521}"/>
              </a:ext>
            </a:extLst>
          </p:cNvPr>
          <p:cNvCxnSpPr>
            <a:cxnSpLocks/>
          </p:cNvCxnSpPr>
          <p:nvPr/>
        </p:nvCxnSpPr>
        <p:spPr>
          <a:xfrm flipH="1">
            <a:off x="4824670" y="4051398"/>
            <a:ext cx="1234838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>
            <a:extLst>
              <a:ext uri="{FF2B5EF4-FFF2-40B4-BE49-F238E27FC236}">
                <a16:creationId xmlns:a16="http://schemas.microsoft.com/office/drawing/2014/main" id="{E15D71CB-B5F0-4243-93D8-56A1ADA01742}"/>
              </a:ext>
            </a:extLst>
          </p:cNvPr>
          <p:cNvCxnSpPr>
            <a:cxnSpLocks/>
          </p:cNvCxnSpPr>
          <p:nvPr/>
        </p:nvCxnSpPr>
        <p:spPr>
          <a:xfrm>
            <a:off x="6059507" y="4051398"/>
            <a:ext cx="1372746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linje 19">
            <a:extLst>
              <a:ext uri="{FF2B5EF4-FFF2-40B4-BE49-F238E27FC236}">
                <a16:creationId xmlns:a16="http://schemas.microsoft.com/office/drawing/2014/main" id="{FFB1D297-358A-414E-9AB9-7B84455C8FD8}"/>
              </a:ext>
            </a:extLst>
          </p:cNvPr>
          <p:cNvCxnSpPr>
            <a:cxnSpLocks/>
          </p:cNvCxnSpPr>
          <p:nvPr/>
        </p:nvCxnSpPr>
        <p:spPr>
          <a:xfrm>
            <a:off x="6076046" y="4020082"/>
            <a:ext cx="3963790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>
            <a:extLst>
              <a:ext uri="{FF2B5EF4-FFF2-40B4-BE49-F238E27FC236}">
                <a16:creationId xmlns:a16="http://schemas.microsoft.com/office/drawing/2014/main" id="{7F74C7B3-D228-4783-9F55-C33FE04D869D}"/>
              </a:ext>
            </a:extLst>
          </p:cNvPr>
          <p:cNvSpPr/>
          <p:nvPr/>
        </p:nvSpPr>
        <p:spPr>
          <a:xfrm>
            <a:off x="5920296" y="3914395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3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E03C6D96102742A80493994D40815B" ma:contentTypeVersion="10" ma:contentTypeDescription="Opprett et nytt dokument." ma:contentTypeScope="" ma:versionID="13c706afc5f74a35175524e70ed995c8">
  <xsd:schema xmlns:xsd="http://www.w3.org/2001/XMLSchema" xmlns:xs="http://www.w3.org/2001/XMLSchema" xmlns:p="http://schemas.microsoft.com/office/2006/metadata/properties" xmlns:ns3="264dc79c-2fc5-46bf-9972-1e8466600d06" xmlns:ns4="5f4ee88a-dace-4616-a4b2-8de65fbeb7dc" targetNamespace="http://schemas.microsoft.com/office/2006/metadata/properties" ma:root="true" ma:fieldsID="1e98e5e548274055e2e14db163d6d0bf" ns3:_="" ns4:_="">
    <xsd:import namespace="264dc79c-2fc5-46bf-9972-1e8466600d06"/>
    <xsd:import namespace="5f4ee88a-dace-4616-a4b2-8de65fbeb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dc79c-2fc5-46bf-9972-1e8466600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ee88a-dace-4616-a4b2-8de65fbeb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C8A85A-08A6-4430-B67A-1FF14606B3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4dc79c-2fc5-46bf-9972-1e8466600d06"/>
    <ds:schemaRef ds:uri="5f4ee88a-dace-4616-a4b2-8de65fbeb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AB4609-B181-4225-A2E7-A0E011F6EF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007876-1CB8-48F7-B9B4-5ECCE0FE2E2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Irmelin Johansson</dc:creator>
  <cp:lastModifiedBy>Irmelin Johansson</cp:lastModifiedBy>
  <cp:revision>1</cp:revision>
  <dcterms:created xsi:type="dcterms:W3CDTF">2019-08-05T11:59:20Z</dcterms:created>
  <dcterms:modified xsi:type="dcterms:W3CDTF">2019-08-05T12:05:39Z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0x01010091E03C6D96102742A80493994D40815B</vt:lpwstr>
  </property>
</Properties>
</file>