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7"/>
  </p:notesMasterIdLst>
  <p:sldIdLst>
    <p:sldId id="369" r:id="rId5"/>
    <p:sldId id="310" r:id="rId6"/>
    <p:sldId id="429" r:id="rId7"/>
    <p:sldId id="312" r:id="rId8"/>
    <p:sldId id="313" r:id="rId9"/>
    <p:sldId id="314" r:id="rId10"/>
    <p:sldId id="317" r:id="rId11"/>
    <p:sldId id="318" r:id="rId12"/>
    <p:sldId id="322" r:id="rId13"/>
    <p:sldId id="326" r:id="rId14"/>
    <p:sldId id="327" r:id="rId15"/>
    <p:sldId id="329" r:id="rId16"/>
    <p:sldId id="330" r:id="rId17"/>
    <p:sldId id="331" r:id="rId18"/>
    <p:sldId id="332" r:id="rId19"/>
    <p:sldId id="336" r:id="rId20"/>
    <p:sldId id="409" r:id="rId21"/>
    <p:sldId id="410" r:id="rId22"/>
    <p:sldId id="411" r:id="rId23"/>
    <p:sldId id="412" r:id="rId24"/>
    <p:sldId id="427" r:id="rId25"/>
    <p:sldId id="413" r:id="rId26"/>
    <p:sldId id="415" r:id="rId27"/>
    <p:sldId id="416" r:id="rId28"/>
    <p:sldId id="417" r:id="rId29"/>
    <p:sldId id="418" r:id="rId30"/>
    <p:sldId id="419" r:id="rId31"/>
    <p:sldId id="420" r:id="rId32"/>
    <p:sldId id="421" r:id="rId33"/>
    <p:sldId id="422" r:id="rId34"/>
    <p:sldId id="423" r:id="rId35"/>
    <p:sldId id="424" r:id="rId36"/>
    <p:sldId id="341" r:id="rId37"/>
    <p:sldId id="342" r:id="rId38"/>
    <p:sldId id="343" r:id="rId39"/>
    <p:sldId id="344" r:id="rId40"/>
    <p:sldId id="345" r:id="rId41"/>
    <p:sldId id="346" r:id="rId42"/>
    <p:sldId id="347" r:id="rId43"/>
    <p:sldId id="348" r:id="rId44"/>
    <p:sldId id="401" r:id="rId45"/>
    <p:sldId id="426" r:id="rId46"/>
    <p:sldId id="403" r:id="rId47"/>
    <p:sldId id="406" r:id="rId48"/>
    <p:sldId id="402" r:id="rId49"/>
    <p:sldId id="356" r:id="rId50"/>
    <p:sldId id="357" r:id="rId51"/>
    <p:sldId id="358" r:id="rId52"/>
    <p:sldId id="359" r:id="rId53"/>
    <p:sldId id="360" r:id="rId54"/>
    <p:sldId id="361" r:id="rId55"/>
    <p:sldId id="362" r:id="rId56"/>
    <p:sldId id="363" r:id="rId57"/>
    <p:sldId id="364" r:id="rId58"/>
    <p:sldId id="428" r:id="rId59"/>
    <p:sldId id="365" r:id="rId60"/>
    <p:sldId id="366" r:id="rId61"/>
    <p:sldId id="367" r:id="rId62"/>
    <p:sldId id="368" r:id="rId63"/>
    <p:sldId id="386" r:id="rId64"/>
    <p:sldId id="387" r:id="rId65"/>
    <p:sldId id="389" r:id="rId66"/>
    <p:sldId id="388" r:id="rId67"/>
    <p:sldId id="407" r:id="rId68"/>
    <p:sldId id="390" r:id="rId69"/>
    <p:sldId id="392" r:id="rId70"/>
    <p:sldId id="393" r:id="rId71"/>
    <p:sldId id="394" r:id="rId72"/>
    <p:sldId id="395" r:id="rId73"/>
    <p:sldId id="396" r:id="rId74"/>
    <p:sldId id="397" r:id="rId75"/>
    <p:sldId id="398" r:id="rId76"/>
  </p:sldIdLst>
  <p:sldSz cx="9144000" cy="5715000" type="screen16x1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110F"/>
    <a:srgbClr val="CCFF66"/>
    <a:srgbClr val="339966"/>
    <a:srgbClr val="E92E30"/>
    <a:srgbClr val="13731C"/>
    <a:srgbClr val="548AC8"/>
    <a:srgbClr val="8E969D"/>
    <a:srgbClr val="E7E7E7"/>
    <a:srgbClr val="224B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D7AC3CCA-C797-4891-BE02-D94E43425B78}">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yst layout 2 - Markering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BC89EF96-8CEA-46FF-86C4-4CE0E7609802}" styleName="Lyst layout 3 - Markerin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yst layout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llemlayout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0867" autoAdjust="0"/>
    <p:restoredTop sz="68141" autoAdjust="0"/>
  </p:normalViewPr>
  <p:slideViewPr>
    <p:cSldViewPr>
      <p:cViewPr>
        <p:scale>
          <a:sx n="93" d="100"/>
          <a:sy n="93" d="100"/>
        </p:scale>
        <p:origin x="-126" y="390"/>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232E6F-B096-46CA-9104-1D00AD8D87AE}" type="doc">
      <dgm:prSet loTypeId="urn:microsoft.com/office/officeart/2005/8/layout/process2" loCatId="process" qsTypeId="urn:microsoft.com/office/officeart/2005/8/quickstyle/simple2" qsCatId="simple" csTypeId="urn:microsoft.com/office/officeart/2005/8/colors/accent2_1" csCatId="accent2" phldr="1"/>
      <dgm:spPr/>
    </dgm:pt>
    <dgm:pt modelId="{EF00006B-43BF-4498-883A-2ECC507204AF}">
      <dgm:prSet phldrT="[Text]" custT="1"/>
      <dgm:spPr>
        <a:ln>
          <a:solidFill>
            <a:srgbClr val="C00000"/>
          </a:solidFill>
        </a:ln>
      </dgm:spPr>
      <dgm:t>
        <a:bodyPr/>
        <a:lstStyle/>
        <a:p>
          <a:pPr algn="ctr"/>
          <a:r>
            <a:rPr lang="sv-SE" sz="1800" b="0" dirty="0" smtClean="0">
              <a:latin typeface="Segoe UI Light" pitchFamily="34" charset="0"/>
            </a:rPr>
            <a:t>Gå til fanen Aktivitet og velg Ny</a:t>
          </a:r>
        </a:p>
      </dgm:t>
    </dgm:pt>
    <dgm:pt modelId="{036CBF5D-6AC4-4418-9A3A-38372EDF64E6}" type="parTrans" cxnId="{72E0BD94-6DDB-40F8-9A74-CD8D6F97000B}">
      <dgm:prSet/>
      <dgm:spPr/>
      <dgm:t>
        <a:bodyPr/>
        <a:lstStyle/>
        <a:p>
          <a:pPr algn="ctr"/>
          <a:endParaRPr lang="sv-SE"/>
        </a:p>
      </dgm:t>
    </dgm:pt>
    <dgm:pt modelId="{CB96E383-BDAE-45DC-A829-848161B8F795}" type="sibTrans" cxnId="{72E0BD94-6DDB-40F8-9A74-CD8D6F97000B}">
      <dgm:prSet/>
      <dgm:spPr/>
      <dgm:t>
        <a:bodyPr/>
        <a:lstStyle/>
        <a:p>
          <a:pPr algn="ctr"/>
          <a:endParaRPr lang="sv-SE"/>
        </a:p>
      </dgm:t>
    </dgm:pt>
    <dgm:pt modelId="{3924104C-EA93-498D-82EF-5368DD10136F}">
      <dgm:prSet phldrT="[Text]" custT="1"/>
      <dgm:spPr>
        <a:ln>
          <a:solidFill>
            <a:srgbClr val="C00000"/>
          </a:solidFill>
        </a:ln>
      </dgm:spPr>
      <dgm:t>
        <a:bodyPr/>
        <a:lstStyle/>
        <a:p>
          <a:pPr algn="ctr"/>
          <a:r>
            <a:rPr lang="sv-SE" sz="1800" b="0" dirty="0" smtClean="0">
              <a:latin typeface="Segoe UI Light" pitchFamily="34" charset="0"/>
            </a:rPr>
            <a:t>Stå på elementet</a:t>
          </a:r>
          <a:endParaRPr lang="sv-SE" sz="1800" b="0" dirty="0">
            <a:latin typeface="Segoe UI Light" pitchFamily="34" charset="0"/>
          </a:endParaRPr>
        </a:p>
      </dgm:t>
    </dgm:pt>
    <dgm:pt modelId="{31E642A0-D086-4029-B648-BA557F640719}" type="parTrans" cxnId="{1991033D-EB59-4510-8DA8-102D8CB005D9}">
      <dgm:prSet/>
      <dgm:spPr/>
      <dgm:t>
        <a:bodyPr/>
        <a:lstStyle/>
        <a:p>
          <a:pPr algn="ctr"/>
          <a:endParaRPr lang="sv-SE"/>
        </a:p>
      </dgm:t>
    </dgm:pt>
    <dgm:pt modelId="{C99AB6C3-85A6-4C36-A178-7C2027CF36AF}" type="sibTrans" cxnId="{1991033D-EB59-4510-8DA8-102D8CB005D9}">
      <dgm:prSet/>
      <dgm:spPr/>
      <dgm:t>
        <a:bodyPr/>
        <a:lstStyle/>
        <a:p>
          <a:pPr algn="ctr"/>
          <a:endParaRPr lang="sv-SE"/>
        </a:p>
      </dgm:t>
    </dgm:pt>
    <dgm:pt modelId="{EA4F2884-902E-4273-8464-87EF554AE0CA}">
      <dgm:prSet phldrT="[Text]" custT="1"/>
      <dgm:spPr>
        <a:ln>
          <a:solidFill>
            <a:srgbClr val="C00000"/>
          </a:solidFill>
        </a:ln>
      </dgm:spPr>
      <dgm:t>
        <a:bodyPr/>
        <a:lstStyle/>
        <a:p>
          <a:pPr algn="ctr"/>
          <a:r>
            <a:rPr lang="sv-SE" sz="1800" b="0" dirty="0" smtClean="0">
              <a:latin typeface="Segoe UI Light" pitchFamily="34" charset="0"/>
            </a:rPr>
            <a:t>Full ut veiviser</a:t>
          </a:r>
        </a:p>
      </dgm:t>
    </dgm:pt>
    <dgm:pt modelId="{4EFCA5C4-4C4E-455C-BFE4-E3DEC2CAA9C4}" type="parTrans" cxnId="{CA008CB3-5BDE-4F51-B97C-9C492B6DA79D}">
      <dgm:prSet/>
      <dgm:spPr/>
      <dgm:t>
        <a:bodyPr/>
        <a:lstStyle/>
        <a:p>
          <a:pPr algn="ctr"/>
          <a:endParaRPr lang="sv-SE"/>
        </a:p>
      </dgm:t>
    </dgm:pt>
    <dgm:pt modelId="{EA96EDC7-86CD-4916-844A-1309D9181D28}" type="sibTrans" cxnId="{CA008CB3-5BDE-4F51-B97C-9C492B6DA79D}">
      <dgm:prSet/>
      <dgm:spPr/>
      <dgm:t>
        <a:bodyPr/>
        <a:lstStyle/>
        <a:p>
          <a:pPr algn="ctr"/>
          <a:endParaRPr lang="sv-SE"/>
        </a:p>
      </dgm:t>
    </dgm:pt>
    <dgm:pt modelId="{77BAE508-DC49-4713-BAA0-461D5EBCE810}">
      <dgm:prSet phldrT="[Text]" custT="1"/>
      <dgm:spPr>
        <a:ln>
          <a:solidFill>
            <a:srgbClr val="C00000"/>
          </a:solidFill>
        </a:ln>
      </dgm:spPr>
      <dgm:t>
        <a:bodyPr/>
        <a:lstStyle/>
        <a:p>
          <a:pPr algn="ctr"/>
          <a:r>
            <a:rPr lang="sv-SE" sz="1800" b="0" dirty="0" smtClean="0">
              <a:latin typeface="Segoe UI Light" pitchFamily="34" charset="0"/>
            </a:rPr>
            <a:t>Fullfør</a:t>
          </a:r>
        </a:p>
      </dgm:t>
    </dgm:pt>
    <dgm:pt modelId="{D9C45287-32B1-47D1-BA58-9F9ECB1B71BD}" type="parTrans" cxnId="{02B0ED4A-AB4F-4EF6-A465-B6B8550069C4}">
      <dgm:prSet/>
      <dgm:spPr/>
      <dgm:t>
        <a:bodyPr/>
        <a:lstStyle/>
        <a:p>
          <a:pPr algn="ctr"/>
          <a:endParaRPr lang="da-DK"/>
        </a:p>
      </dgm:t>
    </dgm:pt>
    <dgm:pt modelId="{44EA0459-F8D0-43F9-9566-124127B68BB1}" type="sibTrans" cxnId="{02B0ED4A-AB4F-4EF6-A465-B6B8550069C4}">
      <dgm:prSet/>
      <dgm:spPr/>
      <dgm:t>
        <a:bodyPr/>
        <a:lstStyle/>
        <a:p>
          <a:pPr algn="ctr"/>
          <a:endParaRPr lang="da-DK"/>
        </a:p>
      </dgm:t>
    </dgm:pt>
    <dgm:pt modelId="{7DC6C977-8C07-4118-8FD0-0599616830FC}" type="pres">
      <dgm:prSet presAssocID="{74232E6F-B096-46CA-9104-1D00AD8D87AE}" presName="linearFlow" presStyleCnt="0">
        <dgm:presLayoutVars>
          <dgm:resizeHandles val="exact"/>
        </dgm:presLayoutVars>
      </dgm:prSet>
      <dgm:spPr/>
    </dgm:pt>
    <dgm:pt modelId="{ED6F0CAB-7093-46A9-97BD-1D7F35F71F53}" type="pres">
      <dgm:prSet presAssocID="{3924104C-EA93-498D-82EF-5368DD10136F}" presName="node" presStyleLbl="node1" presStyleIdx="0" presStyleCnt="4" custScaleX="277676" custLinFactNeighborX="57" custLinFactNeighborY="-5016">
        <dgm:presLayoutVars>
          <dgm:bulletEnabled val="1"/>
        </dgm:presLayoutVars>
      </dgm:prSet>
      <dgm:spPr/>
      <dgm:t>
        <a:bodyPr/>
        <a:lstStyle/>
        <a:p>
          <a:endParaRPr lang="sv-SE"/>
        </a:p>
      </dgm:t>
    </dgm:pt>
    <dgm:pt modelId="{2FD178F4-9541-46CD-A4E3-8BE9DBA130B6}" type="pres">
      <dgm:prSet presAssocID="{C99AB6C3-85A6-4C36-A178-7C2027CF36AF}" presName="sibTrans" presStyleLbl="sibTrans2D1" presStyleIdx="0" presStyleCnt="3"/>
      <dgm:spPr/>
      <dgm:t>
        <a:bodyPr/>
        <a:lstStyle/>
        <a:p>
          <a:endParaRPr lang="sv-SE"/>
        </a:p>
      </dgm:t>
    </dgm:pt>
    <dgm:pt modelId="{D74993FE-A741-4837-A66D-BB3D44238F83}" type="pres">
      <dgm:prSet presAssocID="{C99AB6C3-85A6-4C36-A178-7C2027CF36AF}" presName="connectorText" presStyleLbl="sibTrans2D1" presStyleIdx="0" presStyleCnt="3"/>
      <dgm:spPr/>
      <dgm:t>
        <a:bodyPr/>
        <a:lstStyle/>
        <a:p>
          <a:endParaRPr lang="sv-SE"/>
        </a:p>
      </dgm:t>
    </dgm:pt>
    <dgm:pt modelId="{48B95456-DE67-4DFE-BE4A-C293967371FD}" type="pres">
      <dgm:prSet presAssocID="{EF00006B-43BF-4498-883A-2ECC507204AF}" presName="node" presStyleLbl="node1" presStyleIdx="1" presStyleCnt="4" custScaleX="277676" custLinFactNeighborX="-1888" custLinFactNeighborY="-21425">
        <dgm:presLayoutVars>
          <dgm:bulletEnabled val="1"/>
        </dgm:presLayoutVars>
      </dgm:prSet>
      <dgm:spPr/>
      <dgm:t>
        <a:bodyPr/>
        <a:lstStyle/>
        <a:p>
          <a:endParaRPr lang="sv-SE"/>
        </a:p>
      </dgm:t>
    </dgm:pt>
    <dgm:pt modelId="{B0B05EB8-FDFF-4BB2-83D9-530387FDD126}" type="pres">
      <dgm:prSet presAssocID="{CB96E383-BDAE-45DC-A829-848161B8F795}" presName="sibTrans" presStyleLbl="sibTrans2D1" presStyleIdx="1" presStyleCnt="3"/>
      <dgm:spPr/>
      <dgm:t>
        <a:bodyPr/>
        <a:lstStyle/>
        <a:p>
          <a:endParaRPr lang="sv-SE"/>
        </a:p>
      </dgm:t>
    </dgm:pt>
    <dgm:pt modelId="{A7DCA7EC-E992-4839-902B-E9BD765AB185}" type="pres">
      <dgm:prSet presAssocID="{CB96E383-BDAE-45DC-A829-848161B8F795}" presName="connectorText" presStyleLbl="sibTrans2D1" presStyleIdx="1" presStyleCnt="3"/>
      <dgm:spPr/>
      <dgm:t>
        <a:bodyPr/>
        <a:lstStyle/>
        <a:p>
          <a:endParaRPr lang="sv-SE"/>
        </a:p>
      </dgm:t>
    </dgm:pt>
    <dgm:pt modelId="{4B32E267-FD6A-4565-9C41-7FF22C596F8E}" type="pres">
      <dgm:prSet presAssocID="{EA4F2884-902E-4273-8464-87EF554AE0CA}" presName="node" presStyleLbl="node1" presStyleIdx="2" presStyleCnt="4" custScaleX="277790" custLinFactNeighborX="-2620">
        <dgm:presLayoutVars>
          <dgm:bulletEnabled val="1"/>
        </dgm:presLayoutVars>
      </dgm:prSet>
      <dgm:spPr/>
      <dgm:t>
        <a:bodyPr/>
        <a:lstStyle/>
        <a:p>
          <a:endParaRPr lang="sv-SE"/>
        </a:p>
      </dgm:t>
    </dgm:pt>
    <dgm:pt modelId="{97905CE2-D6CC-4047-B1DE-3ECD4C76C42A}" type="pres">
      <dgm:prSet presAssocID="{EA96EDC7-86CD-4916-844A-1309D9181D28}" presName="sibTrans" presStyleLbl="sibTrans2D1" presStyleIdx="2" presStyleCnt="3"/>
      <dgm:spPr/>
      <dgm:t>
        <a:bodyPr/>
        <a:lstStyle/>
        <a:p>
          <a:endParaRPr lang="da-DK"/>
        </a:p>
      </dgm:t>
    </dgm:pt>
    <dgm:pt modelId="{6EC08618-BB1F-4592-924F-1FAC669989F3}" type="pres">
      <dgm:prSet presAssocID="{EA96EDC7-86CD-4916-844A-1309D9181D28}" presName="connectorText" presStyleLbl="sibTrans2D1" presStyleIdx="2" presStyleCnt="3"/>
      <dgm:spPr/>
      <dgm:t>
        <a:bodyPr/>
        <a:lstStyle/>
        <a:p>
          <a:endParaRPr lang="da-DK"/>
        </a:p>
      </dgm:t>
    </dgm:pt>
    <dgm:pt modelId="{63329FE3-B1D5-4F34-B4F7-5E05242B6FB1}" type="pres">
      <dgm:prSet presAssocID="{77BAE508-DC49-4713-BAA0-461D5EBCE810}" presName="node" presStyleLbl="node1" presStyleIdx="3" presStyleCnt="4" custScaleX="277790" custLinFactNeighborX="-2620">
        <dgm:presLayoutVars>
          <dgm:bulletEnabled val="1"/>
        </dgm:presLayoutVars>
      </dgm:prSet>
      <dgm:spPr/>
      <dgm:t>
        <a:bodyPr/>
        <a:lstStyle/>
        <a:p>
          <a:endParaRPr lang="da-DK"/>
        </a:p>
      </dgm:t>
    </dgm:pt>
  </dgm:ptLst>
  <dgm:cxnLst>
    <dgm:cxn modelId="{8800AF96-1FAF-4DCE-92F2-867E466C48DB}" type="presOf" srcId="{EA96EDC7-86CD-4916-844A-1309D9181D28}" destId="{6EC08618-BB1F-4592-924F-1FAC669989F3}" srcOrd="1" destOrd="0" presId="urn:microsoft.com/office/officeart/2005/8/layout/process2"/>
    <dgm:cxn modelId="{CA008CB3-5BDE-4F51-B97C-9C492B6DA79D}" srcId="{74232E6F-B096-46CA-9104-1D00AD8D87AE}" destId="{EA4F2884-902E-4273-8464-87EF554AE0CA}" srcOrd="2" destOrd="0" parTransId="{4EFCA5C4-4C4E-455C-BFE4-E3DEC2CAA9C4}" sibTransId="{EA96EDC7-86CD-4916-844A-1309D9181D28}"/>
    <dgm:cxn modelId="{1991033D-EB59-4510-8DA8-102D8CB005D9}" srcId="{74232E6F-B096-46CA-9104-1D00AD8D87AE}" destId="{3924104C-EA93-498D-82EF-5368DD10136F}" srcOrd="0" destOrd="0" parTransId="{31E642A0-D086-4029-B648-BA557F640719}" sibTransId="{C99AB6C3-85A6-4C36-A178-7C2027CF36AF}"/>
    <dgm:cxn modelId="{87F9A4F7-837A-482D-8C8A-08699286F7D5}" type="presOf" srcId="{CB96E383-BDAE-45DC-A829-848161B8F795}" destId="{B0B05EB8-FDFF-4BB2-83D9-530387FDD126}" srcOrd="0" destOrd="0" presId="urn:microsoft.com/office/officeart/2005/8/layout/process2"/>
    <dgm:cxn modelId="{60D06796-2C19-4A9B-B3FC-B1F636A4C748}" type="presOf" srcId="{EF00006B-43BF-4498-883A-2ECC507204AF}" destId="{48B95456-DE67-4DFE-BE4A-C293967371FD}" srcOrd="0" destOrd="0" presId="urn:microsoft.com/office/officeart/2005/8/layout/process2"/>
    <dgm:cxn modelId="{72E0BD94-6DDB-40F8-9A74-CD8D6F97000B}" srcId="{74232E6F-B096-46CA-9104-1D00AD8D87AE}" destId="{EF00006B-43BF-4498-883A-2ECC507204AF}" srcOrd="1" destOrd="0" parTransId="{036CBF5D-6AC4-4418-9A3A-38372EDF64E6}" sibTransId="{CB96E383-BDAE-45DC-A829-848161B8F795}"/>
    <dgm:cxn modelId="{593B1006-74A9-4D93-B515-1C1FC5255C0B}" type="presOf" srcId="{EA96EDC7-86CD-4916-844A-1309D9181D28}" destId="{97905CE2-D6CC-4047-B1DE-3ECD4C76C42A}" srcOrd="0" destOrd="0" presId="urn:microsoft.com/office/officeart/2005/8/layout/process2"/>
    <dgm:cxn modelId="{2CC88ABB-8456-4E5A-BC0E-3EB6362AFA51}" type="presOf" srcId="{C99AB6C3-85A6-4C36-A178-7C2027CF36AF}" destId="{2FD178F4-9541-46CD-A4E3-8BE9DBA130B6}" srcOrd="0" destOrd="0" presId="urn:microsoft.com/office/officeart/2005/8/layout/process2"/>
    <dgm:cxn modelId="{3BBCA9F7-BD49-4B6E-B34E-EA1119E73D21}" type="presOf" srcId="{C99AB6C3-85A6-4C36-A178-7C2027CF36AF}" destId="{D74993FE-A741-4837-A66D-BB3D44238F83}" srcOrd="1" destOrd="0" presId="urn:microsoft.com/office/officeart/2005/8/layout/process2"/>
    <dgm:cxn modelId="{247EF4CF-47BB-4936-8812-C2EF5F51479E}" type="presOf" srcId="{77BAE508-DC49-4713-BAA0-461D5EBCE810}" destId="{63329FE3-B1D5-4F34-B4F7-5E05242B6FB1}" srcOrd="0" destOrd="0" presId="urn:microsoft.com/office/officeart/2005/8/layout/process2"/>
    <dgm:cxn modelId="{26EA3C9E-0563-4BD9-9C31-80FB863BB04E}" type="presOf" srcId="{74232E6F-B096-46CA-9104-1D00AD8D87AE}" destId="{7DC6C977-8C07-4118-8FD0-0599616830FC}" srcOrd="0" destOrd="0" presId="urn:microsoft.com/office/officeart/2005/8/layout/process2"/>
    <dgm:cxn modelId="{47EDA262-7B5E-4E63-BA07-BC15A95994D7}" type="presOf" srcId="{EA4F2884-902E-4273-8464-87EF554AE0CA}" destId="{4B32E267-FD6A-4565-9C41-7FF22C596F8E}" srcOrd="0" destOrd="0" presId="urn:microsoft.com/office/officeart/2005/8/layout/process2"/>
    <dgm:cxn modelId="{02B0ED4A-AB4F-4EF6-A465-B6B8550069C4}" srcId="{74232E6F-B096-46CA-9104-1D00AD8D87AE}" destId="{77BAE508-DC49-4713-BAA0-461D5EBCE810}" srcOrd="3" destOrd="0" parTransId="{D9C45287-32B1-47D1-BA58-9F9ECB1B71BD}" sibTransId="{44EA0459-F8D0-43F9-9566-124127B68BB1}"/>
    <dgm:cxn modelId="{16A58FDD-76B9-4F93-B031-5125F0206E5A}" type="presOf" srcId="{3924104C-EA93-498D-82EF-5368DD10136F}" destId="{ED6F0CAB-7093-46A9-97BD-1D7F35F71F53}" srcOrd="0" destOrd="0" presId="urn:microsoft.com/office/officeart/2005/8/layout/process2"/>
    <dgm:cxn modelId="{04497997-E668-4FE3-8C8E-830A5A9E28C2}" type="presOf" srcId="{CB96E383-BDAE-45DC-A829-848161B8F795}" destId="{A7DCA7EC-E992-4839-902B-E9BD765AB185}" srcOrd="1" destOrd="0" presId="urn:microsoft.com/office/officeart/2005/8/layout/process2"/>
    <dgm:cxn modelId="{44CEB1DF-A279-4F84-8480-DC9CB6EDAE61}" type="presParOf" srcId="{7DC6C977-8C07-4118-8FD0-0599616830FC}" destId="{ED6F0CAB-7093-46A9-97BD-1D7F35F71F53}" srcOrd="0" destOrd="0" presId="urn:microsoft.com/office/officeart/2005/8/layout/process2"/>
    <dgm:cxn modelId="{FF55DBBC-4DAF-4CF0-8731-BB873D7DCC01}" type="presParOf" srcId="{7DC6C977-8C07-4118-8FD0-0599616830FC}" destId="{2FD178F4-9541-46CD-A4E3-8BE9DBA130B6}" srcOrd="1" destOrd="0" presId="urn:microsoft.com/office/officeart/2005/8/layout/process2"/>
    <dgm:cxn modelId="{088F0321-F57E-49C1-B4BD-87C1D14EF3EF}" type="presParOf" srcId="{2FD178F4-9541-46CD-A4E3-8BE9DBA130B6}" destId="{D74993FE-A741-4837-A66D-BB3D44238F83}" srcOrd="0" destOrd="0" presId="urn:microsoft.com/office/officeart/2005/8/layout/process2"/>
    <dgm:cxn modelId="{C978EF13-A1F3-482C-85B2-6E09F6E16540}" type="presParOf" srcId="{7DC6C977-8C07-4118-8FD0-0599616830FC}" destId="{48B95456-DE67-4DFE-BE4A-C293967371FD}" srcOrd="2" destOrd="0" presId="urn:microsoft.com/office/officeart/2005/8/layout/process2"/>
    <dgm:cxn modelId="{9C7E1393-BC3A-41F4-A665-21D03E17D0FD}" type="presParOf" srcId="{7DC6C977-8C07-4118-8FD0-0599616830FC}" destId="{B0B05EB8-FDFF-4BB2-83D9-530387FDD126}" srcOrd="3" destOrd="0" presId="urn:microsoft.com/office/officeart/2005/8/layout/process2"/>
    <dgm:cxn modelId="{D33B1B2A-464A-4200-AE69-3DF011DFE54B}" type="presParOf" srcId="{B0B05EB8-FDFF-4BB2-83D9-530387FDD126}" destId="{A7DCA7EC-E992-4839-902B-E9BD765AB185}" srcOrd="0" destOrd="0" presId="urn:microsoft.com/office/officeart/2005/8/layout/process2"/>
    <dgm:cxn modelId="{AE98A329-0D4D-4BB4-AC1B-1866F698CF7B}" type="presParOf" srcId="{7DC6C977-8C07-4118-8FD0-0599616830FC}" destId="{4B32E267-FD6A-4565-9C41-7FF22C596F8E}" srcOrd="4" destOrd="0" presId="urn:microsoft.com/office/officeart/2005/8/layout/process2"/>
    <dgm:cxn modelId="{61F8ABF9-C7BA-4D66-A7BC-8D06DB3B0F0A}" type="presParOf" srcId="{7DC6C977-8C07-4118-8FD0-0599616830FC}" destId="{97905CE2-D6CC-4047-B1DE-3ECD4C76C42A}" srcOrd="5" destOrd="0" presId="urn:microsoft.com/office/officeart/2005/8/layout/process2"/>
    <dgm:cxn modelId="{AFCBEBF5-96C5-463F-8EDC-91BFC93147BA}" type="presParOf" srcId="{97905CE2-D6CC-4047-B1DE-3ECD4C76C42A}" destId="{6EC08618-BB1F-4592-924F-1FAC669989F3}" srcOrd="0" destOrd="0" presId="urn:microsoft.com/office/officeart/2005/8/layout/process2"/>
    <dgm:cxn modelId="{EA62EE8C-A9FB-483F-803E-515DFDA14607}" type="presParOf" srcId="{7DC6C977-8C07-4118-8FD0-0599616830FC}" destId="{63329FE3-B1D5-4F34-B4F7-5E05242B6FB1}"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4232E6F-B096-46CA-9104-1D00AD8D87AE}" type="doc">
      <dgm:prSet loTypeId="urn:microsoft.com/office/officeart/2005/8/layout/process2" loCatId="process" qsTypeId="urn:microsoft.com/office/officeart/2005/8/quickstyle/simple1" qsCatId="simple" csTypeId="urn:microsoft.com/office/officeart/2005/8/colors/accent2_1" csCatId="accent2" phldr="1"/>
      <dgm:spPr/>
    </dgm:pt>
    <dgm:pt modelId="{3924104C-EA93-498D-82EF-5368DD10136F}">
      <dgm:prSet phldrT="[Text]" custT="1"/>
      <dgm:spPr/>
      <dgm:t>
        <a:bodyPr/>
        <a:lstStyle/>
        <a:p>
          <a:r>
            <a:rPr lang="sv-SE" sz="1600" dirty="0" smtClean="0">
              <a:latin typeface="Segoe UI Light" pitchFamily="34" charset="0"/>
            </a:rPr>
            <a:t>Lagre som Nytt dokument eller vedlett</a:t>
          </a:r>
          <a:endParaRPr lang="sv-SE" sz="1600" dirty="0">
            <a:latin typeface="Segoe UI Light" pitchFamily="34" charset="0"/>
          </a:endParaRPr>
        </a:p>
      </dgm:t>
    </dgm:pt>
    <dgm:pt modelId="{31E642A0-D086-4029-B648-BA557F640719}" type="parTrans" cxnId="{1991033D-EB59-4510-8DA8-102D8CB005D9}">
      <dgm:prSet/>
      <dgm:spPr/>
      <dgm:t>
        <a:bodyPr/>
        <a:lstStyle/>
        <a:p>
          <a:endParaRPr lang="sv-SE"/>
        </a:p>
      </dgm:t>
    </dgm:pt>
    <dgm:pt modelId="{C99AB6C3-85A6-4C36-A178-7C2027CF36AF}" type="sibTrans" cxnId="{1991033D-EB59-4510-8DA8-102D8CB005D9}">
      <dgm:prSet/>
      <dgm:spPr/>
      <dgm:t>
        <a:bodyPr/>
        <a:lstStyle/>
        <a:p>
          <a:endParaRPr lang="sv-SE"/>
        </a:p>
      </dgm:t>
    </dgm:pt>
    <dgm:pt modelId="{88E8D161-3123-497C-A8A3-D6D3182448FB}">
      <dgm:prSet phldrT="[Text]" custT="1"/>
      <dgm:spPr/>
      <dgm:t>
        <a:bodyPr/>
        <a:lstStyle/>
        <a:p>
          <a:r>
            <a:rPr lang="sv-SE" sz="1600" dirty="0" smtClean="0">
              <a:latin typeface="Segoe UI Light" pitchFamily="34" charset="0"/>
            </a:rPr>
            <a:t>Send til mitt bibliotek</a:t>
          </a:r>
          <a:endParaRPr lang="sv-SE" sz="1600" dirty="0">
            <a:latin typeface="Segoe UI Light" pitchFamily="34" charset="0"/>
          </a:endParaRPr>
        </a:p>
      </dgm:t>
    </dgm:pt>
    <dgm:pt modelId="{BBA0FD49-1C96-4843-8FA8-0AA818BE554F}" type="parTrans" cxnId="{DFDE39B4-1B33-4C4E-A79B-15C3BA496F8C}">
      <dgm:prSet/>
      <dgm:spPr/>
      <dgm:t>
        <a:bodyPr/>
        <a:lstStyle/>
        <a:p>
          <a:endParaRPr lang="sv-SE"/>
        </a:p>
      </dgm:t>
    </dgm:pt>
    <dgm:pt modelId="{C85FDF3D-552F-4E0A-922E-DEDDCF42D44A}" type="sibTrans" cxnId="{DFDE39B4-1B33-4C4E-A79B-15C3BA496F8C}">
      <dgm:prSet/>
      <dgm:spPr/>
      <dgm:t>
        <a:bodyPr/>
        <a:lstStyle/>
        <a:p>
          <a:endParaRPr lang="sv-SE"/>
        </a:p>
      </dgm:t>
    </dgm:pt>
    <dgm:pt modelId="{7DC6C977-8C07-4118-8FD0-0599616830FC}" type="pres">
      <dgm:prSet presAssocID="{74232E6F-B096-46CA-9104-1D00AD8D87AE}" presName="linearFlow" presStyleCnt="0">
        <dgm:presLayoutVars>
          <dgm:resizeHandles val="exact"/>
        </dgm:presLayoutVars>
      </dgm:prSet>
      <dgm:spPr/>
    </dgm:pt>
    <dgm:pt modelId="{8F0E400E-5DEA-423A-A9C3-E35DD63EADB6}" type="pres">
      <dgm:prSet presAssocID="{88E8D161-3123-497C-A8A3-D6D3182448FB}" presName="node" presStyleLbl="node1" presStyleIdx="0" presStyleCnt="2" custScaleX="277676">
        <dgm:presLayoutVars>
          <dgm:bulletEnabled val="1"/>
        </dgm:presLayoutVars>
      </dgm:prSet>
      <dgm:spPr/>
      <dgm:t>
        <a:bodyPr/>
        <a:lstStyle/>
        <a:p>
          <a:endParaRPr lang="sv-SE"/>
        </a:p>
      </dgm:t>
    </dgm:pt>
    <dgm:pt modelId="{443A7879-DDBA-4606-8A87-EDA3299FF482}" type="pres">
      <dgm:prSet presAssocID="{C85FDF3D-552F-4E0A-922E-DEDDCF42D44A}" presName="sibTrans" presStyleLbl="sibTrans2D1" presStyleIdx="0" presStyleCnt="1"/>
      <dgm:spPr/>
      <dgm:t>
        <a:bodyPr/>
        <a:lstStyle/>
        <a:p>
          <a:endParaRPr lang="sv-SE"/>
        </a:p>
      </dgm:t>
    </dgm:pt>
    <dgm:pt modelId="{6C449C9B-C1C5-4E64-976A-0DD209975B55}" type="pres">
      <dgm:prSet presAssocID="{C85FDF3D-552F-4E0A-922E-DEDDCF42D44A}" presName="connectorText" presStyleLbl="sibTrans2D1" presStyleIdx="0" presStyleCnt="1"/>
      <dgm:spPr/>
      <dgm:t>
        <a:bodyPr/>
        <a:lstStyle/>
        <a:p>
          <a:endParaRPr lang="sv-SE"/>
        </a:p>
      </dgm:t>
    </dgm:pt>
    <dgm:pt modelId="{ED6F0CAB-7093-46A9-97BD-1D7F35F71F53}" type="pres">
      <dgm:prSet presAssocID="{3924104C-EA93-498D-82EF-5368DD10136F}" presName="node" presStyleLbl="node1" presStyleIdx="1" presStyleCnt="2" custScaleX="277676">
        <dgm:presLayoutVars>
          <dgm:bulletEnabled val="1"/>
        </dgm:presLayoutVars>
      </dgm:prSet>
      <dgm:spPr/>
      <dgm:t>
        <a:bodyPr/>
        <a:lstStyle/>
        <a:p>
          <a:endParaRPr lang="sv-SE"/>
        </a:p>
      </dgm:t>
    </dgm:pt>
  </dgm:ptLst>
  <dgm:cxnLst>
    <dgm:cxn modelId="{D7B4F27B-52C1-49CD-AA2C-DC7293071C79}" type="presOf" srcId="{C85FDF3D-552F-4E0A-922E-DEDDCF42D44A}" destId="{6C449C9B-C1C5-4E64-976A-0DD209975B55}" srcOrd="1" destOrd="0" presId="urn:microsoft.com/office/officeart/2005/8/layout/process2"/>
    <dgm:cxn modelId="{804CC415-3834-4A23-9A61-F005470703E4}" type="presOf" srcId="{3924104C-EA93-498D-82EF-5368DD10136F}" destId="{ED6F0CAB-7093-46A9-97BD-1D7F35F71F53}" srcOrd="0" destOrd="0" presId="urn:microsoft.com/office/officeart/2005/8/layout/process2"/>
    <dgm:cxn modelId="{728D9EFE-609C-48C0-9CA3-3D929A8B2F82}" type="presOf" srcId="{74232E6F-B096-46CA-9104-1D00AD8D87AE}" destId="{7DC6C977-8C07-4118-8FD0-0599616830FC}" srcOrd="0" destOrd="0" presId="urn:microsoft.com/office/officeart/2005/8/layout/process2"/>
    <dgm:cxn modelId="{1991033D-EB59-4510-8DA8-102D8CB005D9}" srcId="{74232E6F-B096-46CA-9104-1D00AD8D87AE}" destId="{3924104C-EA93-498D-82EF-5368DD10136F}" srcOrd="1" destOrd="0" parTransId="{31E642A0-D086-4029-B648-BA557F640719}" sibTransId="{C99AB6C3-85A6-4C36-A178-7C2027CF36AF}"/>
    <dgm:cxn modelId="{26FE45EE-6A12-472C-9CD1-6FD0F8DD14BC}" type="presOf" srcId="{88E8D161-3123-497C-A8A3-D6D3182448FB}" destId="{8F0E400E-5DEA-423A-A9C3-E35DD63EADB6}" srcOrd="0" destOrd="0" presId="urn:microsoft.com/office/officeart/2005/8/layout/process2"/>
    <dgm:cxn modelId="{DFDE39B4-1B33-4C4E-A79B-15C3BA496F8C}" srcId="{74232E6F-B096-46CA-9104-1D00AD8D87AE}" destId="{88E8D161-3123-497C-A8A3-D6D3182448FB}" srcOrd="0" destOrd="0" parTransId="{BBA0FD49-1C96-4843-8FA8-0AA818BE554F}" sibTransId="{C85FDF3D-552F-4E0A-922E-DEDDCF42D44A}"/>
    <dgm:cxn modelId="{B78314A0-F338-4343-82FB-E3E523AD903C}" type="presOf" srcId="{C85FDF3D-552F-4E0A-922E-DEDDCF42D44A}" destId="{443A7879-DDBA-4606-8A87-EDA3299FF482}" srcOrd="0" destOrd="0" presId="urn:microsoft.com/office/officeart/2005/8/layout/process2"/>
    <dgm:cxn modelId="{446AFBD2-3966-4332-A03E-28EF57872D97}" type="presParOf" srcId="{7DC6C977-8C07-4118-8FD0-0599616830FC}" destId="{8F0E400E-5DEA-423A-A9C3-E35DD63EADB6}" srcOrd="0" destOrd="0" presId="urn:microsoft.com/office/officeart/2005/8/layout/process2"/>
    <dgm:cxn modelId="{0F5BA140-E917-4362-9D80-B98F01B07CFA}" type="presParOf" srcId="{7DC6C977-8C07-4118-8FD0-0599616830FC}" destId="{443A7879-DDBA-4606-8A87-EDA3299FF482}" srcOrd="1" destOrd="0" presId="urn:microsoft.com/office/officeart/2005/8/layout/process2"/>
    <dgm:cxn modelId="{96E5051F-A9FB-4499-9E86-CAE9326E98BE}" type="presParOf" srcId="{443A7879-DDBA-4606-8A87-EDA3299FF482}" destId="{6C449C9B-C1C5-4E64-976A-0DD209975B55}" srcOrd="0" destOrd="0" presId="urn:microsoft.com/office/officeart/2005/8/layout/process2"/>
    <dgm:cxn modelId="{69201ECD-1C9D-4883-BC73-72B3E57B8D4E}" type="presParOf" srcId="{7DC6C977-8C07-4118-8FD0-0599616830FC}" destId="{ED6F0CAB-7093-46A9-97BD-1D7F35F71F53}" srcOrd="2"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4232E6F-B096-46CA-9104-1D00AD8D87AE}" type="doc">
      <dgm:prSet loTypeId="urn:microsoft.com/office/officeart/2005/8/layout/process2" loCatId="process" qsTypeId="urn:microsoft.com/office/officeart/2005/8/quickstyle/simple1" qsCatId="simple" csTypeId="urn:microsoft.com/office/officeart/2005/8/colors/accent2_1" csCatId="accent2" phldr="1"/>
      <dgm:spPr/>
    </dgm:pt>
    <dgm:pt modelId="{EF00006B-43BF-4498-883A-2ECC507204AF}">
      <dgm:prSet phldrT="[Text]" custT="1"/>
      <dgm:spPr/>
      <dgm:t>
        <a:bodyPr/>
        <a:lstStyle/>
        <a:p>
          <a:r>
            <a:rPr lang="sv-SE" sz="1600" b="0" dirty="0" smtClean="0">
              <a:latin typeface="Segoe UI Light" pitchFamily="34" charset="0"/>
            </a:rPr>
            <a:t>xxxx</a:t>
          </a:r>
        </a:p>
      </dgm:t>
    </dgm:pt>
    <dgm:pt modelId="{036CBF5D-6AC4-4418-9A3A-38372EDF64E6}" type="parTrans" cxnId="{72E0BD94-6DDB-40F8-9A74-CD8D6F97000B}">
      <dgm:prSet/>
      <dgm:spPr/>
      <dgm:t>
        <a:bodyPr/>
        <a:lstStyle/>
        <a:p>
          <a:endParaRPr lang="sv-SE"/>
        </a:p>
      </dgm:t>
    </dgm:pt>
    <dgm:pt modelId="{CB96E383-BDAE-45DC-A829-848161B8F795}" type="sibTrans" cxnId="{72E0BD94-6DDB-40F8-9A74-CD8D6F97000B}">
      <dgm:prSet/>
      <dgm:spPr/>
      <dgm:t>
        <a:bodyPr/>
        <a:lstStyle/>
        <a:p>
          <a:endParaRPr lang="sv-SE"/>
        </a:p>
      </dgm:t>
    </dgm:pt>
    <dgm:pt modelId="{998D48AD-F586-46E0-8A66-1084BC8D17BD}">
      <dgm:prSet phldrT="[Text]" custT="1"/>
      <dgm:spPr/>
      <dgm:t>
        <a:bodyPr/>
        <a:lstStyle/>
        <a:p>
          <a:r>
            <a:rPr lang="sv-SE" sz="1600" b="0" dirty="0" smtClean="0">
              <a:latin typeface="Segoe UI Light" pitchFamily="34" charset="0"/>
            </a:rPr>
            <a:t>xxxxx</a:t>
          </a:r>
          <a:endParaRPr lang="sv-SE" sz="1600" b="0" dirty="0">
            <a:latin typeface="Segoe UI Light" pitchFamily="34" charset="0"/>
          </a:endParaRPr>
        </a:p>
      </dgm:t>
    </dgm:pt>
    <dgm:pt modelId="{B0E5A956-031C-42EA-B509-5CF1CBA40383}" type="parTrans" cxnId="{C472D0D2-8879-44A9-858E-8D58BB59D2B1}">
      <dgm:prSet/>
      <dgm:spPr/>
      <dgm:t>
        <a:bodyPr/>
        <a:lstStyle/>
        <a:p>
          <a:endParaRPr lang="sv-SE"/>
        </a:p>
      </dgm:t>
    </dgm:pt>
    <dgm:pt modelId="{86C79317-B11D-4D1B-AC7B-63FF08BA1649}" type="sibTrans" cxnId="{C472D0D2-8879-44A9-858E-8D58BB59D2B1}">
      <dgm:prSet/>
      <dgm:spPr/>
      <dgm:t>
        <a:bodyPr/>
        <a:lstStyle/>
        <a:p>
          <a:endParaRPr lang="sv-SE"/>
        </a:p>
      </dgm:t>
    </dgm:pt>
    <dgm:pt modelId="{3924104C-EA93-498D-82EF-5368DD10136F}">
      <dgm:prSet phldrT="[Text]" custT="1"/>
      <dgm:spPr>
        <a:ln>
          <a:solidFill>
            <a:srgbClr val="8B100F"/>
          </a:solidFill>
          <a:prstDash val="dash"/>
        </a:ln>
      </dgm:spPr>
      <dgm:t>
        <a:bodyPr/>
        <a:lstStyle/>
        <a:p>
          <a:r>
            <a:rPr lang="sv-SE" sz="1600" b="0" dirty="0" smtClean="0">
              <a:latin typeface="Segoe UI Light" pitchFamily="34" charset="0"/>
            </a:rPr>
            <a:t>xxxxx</a:t>
          </a:r>
          <a:endParaRPr lang="sv-SE" sz="1600" b="0" dirty="0">
            <a:latin typeface="Segoe UI Light" pitchFamily="34" charset="0"/>
          </a:endParaRPr>
        </a:p>
      </dgm:t>
    </dgm:pt>
    <dgm:pt modelId="{31E642A0-D086-4029-B648-BA557F640719}" type="parTrans" cxnId="{1991033D-EB59-4510-8DA8-102D8CB005D9}">
      <dgm:prSet/>
      <dgm:spPr/>
      <dgm:t>
        <a:bodyPr/>
        <a:lstStyle/>
        <a:p>
          <a:endParaRPr lang="sv-SE"/>
        </a:p>
      </dgm:t>
    </dgm:pt>
    <dgm:pt modelId="{C99AB6C3-85A6-4C36-A178-7C2027CF36AF}" type="sibTrans" cxnId="{1991033D-EB59-4510-8DA8-102D8CB005D9}">
      <dgm:prSet/>
      <dgm:spPr/>
      <dgm:t>
        <a:bodyPr/>
        <a:lstStyle/>
        <a:p>
          <a:endParaRPr lang="sv-SE"/>
        </a:p>
      </dgm:t>
    </dgm:pt>
    <dgm:pt modelId="{EA4F2884-902E-4273-8464-87EF554AE0CA}">
      <dgm:prSet phldrT="[Text]" custT="1"/>
      <dgm:spPr/>
      <dgm:t>
        <a:bodyPr/>
        <a:lstStyle/>
        <a:p>
          <a:r>
            <a:rPr lang="sv-SE" sz="1600" b="0" dirty="0" smtClean="0">
              <a:latin typeface="Segoe UI Light" pitchFamily="34" charset="0"/>
            </a:rPr>
            <a:t>xxxxx</a:t>
          </a:r>
        </a:p>
      </dgm:t>
    </dgm:pt>
    <dgm:pt modelId="{4EFCA5C4-4C4E-455C-BFE4-E3DEC2CAA9C4}" type="parTrans" cxnId="{CA008CB3-5BDE-4F51-B97C-9C492B6DA79D}">
      <dgm:prSet/>
      <dgm:spPr/>
      <dgm:t>
        <a:bodyPr/>
        <a:lstStyle/>
        <a:p>
          <a:endParaRPr lang="sv-SE"/>
        </a:p>
      </dgm:t>
    </dgm:pt>
    <dgm:pt modelId="{EA96EDC7-86CD-4916-844A-1309D9181D28}" type="sibTrans" cxnId="{CA008CB3-5BDE-4F51-B97C-9C492B6DA79D}">
      <dgm:prSet/>
      <dgm:spPr/>
      <dgm:t>
        <a:bodyPr/>
        <a:lstStyle/>
        <a:p>
          <a:endParaRPr lang="sv-SE"/>
        </a:p>
      </dgm:t>
    </dgm:pt>
    <dgm:pt modelId="{7DC6C977-8C07-4118-8FD0-0599616830FC}" type="pres">
      <dgm:prSet presAssocID="{74232E6F-B096-46CA-9104-1D00AD8D87AE}" presName="linearFlow" presStyleCnt="0">
        <dgm:presLayoutVars>
          <dgm:resizeHandles val="exact"/>
        </dgm:presLayoutVars>
      </dgm:prSet>
      <dgm:spPr/>
    </dgm:pt>
    <dgm:pt modelId="{A6302A18-36F2-45C6-9131-283DABED30D2}" type="pres">
      <dgm:prSet presAssocID="{998D48AD-F586-46E0-8A66-1084BC8D17BD}" presName="node" presStyleLbl="node1" presStyleIdx="0" presStyleCnt="4" custScaleX="419526">
        <dgm:presLayoutVars>
          <dgm:bulletEnabled val="1"/>
        </dgm:presLayoutVars>
      </dgm:prSet>
      <dgm:spPr/>
      <dgm:t>
        <a:bodyPr/>
        <a:lstStyle/>
        <a:p>
          <a:endParaRPr lang="sv-SE"/>
        </a:p>
      </dgm:t>
    </dgm:pt>
    <dgm:pt modelId="{2FD5EE5D-A43E-4395-A1F4-8FF1685EFC77}" type="pres">
      <dgm:prSet presAssocID="{86C79317-B11D-4D1B-AC7B-63FF08BA1649}" presName="sibTrans" presStyleLbl="sibTrans2D1" presStyleIdx="0" presStyleCnt="3"/>
      <dgm:spPr/>
      <dgm:t>
        <a:bodyPr/>
        <a:lstStyle/>
        <a:p>
          <a:endParaRPr lang="sv-SE"/>
        </a:p>
      </dgm:t>
    </dgm:pt>
    <dgm:pt modelId="{E784CDF8-5606-4355-85C2-BAC604991A3B}" type="pres">
      <dgm:prSet presAssocID="{86C79317-B11D-4D1B-AC7B-63FF08BA1649}" presName="connectorText" presStyleLbl="sibTrans2D1" presStyleIdx="0" presStyleCnt="3"/>
      <dgm:spPr/>
      <dgm:t>
        <a:bodyPr/>
        <a:lstStyle/>
        <a:p>
          <a:endParaRPr lang="sv-SE"/>
        </a:p>
      </dgm:t>
    </dgm:pt>
    <dgm:pt modelId="{ED6F0CAB-7093-46A9-97BD-1D7F35F71F53}" type="pres">
      <dgm:prSet presAssocID="{3924104C-EA93-498D-82EF-5368DD10136F}" presName="node" presStyleLbl="node1" presStyleIdx="1" presStyleCnt="4" custScaleX="419526">
        <dgm:presLayoutVars>
          <dgm:bulletEnabled val="1"/>
        </dgm:presLayoutVars>
      </dgm:prSet>
      <dgm:spPr/>
      <dgm:t>
        <a:bodyPr/>
        <a:lstStyle/>
        <a:p>
          <a:endParaRPr lang="sv-SE"/>
        </a:p>
      </dgm:t>
    </dgm:pt>
    <dgm:pt modelId="{2FD178F4-9541-46CD-A4E3-8BE9DBA130B6}" type="pres">
      <dgm:prSet presAssocID="{C99AB6C3-85A6-4C36-A178-7C2027CF36AF}" presName="sibTrans" presStyleLbl="sibTrans2D1" presStyleIdx="1" presStyleCnt="3"/>
      <dgm:spPr/>
      <dgm:t>
        <a:bodyPr/>
        <a:lstStyle/>
        <a:p>
          <a:endParaRPr lang="sv-SE"/>
        </a:p>
      </dgm:t>
    </dgm:pt>
    <dgm:pt modelId="{D74993FE-A741-4837-A66D-BB3D44238F83}" type="pres">
      <dgm:prSet presAssocID="{C99AB6C3-85A6-4C36-A178-7C2027CF36AF}" presName="connectorText" presStyleLbl="sibTrans2D1" presStyleIdx="1" presStyleCnt="3"/>
      <dgm:spPr/>
      <dgm:t>
        <a:bodyPr/>
        <a:lstStyle/>
        <a:p>
          <a:endParaRPr lang="sv-SE"/>
        </a:p>
      </dgm:t>
    </dgm:pt>
    <dgm:pt modelId="{48B95456-DE67-4DFE-BE4A-C293967371FD}" type="pres">
      <dgm:prSet presAssocID="{EF00006B-43BF-4498-883A-2ECC507204AF}" presName="node" presStyleLbl="node1" presStyleIdx="2" presStyleCnt="4" custScaleX="424727" custLinFactNeighborX="207" custLinFactNeighborY="-10510">
        <dgm:presLayoutVars>
          <dgm:bulletEnabled val="1"/>
        </dgm:presLayoutVars>
      </dgm:prSet>
      <dgm:spPr/>
      <dgm:t>
        <a:bodyPr/>
        <a:lstStyle/>
        <a:p>
          <a:endParaRPr lang="sv-SE"/>
        </a:p>
      </dgm:t>
    </dgm:pt>
    <dgm:pt modelId="{B0B05EB8-FDFF-4BB2-83D9-530387FDD126}" type="pres">
      <dgm:prSet presAssocID="{CB96E383-BDAE-45DC-A829-848161B8F795}" presName="sibTrans" presStyleLbl="sibTrans2D1" presStyleIdx="2" presStyleCnt="3"/>
      <dgm:spPr/>
      <dgm:t>
        <a:bodyPr/>
        <a:lstStyle/>
        <a:p>
          <a:endParaRPr lang="sv-SE"/>
        </a:p>
      </dgm:t>
    </dgm:pt>
    <dgm:pt modelId="{A7DCA7EC-E992-4839-902B-E9BD765AB185}" type="pres">
      <dgm:prSet presAssocID="{CB96E383-BDAE-45DC-A829-848161B8F795}" presName="connectorText" presStyleLbl="sibTrans2D1" presStyleIdx="2" presStyleCnt="3"/>
      <dgm:spPr/>
      <dgm:t>
        <a:bodyPr/>
        <a:lstStyle/>
        <a:p>
          <a:endParaRPr lang="sv-SE"/>
        </a:p>
      </dgm:t>
    </dgm:pt>
    <dgm:pt modelId="{4B32E267-FD6A-4565-9C41-7FF22C596F8E}" type="pres">
      <dgm:prSet presAssocID="{EA4F2884-902E-4273-8464-87EF554AE0CA}" presName="node" presStyleLbl="node1" presStyleIdx="3" presStyleCnt="4" custScaleX="424727">
        <dgm:presLayoutVars>
          <dgm:bulletEnabled val="1"/>
        </dgm:presLayoutVars>
      </dgm:prSet>
      <dgm:spPr/>
      <dgm:t>
        <a:bodyPr/>
        <a:lstStyle/>
        <a:p>
          <a:endParaRPr lang="sv-SE"/>
        </a:p>
      </dgm:t>
    </dgm:pt>
  </dgm:ptLst>
  <dgm:cxnLst>
    <dgm:cxn modelId="{4E2CC4B0-9F73-4170-BF7D-4168E56D316D}" type="presOf" srcId="{EF00006B-43BF-4498-883A-2ECC507204AF}" destId="{48B95456-DE67-4DFE-BE4A-C293967371FD}" srcOrd="0" destOrd="0" presId="urn:microsoft.com/office/officeart/2005/8/layout/process2"/>
    <dgm:cxn modelId="{01C9DE0A-18D8-4133-9225-21E54E449CF7}" type="presOf" srcId="{CB96E383-BDAE-45DC-A829-848161B8F795}" destId="{B0B05EB8-FDFF-4BB2-83D9-530387FDD126}" srcOrd="0" destOrd="0" presId="urn:microsoft.com/office/officeart/2005/8/layout/process2"/>
    <dgm:cxn modelId="{4F9F8E03-5E93-4C3B-8EDE-96B0D270DFD3}" type="presOf" srcId="{86C79317-B11D-4D1B-AC7B-63FF08BA1649}" destId="{2FD5EE5D-A43E-4395-A1F4-8FF1685EFC77}" srcOrd="0" destOrd="0" presId="urn:microsoft.com/office/officeart/2005/8/layout/process2"/>
    <dgm:cxn modelId="{72E0BD94-6DDB-40F8-9A74-CD8D6F97000B}" srcId="{74232E6F-B096-46CA-9104-1D00AD8D87AE}" destId="{EF00006B-43BF-4498-883A-2ECC507204AF}" srcOrd="2" destOrd="0" parTransId="{036CBF5D-6AC4-4418-9A3A-38372EDF64E6}" sibTransId="{CB96E383-BDAE-45DC-A829-848161B8F795}"/>
    <dgm:cxn modelId="{E6C97F08-B735-4A01-900E-210563A72C1D}" type="presOf" srcId="{C99AB6C3-85A6-4C36-A178-7C2027CF36AF}" destId="{2FD178F4-9541-46CD-A4E3-8BE9DBA130B6}" srcOrd="0" destOrd="0" presId="urn:microsoft.com/office/officeart/2005/8/layout/process2"/>
    <dgm:cxn modelId="{84C2B336-5352-4254-B4E8-C8A5266DA9DF}" type="presOf" srcId="{86C79317-B11D-4D1B-AC7B-63FF08BA1649}" destId="{E784CDF8-5606-4355-85C2-BAC604991A3B}" srcOrd="1" destOrd="0" presId="urn:microsoft.com/office/officeart/2005/8/layout/process2"/>
    <dgm:cxn modelId="{39FA6538-EF59-4169-8802-0ED485929974}" type="presOf" srcId="{CB96E383-BDAE-45DC-A829-848161B8F795}" destId="{A7DCA7EC-E992-4839-902B-E9BD765AB185}" srcOrd="1" destOrd="0" presId="urn:microsoft.com/office/officeart/2005/8/layout/process2"/>
    <dgm:cxn modelId="{CA008CB3-5BDE-4F51-B97C-9C492B6DA79D}" srcId="{74232E6F-B096-46CA-9104-1D00AD8D87AE}" destId="{EA4F2884-902E-4273-8464-87EF554AE0CA}" srcOrd="3" destOrd="0" parTransId="{4EFCA5C4-4C4E-455C-BFE4-E3DEC2CAA9C4}" sibTransId="{EA96EDC7-86CD-4916-844A-1309D9181D28}"/>
    <dgm:cxn modelId="{1EA53650-911F-457F-B954-FEA9E86B946B}" type="presOf" srcId="{998D48AD-F586-46E0-8A66-1084BC8D17BD}" destId="{A6302A18-36F2-45C6-9131-283DABED30D2}" srcOrd="0" destOrd="0" presId="urn:microsoft.com/office/officeart/2005/8/layout/process2"/>
    <dgm:cxn modelId="{CCC418EB-D4BC-4245-9005-A1BA4D5ED094}" type="presOf" srcId="{C99AB6C3-85A6-4C36-A178-7C2027CF36AF}" destId="{D74993FE-A741-4837-A66D-BB3D44238F83}" srcOrd="1" destOrd="0" presId="urn:microsoft.com/office/officeart/2005/8/layout/process2"/>
    <dgm:cxn modelId="{06A4ACE2-26D2-4979-A5CC-7B32E06D7ECA}" type="presOf" srcId="{3924104C-EA93-498D-82EF-5368DD10136F}" destId="{ED6F0CAB-7093-46A9-97BD-1D7F35F71F53}" srcOrd="0" destOrd="0" presId="urn:microsoft.com/office/officeart/2005/8/layout/process2"/>
    <dgm:cxn modelId="{C472D0D2-8879-44A9-858E-8D58BB59D2B1}" srcId="{74232E6F-B096-46CA-9104-1D00AD8D87AE}" destId="{998D48AD-F586-46E0-8A66-1084BC8D17BD}" srcOrd="0" destOrd="0" parTransId="{B0E5A956-031C-42EA-B509-5CF1CBA40383}" sibTransId="{86C79317-B11D-4D1B-AC7B-63FF08BA1649}"/>
    <dgm:cxn modelId="{1991033D-EB59-4510-8DA8-102D8CB005D9}" srcId="{74232E6F-B096-46CA-9104-1D00AD8D87AE}" destId="{3924104C-EA93-498D-82EF-5368DD10136F}" srcOrd="1" destOrd="0" parTransId="{31E642A0-D086-4029-B648-BA557F640719}" sibTransId="{C99AB6C3-85A6-4C36-A178-7C2027CF36AF}"/>
    <dgm:cxn modelId="{B4226570-F880-4E7D-9FD4-361E0BD222DA}" type="presOf" srcId="{74232E6F-B096-46CA-9104-1D00AD8D87AE}" destId="{7DC6C977-8C07-4118-8FD0-0599616830FC}" srcOrd="0" destOrd="0" presId="urn:microsoft.com/office/officeart/2005/8/layout/process2"/>
    <dgm:cxn modelId="{9844723E-FC77-4D27-A950-366004B014AB}" type="presOf" srcId="{EA4F2884-902E-4273-8464-87EF554AE0CA}" destId="{4B32E267-FD6A-4565-9C41-7FF22C596F8E}" srcOrd="0" destOrd="0" presId="urn:microsoft.com/office/officeart/2005/8/layout/process2"/>
    <dgm:cxn modelId="{FA4AF3EC-60F2-4224-A850-7C30031E490D}" type="presParOf" srcId="{7DC6C977-8C07-4118-8FD0-0599616830FC}" destId="{A6302A18-36F2-45C6-9131-283DABED30D2}" srcOrd="0" destOrd="0" presId="urn:microsoft.com/office/officeart/2005/8/layout/process2"/>
    <dgm:cxn modelId="{7C267CD4-97F4-44FD-95D5-BB8DCABCEC93}" type="presParOf" srcId="{7DC6C977-8C07-4118-8FD0-0599616830FC}" destId="{2FD5EE5D-A43E-4395-A1F4-8FF1685EFC77}" srcOrd="1" destOrd="0" presId="urn:microsoft.com/office/officeart/2005/8/layout/process2"/>
    <dgm:cxn modelId="{A1ED943C-7E7A-4EEB-87E0-B8CF38FD9345}" type="presParOf" srcId="{2FD5EE5D-A43E-4395-A1F4-8FF1685EFC77}" destId="{E784CDF8-5606-4355-85C2-BAC604991A3B}" srcOrd="0" destOrd="0" presId="urn:microsoft.com/office/officeart/2005/8/layout/process2"/>
    <dgm:cxn modelId="{546450B1-DE38-4AC1-8521-B1BAFDEF82A6}" type="presParOf" srcId="{7DC6C977-8C07-4118-8FD0-0599616830FC}" destId="{ED6F0CAB-7093-46A9-97BD-1D7F35F71F53}" srcOrd="2" destOrd="0" presId="urn:microsoft.com/office/officeart/2005/8/layout/process2"/>
    <dgm:cxn modelId="{1E0936F4-9177-4BBD-9EC0-1C9211BCB145}" type="presParOf" srcId="{7DC6C977-8C07-4118-8FD0-0599616830FC}" destId="{2FD178F4-9541-46CD-A4E3-8BE9DBA130B6}" srcOrd="3" destOrd="0" presId="urn:microsoft.com/office/officeart/2005/8/layout/process2"/>
    <dgm:cxn modelId="{4657C144-3F82-4D28-98E6-EB568DFE2F69}" type="presParOf" srcId="{2FD178F4-9541-46CD-A4E3-8BE9DBA130B6}" destId="{D74993FE-A741-4837-A66D-BB3D44238F83}" srcOrd="0" destOrd="0" presId="urn:microsoft.com/office/officeart/2005/8/layout/process2"/>
    <dgm:cxn modelId="{7D449715-E81D-4CEA-84AC-131CDB234251}" type="presParOf" srcId="{7DC6C977-8C07-4118-8FD0-0599616830FC}" destId="{48B95456-DE67-4DFE-BE4A-C293967371FD}" srcOrd="4" destOrd="0" presId="urn:microsoft.com/office/officeart/2005/8/layout/process2"/>
    <dgm:cxn modelId="{BC3DB4C4-AE18-4173-8AD1-8895428BC6F4}" type="presParOf" srcId="{7DC6C977-8C07-4118-8FD0-0599616830FC}" destId="{B0B05EB8-FDFF-4BB2-83D9-530387FDD126}" srcOrd="5" destOrd="0" presId="urn:microsoft.com/office/officeart/2005/8/layout/process2"/>
    <dgm:cxn modelId="{024C4E1E-E6F5-48B5-86D7-3B9CD7D05C0A}" type="presParOf" srcId="{B0B05EB8-FDFF-4BB2-83D9-530387FDD126}" destId="{A7DCA7EC-E992-4839-902B-E9BD765AB185}" srcOrd="0" destOrd="0" presId="urn:microsoft.com/office/officeart/2005/8/layout/process2"/>
    <dgm:cxn modelId="{6F05BE96-3404-439B-91F2-510DFF2C282E}" type="presParOf" srcId="{7DC6C977-8C07-4118-8FD0-0599616830FC}" destId="{4B32E267-FD6A-4565-9C41-7FF22C596F8E}"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4344D8F-53CE-45A0-B331-98BBB404AE12}" type="doc">
      <dgm:prSet loTypeId="urn:microsoft.com/office/officeart/2005/8/layout/process1" loCatId="process" qsTypeId="urn:microsoft.com/office/officeart/2005/8/quickstyle/3d2" qsCatId="3D" csTypeId="urn:microsoft.com/office/officeart/2005/8/colors/accent2_2" csCatId="accent2" phldr="1"/>
      <dgm:spPr/>
    </dgm:pt>
    <dgm:pt modelId="{B0370F23-0876-4D9E-A02F-B4AC3EFDB47F}">
      <dgm:prSet phldrT="[Text]" custT="1"/>
      <dgm:spPr/>
      <dgm:t>
        <a:bodyPr/>
        <a:lstStyle/>
        <a:p>
          <a:r>
            <a:rPr lang="nb-NO" sz="1200" dirty="0" smtClean="0"/>
            <a:t>Opprette og arbeide med fil i 360° </a:t>
          </a:r>
          <a:endParaRPr lang="nb-NO" sz="1200" dirty="0"/>
        </a:p>
      </dgm:t>
    </dgm:pt>
    <dgm:pt modelId="{38473F3F-E71A-47F2-9901-42F4552AB5F4}" type="parTrans" cxnId="{99480971-9C59-4D38-86B7-6ABB6275963F}">
      <dgm:prSet/>
      <dgm:spPr/>
      <dgm:t>
        <a:bodyPr/>
        <a:lstStyle/>
        <a:p>
          <a:endParaRPr lang="nb-NO" sz="2000"/>
        </a:p>
      </dgm:t>
    </dgm:pt>
    <dgm:pt modelId="{416E7EBC-2FA7-4316-89B7-DBFA9337564B}" type="sibTrans" cxnId="{99480971-9C59-4D38-86B7-6ABB6275963F}">
      <dgm:prSet custT="1"/>
      <dgm:spPr/>
      <dgm:t>
        <a:bodyPr/>
        <a:lstStyle/>
        <a:p>
          <a:endParaRPr lang="nb-NO" sz="1000"/>
        </a:p>
      </dgm:t>
    </dgm:pt>
    <dgm:pt modelId="{59E400D2-80A4-4893-9CBD-F05B4951C8F3}">
      <dgm:prSet phldrT="[Text]" custT="1"/>
      <dgm:spPr/>
      <dgm:t>
        <a:bodyPr/>
        <a:lstStyle/>
        <a:p>
          <a:r>
            <a:rPr lang="nb-NO" sz="1200" dirty="0" smtClean="0"/>
            <a:t>Sende kopi av fil til «Mitt Bibliotek</a:t>
          </a:r>
          <a:endParaRPr lang="nb-NO" sz="1200" dirty="0"/>
        </a:p>
      </dgm:t>
    </dgm:pt>
    <dgm:pt modelId="{095889CB-E35F-4575-AE5F-F8431F1DC189}" type="parTrans" cxnId="{6AAFBECF-85BE-4479-9822-D9013B5DA964}">
      <dgm:prSet/>
      <dgm:spPr/>
      <dgm:t>
        <a:bodyPr/>
        <a:lstStyle/>
        <a:p>
          <a:endParaRPr lang="nb-NO" sz="2000"/>
        </a:p>
      </dgm:t>
    </dgm:pt>
    <dgm:pt modelId="{99D69306-9DCC-4553-AEDA-23FA6563E821}" type="sibTrans" cxnId="{6AAFBECF-85BE-4479-9822-D9013B5DA964}">
      <dgm:prSet custT="1"/>
      <dgm:spPr/>
      <dgm:t>
        <a:bodyPr/>
        <a:lstStyle/>
        <a:p>
          <a:endParaRPr lang="nb-NO" sz="1000"/>
        </a:p>
      </dgm:t>
    </dgm:pt>
    <dgm:pt modelId="{70B99140-D1DF-4BB8-8F28-1E736D420DD2}">
      <dgm:prSet phldrT="[Text]" custT="1"/>
      <dgm:spPr>
        <a:solidFill>
          <a:schemeClr val="accent6">
            <a:lumMod val="50000"/>
          </a:schemeClr>
        </a:solidFill>
      </dgm:spPr>
      <dgm:t>
        <a:bodyPr/>
        <a:lstStyle/>
        <a:p>
          <a:r>
            <a:rPr lang="nb-NO" sz="1200" i="1" dirty="0" smtClean="0"/>
            <a:t>(Evt. syn-</a:t>
          </a:r>
          <a:r>
            <a:rPr lang="nb-NO" sz="1200" i="1" dirty="0" err="1" smtClean="0"/>
            <a:t>kronisere</a:t>
          </a:r>
          <a:r>
            <a:rPr lang="nb-NO" sz="1200" i="1" dirty="0" smtClean="0"/>
            <a:t> filen for offline tilgang)</a:t>
          </a:r>
          <a:endParaRPr lang="nb-NO" sz="1200" i="1" dirty="0"/>
        </a:p>
      </dgm:t>
    </dgm:pt>
    <dgm:pt modelId="{5EA1D0BB-36E8-4140-A0B4-D905CE6BB1F4}" type="parTrans" cxnId="{8B814687-D966-4540-A1D8-32F551A746CC}">
      <dgm:prSet/>
      <dgm:spPr/>
      <dgm:t>
        <a:bodyPr/>
        <a:lstStyle/>
        <a:p>
          <a:endParaRPr lang="nb-NO" sz="2000"/>
        </a:p>
      </dgm:t>
    </dgm:pt>
    <dgm:pt modelId="{F89253FD-1E62-452B-BC0A-CA63B68C9601}" type="sibTrans" cxnId="{8B814687-D966-4540-A1D8-32F551A746CC}">
      <dgm:prSet custT="1"/>
      <dgm:spPr/>
      <dgm:t>
        <a:bodyPr/>
        <a:lstStyle/>
        <a:p>
          <a:endParaRPr lang="nb-NO" sz="1000"/>
        </a:p>
      </dgm:t>
    </dgm:pt>
    <dgm:pt modelId="{937E0E4E-4C82-4BCE-A5AA-2AB073EC00F1}">
      <dgm:prSet phldrT="[Text]" custT="1"/>
      <dgm:spPr/>
      <dgm:t>
        <a:bodyPr/>
        <a:lstStyle/>
        <a:p>
          <a:r>
            <a:rPr lang="nb-NO" sz="1200" dirty="0" smtClean="0"/>
            <a:t>Jobbe med filen </a:t>
          </a:r>
          <a:endParaRPr lang="nb-NO" sz="1200" dirty="0"/>
        </a:p>
      </dgm:t>
    </dgm:pt>
    <dgm:pt modelId="{7E1970FA-3E6D-41A7-8DFE-1237B9D40651}" type="parTrans" cxnId="{02ABD2E2-CC3C-4769-A955-9796F43139FE}">
      <dgm:prSet/>
      <dgm:spPr/>
      <dgm:t>
        <a:bodyPr/>
        <a:lstStyle/>
        <a:p>
          <a:endParaRPr lang="nb-NO" sz="2000"/>
        </a:p>
      </dgm:t>
    </dgm:pt>
    <dgm:pt modelId="{A70045C2-5996-4DD1-AAC4-00C459537B97}" type="sibTrans" cxnId="{02ABD2E2-CC3C-4769-A955-9796F43139FE}">
      <dgm:prSet custT="1"/>
      <dgm:spPr/>
      <dgm:t>
        <a:bodyPr/>
        <a:lstStyle/>
        <a:p>
          <a:endParaRPr lang="nb-NO" sz="1000"/>
        </a:p>
      </dgm:t>
    </dgm:pt>
    <dgm:pt modelId="{45264024-5141-42FA-9F99-4161F9D0A555}">
      <dgm:prSet phldrT="[Text]" custT="1"/>
      <dgm:spPr>
        <a:solidFill>
          <a:schemeClr val="accent6">
            <a:lumMod val="50000"/>
          </a:schemeClr>
        </a:solidFill>
      </dgm:spPr>
      <dgm:t>
        <a:bodyPr/>
        <a:lstStyle/>
        <a:p>
          <a:r>
            <a:rPr lang="nb-NO" sz="1200" i="1" dirty="0" smtClean="0"/>
            <a:t>(Evt. syn-</a:t>
          </a:r>
          <a:r>
            <a:rPr lang="nb-NO" sz="1200" i="1" dirty="0" err="1" smtClean="0"/>
            <a:t>kronisere</a:t>
          </a:r>
          <a:r>
            <a:rPr lang="nb-NO" sz="1200" i="1" dirty="0" smtClean="0"/>
            <a:t> endringer med «Mitt  Bibliotek»)</a:t>
          </a:r>
          <a:endParaRPr lang="nb-NO" sz="1200" i="1" dirty="0"/>
        </a:p>
      </dgm:t>
    </dgm:pt>
    <dgm:pt modelId="{71254D41-5237-4289-A3A8-8E5687C1FB79}" type="parTrans" cxnId="{5D064301-9EC3-49CF-AB9B-F8396B3D2941}">
      <dgm:prSet/>
      <dgm:spPr/>
      <dgm:t>
        <a:bodyPr/>
        <a:lstStyle/>
        <a:p>
          <a:endParaRPr lang="nb-NO" sz="2000"/>
        </a:p>
      </dgm:t>
    </dgm:pt>
    <dgm:pt modelId="{42E6F77B-E745-448C-AB88-4B529FD91B4B}" type="sibTrans" cxnId="{5D064301-9EC3-49CF-AB9B-F8396B3D2941}">
      <dgm:prSet custT="1"/>
      <dgm:spPr/>
      <dgm:t>
        <a:bodyPr/>
        <a:lstStyle/>
        <a:p>
          <a:endParaRPr lang="nb-NO" sz="1000"/>
        </a:p>
      </dgm:t>
    </dgm:pt>
    <dgm:pt modelId="{2E306C58-DEDA-44D2-8F93-41D8AC834F3D}">
      <dgm:prSet phldrT="[Text]" custT="1"/>
      <dgm:spPr/>
      <dgm:t>
        <a:bodyPr/>
        <a:lstStyle/>
        <a:p>
          <a:r>
            <a:rPr lang="nb-NO" sz="1200" dirty="0" smtClean="0"/>
            <a:t>Lagre fil til 360° som ny versjon</a:t>
          </a:r>
          <a:endParaRPr lang="nb-NO" sz="1200" dirty="0"/>
        </a:p>
      </dgm:t>
    </dgm:pt>
    <dgm:pt modelId="{08872E1D-10DD-4A99-BBC5-C2BFF46DED36}" type="parTrans" cxnId="{F2EFF300-197E-43FE-8EBE-C06D5DDDE086}">
      <dgm:prSet/>
      <dgm:spPr/>
      <dgm:t>
        <a:bodyPr/>
        <a:lstStyle/>
        <a:p>
          <a:endParaRPr lang="nb-NO" sz="2000"/>
        </a:p>
      </dgm:t>
    </dgm:pt>
    <dgm:pt modelId="{AEA7ECCE-0F32-41E1-82D9-CCC01B2F5A53}" type="sibTrans" cxnId="{F2EFF300-197E-43FE-8EBE-C06D5DDDE086}">
      <dgm:prSet/>
      <dgm:spPr/>
      <dgm:t>
        <a:bodyPr/>
        <a:lstStyle/>
        <a:p>
          <a:endParaRPr lang="nb-NO" sz="2000"/>
        </a:p>
      </dgm:t>
    </dgm:pt>
    <dgm:pt modelId="{5E24EF2A-14A5-4269-B885-BC0313AD3274}">
      <dgm:prSet phldrT="[Text]" custT="1"/>
      <dgm:spPr>
        <a:solidFill>
          <a:schemeClr val="accent6">
            <a:lumMod val="50000"/>
          </a:schemeClr>
        </a:solidFill>
      </dgm:spPr>
      <dgm:t>
        <a:bodyPr/>
        <a:lstStyle/>
        <a:p>
          <a:r>
            <a:rPr lang="nb-NO" sz="1200" dirty="0" smtClean="0"/>
            <a:t>Evt. sjekk ut filen i 360° </a:t>
          </a:r>
          <a:endParaRPr lang="nb-NO" sz="1200" dirty="0"/>
        </a:p>
      </dgm:t>
    </dgm:pt>
    <dgm:pt modelId="{267A526C-D7FB-49D4-B98E-D6CB6864EB7D}" type="parTrans" cxnId="{AAF97146-5391-4539-8662-8E51BF79587C}">
      <dgm:prSet/>
      <dgm:spPr/>
      <dgm:t>
        <a:bodyPr/>
        <a:lstStyle/>
        <a:p>
          <a:endParaRPr lang="nb-NO" sz="1600"/>
        </a:p>
      </dgm:t>
    </dgm:pt>
    <dgm:pt modelId="{2A69DD07-EAF9-4F7B-9D30-93F52823F906}" type="sibTrans" cxnId="{AAF97146-5391-4539-8662-8E51BF79587C}">
      <dgm:prSet custT="1"/>
      <dgm:spPr/>
      <dgm:t>
        <a:bodyPr/>
        <a:lstStyle/>
        <a:p>
          <a:endParaRPr lang="nb-NO" sz="800"/>
        </a:p>
      </dgm:t>
    </dgm:pt>
    <dgm:pt modelId="{3F6030AA-C63B-4395-A4D4-91FD5613D05D}" type="pres">
      <dgm:prSet presAssocID="{E4344D8F-53CE-45A0-B331-98BBB404AE12}" presName="Name0" presStyleCnt="0">
        <dgm:presLayoutVars>
          <dgm:dir/>
          <dgm:resizeHandles val="exact"/>
        </dgm:presLayoutVars>
      </dgm:prSet>
      <dgm:spPr/>
    </dgm:pt>
    <dgm:pt modelId="{9D7725CA-D47F-40F5-BCA0-A1FCB3773FEF}" type="pres">
      <dgm:prSet presAssocID="{B0370F23-0876-4D9E-A02F-B4AC3EFDB47F}" presName="node" presStyleLbl="node1" presStyleIdx="0" presStyleCnt="7">
        <dgm:presLayoutVars>
          <dgm:bulletEnabled val="1"/>
        </dgm:presLayoutVars>
      </dgm:prSet>
      <dgm:spPr/>
      <dgm:t>
        <a:bodyPr/>
        <a:lstStyle/>
        <a:p>
          <a:endParaRPr lang="nb-NO"/>
        </a:p>
      </dgm:t>
    </dgm:pt>
    <dgm:pt modelId="{93FE5F2E-D2DF-410E-A35F-C6A80ED1B832}" type="pres">
      <dgm:prSet presAssocID="{416E7EBC-2FA7-4316-89B7-DBFA9337564B}" presName="sibTrans" presStyleLbl="sibTrans2D1" presStyleIdx="0" presStyleCnt="6"/>
      <dgm:spPr/>
      <dgm:t>
        <a:bodyPr/>
        <a:lstStyle/>
        <a:p>
          <a:endParaRPr lang="nb-NO"/>
        </a:p>
      </dgm:t>
    </dgm:pt>
    <dgm:pt modelId="{D30BFB85-34AF-4B8A-AAD7-5F5710E22F43}" type="pres">
      <dgm:prSet presAssocID="{416E7EBC-2FA7-4316-89B7-DBFA9337564B}" presName="connectorText" presStyleLbl="sibTrans2D1" presStyleIdx="0" presStyleCnt="6"/>
      <dgm:spPr/>
      <dgm:t>
        <a:bodyPr/>
        <a:lstStyle/>
        <a:p>
          <a:endParaRPr lang="nb-NO"/>
        </a:p>
      </dgm:t>
    </dgm:pt>
    <dgm:pt modelId="{8E87D673-9F82-4B0E-866E-170B55691E5B}" type="pres">
      <dgm:prSet presAssocID="{5E24EF2A-14A5-4269-B885-BC0313AD3274}" presName="node" presStyleLbl="node1" presStyleIdx="1" presStyleCnt="7">
        <dgm:presLayoutVars>
          <dgm:bulletEnabled val="1"/>
        </dgm:presLayoutVars>
      </dgm:prSet>
      <dgm:spPr/>
      <dgm:t>
        <a:bodyPr/>
        <a:lstStyle/>
        <a:p>
          <a:endParaRPr lang="nb-NO"/>
        </a:p>
      </dgm:t>
    </dgm:pt>
    <dgm:pt modelId="{A232F808-7492-48E7-8928-4FE536BC78B3}" type="pres">
      <dgm:prSet presAssocID="{2A69DD07-EAF9-4F7B-9D30-93F52823F906}" presName="sibTrans" presStyleLbl="sibTrans2D1" presStyleIdx="1" presStyleCnt="6"/>
      <dgm:spPr/>
      <dgm:t>
        <a:bodyPr/>
        <a:lstStyle/>
        <a:p>
          <a:endParaRPr lang="nb-NO"/>
        </a:p>
      </dgm:t>
    </dgm:pt>
    <dgm:pt modelId="{333605B9-0DA6-42B3-8B5F-C79D3FA8031B}" type="pres">
      <dgm:prSet presAssocID="{2A69DD07-EAF9-4F7B-9D30-93F52823F906}" presName="connectorText" presStyleLbl="sibTrans2D1" presStyleIdx="1" presStyleCnt="6"/>
      <dgm:spPr/>
      <dgm:t>
        <a:bodyPr/>
        <a:lstStyle/>
        <a:p>
          <a:endParaRPr lang="nb-NO"/>
        </a:p>
      </dgm:t>
    </dgm:pt>
    <dgm:pt modelId="{2225B532-2B94-4095-9AB6-88F5CA2F6449}" type="pres">
      <dgm:prSet presAssocID="{59E400D2-80A4-4893-9CBD-F05B4951C8F3}" presName="node" presStyleLbl="node1" presStyleIdx="2" presStyleCnt="7">
        <dgm:presLayoutVars>
          <dgm:bulletEnabled val="1"/>
        </dgm:presLayoutVars>
      </dgm:prSet>
      <dgm:spPr/>
      <dgm:t>
        <a:bodyPr/>
        <a:lstStyle/>
        <a:p>
          <a:endParaRPr lang="nb-NO"/>
        </a:p>
      </dgm:t>
    </dgm:pt>
    <dgm:pt modelId="{3A613F2B-E2E0-41A6-9D58-EAD23DF22DF4}" type="pres">
      <dgm:prSet presAssocID="{99D69306-9DCC-4553-AEDA-23FA6563E821}" presName="sibTrans" presStyleLbl="sibTrans2D1" presStyleIdx="2" presStyleCnt="6"/>
      <dgm:spPr/>
      <dgm:t>
        <a:bodyPr/>
        <a:lstStyle/>
        <a:p>
          <a:endParaRPr lang="nb-NO"/>
        </a:p>
      </dgm:t>
    </dgm:pt>
    <dgm:pt modelId="{D1ACF0E6-EF5C-4E82-995A-6AD369ABE7EF}" type="pres">
      <dgm:prSet presAssocID="{99D69306-9DCC-4553-AEDA-23FA6563E821}" presName="connectorText" presStyleLbl="sibTrans2D1" presStyleIdx="2" presStyleCnt="6"/>
      <dgm:spPr/>
      <dgm:t>
        <a:bodyPr/>
        <a:lstStyle/>
        <a:p>
          <a:endParaRPr lang="nb-NO"/>
        </a:p>
      </dgm:t>
    </dgm:pt>
    <dgm:pt modelId="{2D935A42-2A7A-468F-8ADB-E05F4445A162}" type="pres">
      <dgm:prSet presAssocID="{70B99140-D1DF-4BB8-8F28-1E736D420DD2}" presName="node" presStyleLbl="node1" presStyleIdx="3" presStyleCnt="7">
        <dgm:presLayoutVars>
          <dgm:bulletEnabled val="1"/>
        </dgm:presLayoutVars>
      </dgm:prSet>
      <dgm:spPr/>
      <dgm:t>
        <a:bodyPr/>
        <a:lstStyle/>
        <a:p>
          <a:endParaRPr lang="nb-NO"/>
        </a:p>
      </dgm:t>
    </dgm:pt>
    <dgm:pt modelId="{84BA9370-0915-458F-BAE6-10478E6A5907}" type="pres">
      <dgm:prSet presAssocID="{F89253FD-1E62-452B-BC0A-CA63B68C9601}" presName="sibTrans" presStyleLbl="sibTrans2D1" presStyleIdx="3" presStyleCnt="6"/>
      <dgm:spPr/>
      <dgm:t>
        <a:bodyPr/>
        <a:lstStyle/>
        <a:p>
          <a:endParaRPr lang="nb-NO"/>
        </a:p>
      </dgm:t>
    </dgm:pt>
    <dgm:pt modelId="{4A824787-B045-434F-9F69-362A3485D694}" type="pres">
      <dgm:prSet presAssocID="{F89253FD-1E62-452B-BC0A-CA63B68C9601}" presName="connectorText" presStyleLbl="sibTrans2D1" presStyleIdx="3" presStyleCnt="6"/>
      <dgm:spPr/>
      <dgm:t>
        <a:bodyPr/>
        <a:lstStyle/>
        <a:p>
          <a:endParaRPr lang="nb-NO"/>
        </a:p>
      </dgm:t>
    </dgm:pt>
    <dgm:pt modelId="{C943F4BB-EC4C-40EC-AD2C-43214E5017B0}" type="pres">
      <dgm:prSet presAssocID="{937E0E4E-4C82-4BCE-A5AA-2AB073EC00F1}" presName="node" presStyleLbl="node1" presStyleIdx="4" presStyleCnt="7">
        <dgm:presLayoutVars>
          <dgm:bulletEnabled val="1"/>
        </dgm:presLayoutVars>
      </dgm:prSet>
      <dgm:spPr/>
      <dgm:t>
        <a:bodyPr/>
        <a:lstStyle/>
        <a:p>
          <a:endParaRPr lang="nb-NO"/>
        </a:p>
      </dgm:t>
    </dgm:pt>
    <dgm:pt modelId="{22446A31-ACB2-4125-BE62-A9DC54E61A60}" type="pres">
      <dgm:prSet presAssocID="{A70045C2-5996-4DD1-AAC4-00C459537B97}" presName="sibTrans" presStyleLbl="sibTrans2D1" presStyleIdx="4" presStyleCnt="6"/>
      <dgm:spPr/>
      <dgm:t>
        <a:bodyPr/>
        <a:lstStyle/>
        <a:p>
          <a:endParaRPr lang="nb-NO"/>
        </a:p>
      </dgm:t>
    </dgm:pt>
    <dgm:pt modelId="{ECF21DE9-D698-4E45-86ED-1CD7AB981D15}" type="pres">
      <dgm:prSet presAssocID="{A70045C2-5996-4DD1-AAC4-00C459537B97}" presName="connectorText" presStyleLbl="sibTrans2D1" presStyleIdx="4" presStyleCnt="6"/>
      <dgm:spPr/>
      <dgm:t>
        <a:bodyPr/>
        <a:lstStyle/>
        <a:p>
          <a:endParaRPr lang="nb-NO"/>
        </a:p>
      </dgm:t>
    </dgm:pt>
    <dgm:pt modelId="{4024471A-6CD9-4966-9B47-500C07BC6339}" type="pres">
      <dgm:prSet presAssocID="{45264024-5141-42FA-9F99-4161F9D0A555}" presName="node" presStyleLbl="node1" presStyleIdx="5" presStyleCnt="7">
        <dgm:presLayoutVars>
          <dgm:bulletEnabled val="1"/>
        </dgm:presLayoutVars>
      </dgm:prSet>
      <dgm:spPr/>
      <dgm:t>
        <a:bodyPr/>
        <a:lstStyle/>
        <a:p>
          <a:endParaRPr lang="nb-NO"/>
        </a:p>
      </dgm:t>
    </dgm:pt>
    <dgm:pt modelId="{5A7F0B93-9BD0-467E-B443-D6906ACCFAD0}" type="pres">
      <dgm:prSet presAssocID="{42E6F77B-E745-448C-AB88-4B529FD91B4B}" presName="sibTrans" presStyleLbl="sibTrans2D1" presStyleIdx="5" presStyleCnt="6"/>
      <dgm:spPr/>
      <dgm:t>
        <a:bodyPr/>
        <a:lstStyle/>
        <a:p>
          <a:endParaRPr lang="nb-NO"/>
        </a:p>
      </dgm:t>
    </dgm:pt>
    <dgm:pt modelId="{D009C81A-E3C8-461C-A50F-250F5EA35191}" type="pres">
      <dgm:prSet presAssocID="{42E6F77B-E745-448C-AB88-4B529FD91B4B}" presName="connectorText" presStyleLbl="sibTrans2D1" presStyleIdx="5" presStyleCnt="6"/>
      <dgm:spPr/>
      <dgm:t>
        <a:bodyPr/>
        <a:lstStyle/>
        <a:p>
          <a:endParaRPr lang="nb-NO"/>
        </a:p>
      </dgm:t>
    </dgm:pt>
    <dgm:pt modelId="{F07B3DE2-31B3-47B3-A457-DFEDA7C51670}" type="pres">
      <dgm:prSet presAssocID="{2E306C58-DEDA-44D2-8F93-41D8AC834F3D}" presName="node" presStyleLbl="node1" presStyleIdx="6" presStyleCnt="7">
        <dgm:presLayoutVars>
          <dgm:bulletEnabled val="1"/>
        </dgm:presLayoutVars>
      </dgm:prSet>
      <dgm:spPr/>
      <dgm:t>
        <a:bodyPr/>
        <a:lstStyle/>
        <a:p>
          <a:endParaRPr lang="nb-NO"/>
        </a:p>
      </dgm:t>
    </dgm:pt>
  </dgm:ptLst>
  <dgm:cxnLst>
    <dgm:cxn modelId="{3791C2AF-5EC3-4928-ABFD-1D356B0EFB07}" type="presOf" srcId="{99D69306-9DCC-4553-AEDA-23FA6563E821}" destId="{3A613F2B-E2E0-41A6-9D58-EAD23DF22DF4}" srcOrd="0" destOrd="0" presId="urn:microsoft.com/office/officeart/2005/8/layout/process1"/>
    <dgm:cxn modelId="{99480971-9C59-4D38-86B7-6ABB6275963F}" srcId="{E4344D8F-53CE-45A0-B331-98BBB404AE12}" destId="{B0370F23-0876-4D9E-A02F-B4AC3EFDB47F}" srcOrd="0" destOrd="0" parTransId="{38473F3F-E71A-47F2-9901-42F4552AB5F4}" sibTransId="{416E7EBC-2FA7-4316-89B7-DBFA9337564B}"/>
    <dgm:cxn modelId="{56442FB9-8DCE-4FBF-B75B-3D2396DAF81B}" type="presOf" srcId="{42E6F77B-E745-448C-AB88-4B529FD91B4B}" destId="{5A7F0B93-9BD0-467E-B443-D6906ACCFAD0}" srcOrd="0" destOrd="0" presId="urn:microsoft.com/office/officeart/2005/8/layout/process1"/>
    <dgm:cxn modelId="{FFD4A77F-623F-4D2C-A163-8D05E914B35F}" type="presOf" srcId="{B0370F23-0876-4D9E-A02F-B4AC3EFDB47F}" destId="{9D7725CA-D47F-40F5-BCA0-A1FCB3773FEF}" srcOrd="0" destOrd="0" presId="urn:microsoft.com/office/officeart/2005/8/layout/process1"/>
    <dgm:cxn modelId="{02ABD2E2-CC3C-4769-A955-9796F43139FE}" srcId="{E4344D8F-53CE-45A0-B331-98BBB404AE12}" destId="{937E0E4E-4C82-4BCE-A5AA-2AB073EC00F1}" srcOrd="4" destOrd="0" parTransId="{7E1970FA-3E6D-41A7-8DFE-1237B9D40651}" sibTransId="{A70045C2-5996-4DD1-AAC4-00C459537B97}"/>
    <dgm:cxn modelId="{8B814687-D966-4540-A1D8-32F551A746CC}" srcId="{E4344D8F-53CE-45A0-B331-98BBB404AE12}" destId="{70B99140-D1DF-4BB8-8F28-1E736D420DD2}" srcOrd="3" destOrd="0" parTransId="{5EA1D0BB-36E8-4140-A0B4-D905CE6BB1F4}" sibTransId="{F89253FD-1E62-452B-BC0A-CA63B68C9601}"/>
    <dgm:cxn modelId="{B4EFFEA6-B2C1-4ACF-83A8-776F3C9921A1}" type="presOf" srcId="{A70045C2-5996-4DD1-AAC4-00C459537B97}" destId="{22446A31-ACB2-4125-BE62-A9DC54E61A60}" srcOrd="0" destOrd="0" presId="urn:microsoft.com/office/officeart/2005/8/layout/process1"/>
    <dgm:cxn modelId="{D07DF57C-BC32-4535-B0B3-4CD23076B4F2}" type="presOf" srcId="{42E6F77B-E745-448C-AB88-4B529FD91B4B}" destId="{D009C81A-E3C8-461C-A50F-250F5EA35191}" srcOrd="1" destOrd="0" presId="urn:microsoft.com/office/officeart/2005/8/layout/process1"/>
    <dgm:cxn modelId="{A7D0467A-9547-4C0A-9679-2FD720570EFF}" type="presOf" srcId="{F89253FD-1E62-452B-BC0A-CA63B68C9601}" destId="{4A824787-B045-434F-9F69-362A3485D694}" srcOrd="1" destOrd="0" presId="urn:microsoft.com/office/officeart/2005/8/layout/process1"/>
    <dgm:cxn modelId="{F3A920EB-F8BA-4DCF-9857-06454F1F3648}" type="presOf" srcId="{E4344D8F-53CE-45A0-B331-98BBB404AE12}" destId="{3F6030AA-C63B-4395-A4D4-91FD5613D05D}" srcOrd="0" destOrd="0" presId="urn:microsoft.com/office/officeart/2005/8/layout/process1"/>
    <dgm:cxn modelId="{6DC888F9-1FB7-4390-9AC2-0F97FE0B4478}" type="presOf" srcId="{A70045C2-5996-4DD1-AAC4-00C459537B97}" destId="{ECF21DE9-D698-4E45-86ED-1CD7AB981D15}" srcOrd="1" destOrd="0" presId="urn:microsoft.com/office/officeart/2005/8/layout/process1"/>
    <dgm:cxn modelId="{3091AA4C-6425-4E49-ABCA-4D76076EE0E5}" type="presOf" srcId="{416E7EBC-2FA7-4316-89B7-DBFA9337564B}" destId="{93FE5F2E-D2DF-410E-A35F-C6A80ED1B832}" srcOrd="0" destOrd="0" presId="urn:microsoft.com/office/officeart/2005/8/layout/process1"/>
    <dgm:cxn modelId="{44706A42-2F8E-4E5F-BCC3-5A4C81322DC5}" type="presOf" srcId="{99D69306-9DCC-4553-AEDA-23FA6563E821}" destId="{D1ACF0E6-EF5C-4E82-995A-6AD369ABE7EF}" srcOrd="1" destOrd="0" presId="urn:microsoft.com/office/officeart/2005/8/layout/process1"/>
    <dgm:cxn modelId="{F7C4A4D9-7B3F-43EC-B4B0-5095EB344ACD}" type="presOf" srcId="{416E7EBC-2FA7-4316-89B7-DBFA9337564B}" destId="{D30BFB85-34AF-4B8A-AAD7-5F5710E22F43}" srcOrd="1" destOrd="0" presId="urn:microsoft.com/office/officeart/2005/8/layout/process1"/>
    <dgm:cxn modelId="{C4EFA79B-017F-4796-BF4A-8ED9B5413CB5}" type="presOf" srcId="{45264024-5141-42FA-9F99-4161F9D0A555}" destId="{4024471A-6CD9-4966-9B47-500C07BC6339}" srcOrd="0" destOrd="0" presId="urn:microsoft.com/office/officeart/2005/8/layout/process1"/>
    <dgm:cxn modelId="{9C48D975-94C9-4FC8-930F-484AE0F15187}" type="presOf" srcId="{F89253FD-1E62-452B-BC0A-CA63B68C9601}" destId="{84BA9370-0915-458F-BAE6-10478E6A5907}" srcOrd="0" destOrd="0" presId="urn:microsoft.com/office/officeart/2005/8/layout/process1"/>
    <dgm:cxn modelId="{8E6729F3-8367-42BB-9C89-1B9D8D7C6AB5}" type="presOf" srcId="{2A69DD07-EAF9-4F7B-9D30-93F52823F906}" destId="{A232F808-7492-48E7-8928-4FE536BC78B3}" srcOrd="0" destOrd="0" presId="urn:microsoft.com/office/officeart/2005/8/layout/process1"/>
    <dgm:cxn modelId="{E399D464-09F4-4D81-89BD-0A7BFCB9982A}" type="presOf" srcId="{5E24EF2A-14A5-4269-B885-BC0313AD3274}" destId="{8E87D673-9F82-4B0E-866E-170B55691E5B}" srcOrd="0" destOrd="0" presId="urn:microsoft.com/office/officeart/2005/8/layout/process1"/>
    <dgm:cxn modelId="{110291D4-9DE7-4737-8BC1-E94CD07D3A5A}" type="presOf" srcId="{937E0E4E-4C82-4BCE-A5AA-2AB073EC00F1}" destId="{C943F4BB-EC4C-40EC-AD2C-43214E5017B0}" srcOrd="0" destOrd="0" presId="urn:microsoft.com/office/officeart/2005/8/layout/process1"/>
    <dgm:cxn modelId="{5D064301-9EC3-49CF-AB9B-F8396B3D2941}" srcId="{E4344D8F-53CE-45A0-B331-98BBB404AE12}" destId="{45264024-5141-42FA-9F99-4161F9D0A555}" srcOrd="5" destOrd="0" parTransId="{71254D41-5237-4289-A3A8-8E5687C1FB79}" sibTransId="{42E6F77B-E745-448C-AB88-4B529FD91B4B}"/>
    <dgm:cxn modelId="{AAF97146-5391-4539-8662-8E51BF79587C}" srcId="{E4344D8F-53CE-45A0-B331-98BBB404AE12}" destId="{5E24EF2A-14A5-4269-B885-BC0313AD3274}" srcOrd="1" destOrd="0" parTransId="{267A526C-D7FB-49D4-B98E-D6CB6864EB7D}" sibTransId="{2A69DD07-EAF9-4F7B-9D30-93F52823F906}"/>
    <dgm:cxn modelId="{A3E24FEF-5169-4A8D-9CB1-06F1DF2124C9}" type="presOf" srcId="{70B99140-D1DF-4BB8-8F28-1E736D420DD2}" destId="{2D935A42-2A7A-468F-8ADB-E05F4445A162}" srcOrd="0" destOrd="0" presId="urn:microsoft.com/office/officeart/2005/8/layout/process1"/>
    <dgm:cxn modelId="{5904A9C1-FFB7-480B-939D-C1CAE79D103D}" type="presOf" srcId="{2E306C58-DEDA-44D2-8F93-41D8AC834F3D}" destId="{F07B3DE2-31B3-47B3-A457-DFEDA7C51670}" srcOrd="0" destOrd="0" presId="urn:microsoft.com/office/officeart/2005/8/layout/process1"/>
    <dgm:cxn modelId="{8D0F401A-0DE4-4FC9-AB70-CB1462595269}" type="presOf" srcId="{2A69DD07-EAF9-4F7B-9D30-93F52823F906}" destId="{333605B9-0DA6-42B3-8B5F-C79D3FA8031B}" srcOrd="1" destOrd="0" presId="urn:microsoft.com/office/officeart/2005/8/layout/process1"/>
    <dgm:cxn modelId="{5C8FD0C6-471C-4D11-8351-EC149BEE9054}" type="presOf" srcId="{59E400D2-80A4-4893-9CBD-F05B4951C8F3}" destId="{2225B532-2B94-4095-9AB6-88F5CA2F6449}" srcOrd="0" destOrd="0" presId="urn:microsoft.com/office/officeart/2005/8/layout/process1"/>
    <dgm:cxn modelId="{F2EFF300-197E-43FE-8EBE-C06D5DDDE086}" srcId="{E4344D8F-53CE-45A0-B331-98BBB404AE12}" destId="{2E306C58-DEDA-44D2-8F93-41D8AC834F3D}" srcOrd="6" destOrd="0" parTransId="{08872E1D-10DD-4A99-BBC5-C2BFF46DED36}" sibTransId="{AEA7ECCE-0F32-41E1-82D9-CCC01B2F5A53}"/>
    <dgm:cxn modelId="{6AAFBECF-85BE-4479-9822-D9013B5DA964}" srcId="{E4344D8F-53CE-45A0-B331-98BBB404AE12}" destId="{59E400D2-80A4-4893-9CBD-F05B4951C8F3}" srcOrd="2" destOrd="0" parTransId="{095889CB-E35F-4575-AE5F-F8431F1DC189}" sibTransId="{99D69306-9DCC-4553-AEDA-23FA6563E821}"/>
    <dgm:cxn modelId="{3DD03B0D-8178-4150-A014-09E4EBCC7D6E}" type="presParOf" srcId="{3F6030AA-C63B-4395-A4D4-91FD5613D05D}" destId="{9D7725CA-D47F-40F5-BCA0-A1FCB3773FEF}" srcOrd="0" destOrd="0" presId="urn:microsoft.com/office/officeart/2005/8/layout/process1"/>
    <dgm:cxn modelId="{EA066511-8775-4DA6-A272-D8E90FC8D484}" type="presParOf" srcId="{3F6030AA-C63B-4395-A4D4-91FD5613D05D}" destId="{93FE5F2E-D2DF-410E-A35F-C6A80ED1B832}" srcOrd="1" destOrd="0" presId="urn:microsoft.com/office/officeart/2005/8/layout/process1"/>
    <dgm:cxn modelId="{CA4271B2-60B2-451B-9FE0-C478A44D28F9}" type="presParOf" srcId="{93FE5F2E-D2DF-410E-A35F-C6A80ED1B832}" destId="{D30BFB85-34AF-4B8A-AAD7-5F5710E22F43}" srcOrd="0" destOrd="0" presId="urn:microsoft.com/office/officeart/2005/8/layout/process1"/>
    <dgm:cxn modelId="{21F3335A-4204-4E40-9E97-2C7115757F53}" type="presParOf" srcId="{3F6030AA-C63B-4395-A4D4-91FD5613D05D}" destId="{8E87D673-9F82-4B0E-866E-170B55691E5B}" srcOrd="2" destOrd="0" presId="urn:microsoft.com/office/officeart/2005/8/layout/process1"/>
    <dgm:cxn modelId="{DEA5824C-B736-49D6-B3D1-C7FE4DDF994D}" type="presParOf" srcId="{3F6030AA-C63B-4395-A4D4-91FD5613D05D}" destId="{A232F808-7492-48E7-8928-4FE536BC78B3}" srcOrd="3" destOrd="0" presId="urn:microsoft.com/office/officeart/2005/8/layout/process1"/>
    <dgm:cxn modelId="{CD953CBF-1C1C-4ED2-B493-FF1147DDBE2A}" type="presParOf" srcId="{A232F808-7492-48E7-8928-4FE536BC78B3}" destId="{333605B9-0DA6-42B3-8B5F-C79D3FA8031B}" srcOrd="0" destOrd="0" presId="urn:microsoft.com/office/officeart/2005/8/layout/process1"/>
    <dgm:cxn modelId="{3CD6F473-0181-4D59-8E5A-339238D0C926}" type="presParOf" srcId="{3F6030AA-C63B-4395-A4D4-91FD5613D05D}" destId="{2225B532-2B94-4095-9AB6-88F5CA2F6449}" srcOrd="4" destOrd="0" presId="urn:microsoft.com/office/officeart/2005/8/layout/process1"/>
    <dgm:cxn modelId="{35C4523D-941C-44AA-BBF2-2C2303A0511D}" type="presParOf" srcId="{3F6030AA-C63B-4395-A4D4-91FD5613D05D}" destId="{3A613F2B-E2E0-41A6-9D58-EAD23DF22DF4}" srcOrd="5" destOrd="0" presId="urn:microsoft.com/office/officeart/2005/8/layout/process1"/>
    <dgm:cxn modelId="{2B4F9269-6AE0-4FCF-B7BB-8548FCA8153B}" type="presParOf" srcId="{3A613F2B-E2E0-41A6-9D58-EAD23DF22DF4}" destId="{D1ACF0E6-EF5C-4E82-995A-6AD369ABE7EF}" srcOrd="0" destOrd="0" presId="urn:microsoft.com/office/officeart/2005/8/layout/process1"/>
    <dgm:cxn modelId="{3840636C-DB8A-4A0E-8AC8-C63D03ED752A}" type="presParOf" srcId="{3F6030AA-C63B-4395-A4D4-91FD5613D05D}" destId="{2D935A42-2A7A-468F-8ADB-E05F4445A162}" srcOrd="6" destOrd="0" presId="urn:microsoft.com/office/officeart/2005/8/layout/process1"/>
    <dgm:cxn modelId="{542A3061-230D-4F86-A3D3-2296B3C9EB80}" type="presParOf" srcId="{3F6030AA-C63B-4395-A4D4-91FD5613D05D}" destId="{84BA9370-0915-458F-BAE6-10478E6A5907}" srcOrd="7" destOrd="0" presId="urn:microsoft.com/office/officeart/2005/8/layout/process1"/>
    <dgm:cxn modelId="{706B67DF-2A86-4AA7-93C5-A994329F122F}" type="presParOf" srcId="{84BA9370-0915-458F-BAE6-10478E6A5907}" destId="{4A824787-B045-434F-9F69-362A3485D694}" srcOrd="0" destOrd="0" presId="urn:microsoft.com/office/officeart/2005/8/layout/process1"/>
    <dgm:cxn modelId="{1C579143-F2F4-4B21-B588-142E102E3B1B}" type="presParOf" srcId="{3F6030AA-C63B-4395-A4D4-91FD5613D05D}" destId="{C943F4BB-EC4C-40EC-AD2C-43214E5017B0}" srcOrd="8" destOrd="0" presId="urn:microsoft.com/office/officeart/2005/8/layout/process1"/>
    <dgm:cxn modelId="{46050F35-B8E0-4511-B36B-E1B0761A6C58}" type="presParOf" srcId="{3F6030AA-C63B-4395-A4D4-91FD5613D05D}" destId="{22446A31-ACB2-4125-BE62-A9DC54E61A60}" srcOrd="9" destOrd="0" presId="urn:microsoft.com/office/officeart/2005/8/layout/process1"/>
    <dgm:cxn modelId="{B9483B01-695F-4714-940F-9D1C686E0EA4}" type="presParOf" srcId="{22446A31-ACB2-4125-BE62-A9DC54E61A60}" destId="{ECF21DE9-D698-4E45-86ED-1CD7AB981D15}" srcOrd="0" destOrd="0" presId="urn:microsoft.com/office/officeart/2005/8/layout/process1"/>
    <dgm:cxn modelId="{5D448633-839E-4FB1-AA77-472D87EC103E}" type="presParOf" srcId="{3F6030AA-C63B-4395-A4D4-91FD5613D05D}" destId="{4024471A-6CD9-4966-9B47-500C07BC6339}" srcOrd="10" destOrd="0" presId="urn:microsoft.com/office/officeart/2005/8/layout/process1"/>
    <dgm:cxn modelId="{3FF9F67C-7D99-4187-9FB3-6496C8138374}" type="presParOf" srcId="{3F6030AA-C63B-4395-A4D4-91FD5613D05D}" destId="{5A7F0B93-9BD0-467E-B443-D6906ACCFAD0}" srcOrd="11" destOrd="0" presId="urn:microsoft.com/office/officeart/2005/8/layout/process1"/>
    <dgm:cxn modelId="{A29DEA3F-4272-41D8-A631-C8A177CEBB34}" type="presParOf" srcId="{5A7F0B93-9BD0-467E-B443-D6906ACCFAD0}" destId="{D009C81A-E3C8-461C-A50F-250F5EA35191}" srcOrd="0" destOrd="0" presId="urn:microsoft.com/office/officeart/2005/8/layout/process1"/>
    <dgm:cxn modelId="{61D4922E-3B12-4378-97D3-BEA440656E38}" type="presParOf" srcId="{3F6030AA-C63B-4395-A4D4-91FD5613D05D}" destId="{F07B3DE2-31B3-47B3-A457-DFEDA7C51670}" srcOrd="1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4232E6F-B096-46CA-9104-1D00AD8D87AE}" type="doc">
      <dgm:prSet loTypeId="urn:microsoft.com/office/officeart/2005/8/layout/process2" loCatId="process" qsTypeId="urn:microsoft.com/office/officeart/2005/8/quickstyle/simple2" qsCatId="simple" csTypeId="urn:microsoft.com/office/officeart/2005/8/colors/accent2_1" csCatId="accent2" phldr="1"/>
      <dgm:spPr/>
    </dgm:pt>
    <dgm:pt modelId="{EF00006B-43BF-4498-883A-2ECC507204AF}">
      <dgm:prSet phldrT="[Text]" custT="1"/>
      <dgm:spPr>
        <a:ln>
          <a:solidFill>
            <a:srgbClr val="C00000"/>
          </a:solidFill>
        </a:ln>
      </dgm:spPr>
      <dgm:t>
        <a:bodyPr/>
        <a:lstStyle/>
        <a:p>
          <a:pPr algn="ctr"/>
          <a:r>
            <a:rPr lang="sv-SE" sz="1600" b="0" dirty="0" smtClean="0">
              <a:latin typeface="+mn-lt"/>
            </a:rPr>
            <a:t>Lagre i 360</a:t>
          </a:r>
        </a:p>
      </dgm:t>
    </dgm:pt>
    <dgm:pt modelId="{036CBF5D-6AC4-4418-9A3A-38372EDF64E6}" type="parTrans" cxnId="{72E0BD94-6DDB-40F8-9A74-CD8D6F97000B}">
      <dgm:prSet/>
      <dgm:spPr/>
      <dgm:t>
        <a:bodyPr/>
        <a:lstStyle/>
        <a:p>
          <a:pPr algn="ctr"/>
          <a:endParaRPr lang="sv-SE"/>
        </a:p>
      </dgm:t>
    </dgm:pt>
    <dgm:pt modelId="{CB96E383-BDAE-45DC-A829-848161B8F795}" type="sibTrans" cxnId="{72E0BD94-6DDB-40F8-9A74-CD8D6F97000B}">
      <dgm:prSet/>
      <dgm:spPr/>
      <dgm:t>
        <a:bodyPr/>
        <a:lstStyle/>
        <a:p>
          <a:pPr algn="ctr"/>
          <a:endParaRPr lang="sv-SE"/>
        </a:p>
      </dgm:t>
    </dgm:pt>
    <dgm:pt modelId="{3924104C-EA93-498D-82EF-5368DD10136F}">
      <dgm:prSet phldrT="[Text]" custT="1"/>
      <dgm:spPr>
        <a:ln>
          <a:solidFill>
            <a:srgbClr val="C00000"/>
          </a:solidFill>
        </a:ln>
      </dgm:spPr>
      <dgm:t>
        <a:bodyPr/>
        <a:lstStyle/>
        <a:p>
          <a:pPr algn="ctr"/>
          <a:r>
            <a:rPr lang="sv-SE" sz="1600" b="0" dirty="0" smtClean="0">
              <a:latin typeface="+mn-lt"/>
            </a:rPr>
            <a:t>Opprett avtale på vanlig måte</a:t>
          </a:r>
          <a:endParaRPr lang="sv-SE" sz="1600" b="0" dirty="0">
            <a:latin typeface="+mn-lt"/>
          </a:endParaRPr>
        </a:p>
      </dgm:t>
    </dgm:pt>
    <dgm:pt modelId="{31E642A0-D086-4029-B648-BA557F640719}" type="parTrans" cxnId="{1991033D-EB59-4510-8DA8-102D8CB005D9}">
      <dgm:prSet/>
      <dgm:spPr/>
      <dgm:t>
        <a:bodyPr/>
        <a:lstStyle/>
        <a:p>
          <a:pPr algn="ctr"/>
          <a:endParaRPr lang="sv-SE"/>
        </a:p>
      </dgm:t>
    </dgm:pt>
    <dgm:pt modelId="{C99AB6C3-85A6-4C36-A178-7C2027CF36AF}" type="sibTrans" cxnId="{1991033D-EB59-4510-8DA8-102D8CB005D9}">
      <dgm:prSet/>
      <dgm:spPr/>
      <dgm:t>
        <a:bodyPr/>
        <a:lstStyle/>
        <a:p>
          <a:pPr algn="ctr"/>
          <a:endParaRPr lang="sv-SE"/>
        </a:p>
      </dgm:t>
    </dgm:pt>
    <dgm:pt modelId="{EA4F2884-902E-4273-8464-87EF554AE0CA}">
      <dgm:prSet phldrT="[Text]" custT="1"/>
      <dgm:spPr>
        <a:ln>
          <a:solidFill>
            <a:srgbClr val="C00000"/>
          </a:solidFill>
        </a:ln>
      </dgm:spPr>
      <dgm:t>
        <a:bodyPr/>
        <a:lstStyle/>
        <a:p>
          <a:pPr algn="ctr"/>
          <a:r>
            <a:rPr lang="sv-SE" sz="1600" b="0" dirty="0" smtClean="0">
              <a:latin typeface="+mn-lt"/>
            </a:rPr>
            <a:t>Dersom endring: Velg ny eller endre</a:t>
          </a:r>
        </a:p>
      </dgm:t>
    </dgm:pt>
    <dgm:pt modelId="{4EFCA5C4-4C4E-455C-BFE4-E3DEC2CAA9C4}" type="parTrans" cxnId="{CA008CB3-5BDE-4F51-B97C-9C492B6DA79D}">
      <dgm:prSet/>
      <dgm:spPr/>
      <dgm:t>
        <a:bodyPr/>
        <a:lstStyle/>
        <a:p>
          <a:pPr algn="ctr"/>
          <a:endParaRPr lang="sv-SE"/>
        </a:p>
      </dgm:t>
    </dgm:pt>
    <dgm:pt modelId="{EA96EDC7-86CD-4916-844A-1309D9181D28}" type="sibTrans" cxnId="{CA008CB3-5BDE-4F51-B97C-9C492B6DA79D}">
      <dgm:prSet/>
      <dgm:spPr/>
      <dgm:t>
        <a:bodyPr/>
        <a:lstStyle/>
        <a:p>
          <a:pPr algn="ctr"/>
          <a:endParaRPr lang="sv-SE"/>
        </a:p>
      </dgm:t>
    </dgm:pt>
    <dgm:pt modelId="{77BAE508-DC49-4713-BAA0-461D5EBCE810}">
      <dgm:prSet phldrT="[Text]" custT="1"/>
      <dgm:spPr>
        <a:ln>
          <a:solidFill>
            <a:srgbClr val="C00000"/>
          </a:solidFill>
        </a:ln>
      </dgm:spPr>
      <dgm:t>
        <a:bodyPr/>
        <a:lstStyle/>
        <a:p>
          <a:pPr algn="ctr"/>
          <a:r>
            <a:rPr lang="sv-SE" sz="1600" b="0" dirty="0" smtClean="0">
              <a:latin typeface="+mn-lt"/>
            </a:rPr>
            <a:t>Avtalen som endres i Outlook blir ikke endret automatisk i 360</a:t>
          </a:r>
        </a:p>
      </dgm:t>
    </dgm:pt>
    <dgm:pt modelId="{D9C45287-32B1-47D1-BA58-9F9ECB1B71BD}" type="parTrans" cxnId="{02B0ED4A-AB4F-4EF6-A465-B6B8550069C4}">
      <dgm:prSet/>
      <dgm:spPr/>
      <dgm:t>
        <a:bodyPr/>
        <a:lstStyle/>
        <a:p>
          <a:pPr algn="ctr"/>
          <a:endParaRPr lang="da-DK"/>
        </a:p>
      </dgm:t>
    </dgm:pt>
    <dgm:pt modelId="{44EA0459-F8D0-43F9-9566-124127B68BB1}" type="sibTrans" cxnId="{02B0ED4A-AB4F-4EF6-A465-B6B8550069C4}">
      <dgm:prSet/>
      <dgm:spPr/>
      <dgm:t>
        <a:bodyPr/>
        <a:lstStyle/>
        <a:p>
          <a:pPr algn="ctr"/>
          <a:endParaRPr lang="da-DK"/>
        </a:p>
      </dgm:t>
    </dgm:pt>
    <dgm:pt modelId="{7DC6C977-8C07-4118-8FD0-0599616830FC}" type="pres">
      <dgm:prSet presAssocID="{74232E6F-B096-46CA-9104-1D00AD8D87AE}" presName="linearFlow" presStyleCnt="0">
        <dgm:presLayoutVars>
          <dgm:resizeHandles val="exact"/>
        </dgm:presLayoutVars>
      </dgm:prSet>
      <dgm:spPr/>
    </dgm:pt>
    <dgm:pt modelId="{ED6F0CAB-7093-46A9-97BD-1D7F35F71F53}" type="pres">
      <dgm:prSet presAssocID="{3924104C-EA93-498D-82EF-5368DD10136F}" presName="node" presStyleLbl="node1" presStyleIdx="0" presStyleCnt="4" custScaleX="277676" custLinFactNeighborX="-2677">
        <dgm:presLayoutVars>
          <dgm:bulletEnabled val="1"/>
        </dgm:presLayoutVars>
      </dgm:prSet>
      <dgm:spPr/>
      <dgm:t>
        <a:bodyPr/>
        <a:lstStyle/>
        <a:p>
          <a:endParaRPr lang="sv-SE"/>
        </a:p>
      </dgm:t>
    </dgm:pt>
    <dgm:pt modelId="{2FD178F4-9541-46CD-A4E3-8BE9DBA130B6}" type="pres">
      <dgm:prSet presAssocID="{C99AB6C3-85A6-4C36-A178-7C2027CF36AF}" presName="sibTrans" presStyleLbl="sibTrans2D1" presStyleIdx="0" presStyleCnt="3"/>
      <dgm:spPr/>
      <dgm:t>
        <a:bodyPr/>
        <a:lstStyle/>
        <a:p>
          <a:endParaRPr lang="sv-SE"/>
        </a:p>
      </dgm:t>
    </dgm:pt>
    <dgm:pt modelId="{D74993FE-A741-4837-A66D-BB3D44238F83}" type="pres">
      <dgm:prSet presAssocID="{C99AB6C3-85A6-4C36-A178-7C2027CF36AF}" presName="connectorText" presStyleLbl="sibTrans2D1" presStyleIdx="0" presStyleCnt="3"/>
      <dgm:spPr/>
      <dgm:t>
        <a:bodyPr/>
        <a:lstStyle/>
        <a:p>
          <a:endParaRPr lang="sv-SE"/>
        </a:p>
      </dgm:t>
    </dgm:pt>
    <dgm:pt modelId="{48B95456-DE67-4DFE-BE4A-C293967371FD}" type="pres">
      <dgm:prSet presAssocID="{EF00006B-43BF-4498-883A-2ECC507204AF}" presName="node" presStyleLbl="node1" presStyleIdx="1" presStyleCnt="4" custScaleX="277676" custLinFactNeighborX="-1888" custLinFactNeighborY="-21425">
        <dgm:presLayoutVars>
          <dgm:bulletEnabled val="1"/>
        </dgm:presLayoutVars>
      </dgm:prSet>
      <dgm:spPr/>
      <dgm:t>
        <a:bodyPr/>
        <a:lstStyle/>
        <a:p>
          <a:endParaRPr lang="sv-SE"/>
        </a:p>
      </dgm:t>
    </dgm:pt>
    <dgm:pt modelId="{B0B05EB8-FDFF-4BB2-83D9-530387FDD126}" type="pres">
      <dgm:prSet presAssocID="{CB96E383-BDAE-45DC-A829-848161B8F795}" presName="sibTrans" presStyleLbl="sibTrans2D1" presStyleIdx="1" presStyleCnt="3"/>
      <dgm:spPr/>
      <dgm:t>
        <a:bodyPr/>
        <a:lstStyle/>
        <a:p>
          <a:endParaRPr lang="sv-SE"/>
        </a:p>
      </dgm:t>
    </dgm:pt>
    <dgm:pt modelId="{A7DCA7EC-E992-4839-902B-E9BD765AB185}" type="pres">
      <dgm:prSet presAssocID="{CB96E383-BDAE-45DC-A829-848161B8F795}" presName="connectorText" presStyleLbl="sibTrans2D1" presStyleIdx="1" presStyleCnt="3"/>
      <dgm:spPr/>
      <dgm:t>
        <a:bodyPr/>
        <a:lstStyle/>
        <a:p>
          <a:endParaRPr lang="sv-SE"/>
        </a:p>
      </dgm:t>
    </dgm:pt>
    <dgm:pt modelId="{4B32E267-FD6A-4565-9C41-7FF22C596F8E}" type="pres">
      <dgm:prSet presAssocID="{EA4F2884-902E-4273-8464-87EF554AE0CA}" presName="node" presStyleLbl="node1" presStyleIdx="2" presStyleCnt="4" custScaleX="277790" custLinFactNeighborX="-2620">
        <dgm:presLayoutVars>
          <dgm:bulletEnabled val="1"/>
        </dgm:presLayoutVars>
      </dgm:prSet>
      <dgm:spPr/>
      <dgm:t>
        <a:bodyPr/>
        <a:lstStyle/>
        <a:p>
          <a:endParaRPr lang="sv-SE"/>
        </a:p>
      </dgm:t>
    </dgm:pt>
    <dgm:pt modelId="{97905CE2-D6CC-4047-B1DE-3ECD4C76C42A}" type="pres">
      <dgm:prSet presAssocID="{EA96EDC7-86CD-4916-844A-1309D9181D28}" presName="sibTrans" presStyleLbl="sibTrans2D1" presStyleIdx="2" presStyleCnt="3"/>
      <dgm:spPr/>
      <dgm:t>
        <a:bodyPr/>
        <a:lstStyle/>
        <a:p>
          <a:endParaRPr lang="da-DK"/>
        </a:p>
      </dgm:t>
    </dgm:pt>
    <dgm:pt modelId="{6EC08618-BB1F-4592-924F-1FAC669989F3}" type="pres">
      <dgm:prSet presAssocID="{EA96EDC7-86CD-4916-844A-1309D9181D28}" presName="connectorText" presStyleLbl="sibTrans2D1" presStyleIdx="2" presStyleCnt="3"/>
      <dgm:spPr/>
      <dgm:t>
        <a:bodyPr/>
        <a:lstStyle/>
        <a:p>
          <a:endParaRPr lang="da-DK"/>
        </a:p>
      </dgm:t>
    </dgm:pt>
    <dgm:pt modelId="{63329FE3-B1D5-4F34-B4F7-5E05242B6FB1}" type="pres">
      <dgm:prSet presAssocID="{77BAE508-DC49-4713-BAA0-461D5EBCE810}" presName="node" presStyleLbl="node1" presStyleIdx="3" presStyleCnt="4" custScaleX="277790" custLinFactNeighborX="-2620">
        <dgm:presLayoutVars>
          <dgm:bulletEnabled val="1"/>
        </dgm:presLayoutVars>
      </dgm:prSet>
      <dgm:spPr/>
      <dgm:t>
        <a:bodyPr/>
        <a:lstStyle/>
        <a:p>
          <a:endParaRPr lang="da-DK"/>
        </a:p>
      </dgm:t>
    </dgm:pt>
  </dgm:ptLst>
  <dgm:cxnLst>
    <dgm:cxn modelId="{72E0BD94-6DDB-40F8-9A74-CD8D6F97000B}" srcId="{74232E6F-B096-46CA-9104-1D00AD8D87AE}" destId="{EF00006B-43BF-4498-883A-2ECC507204AF}" srcOrd="1" destOrd="0" parTransId="{036CBF5D-6AC4-4418-9A3A-38372EDF64E6}" sibTransId="{CB96E383-BDAE-45DC-A829-848161B8F795}"/>
    <dgm:cxn modelId="{EA487C8F-5A05-4DE8-BF2F-401CB5B57A1A}" type="presOf" srcId="{EA4F2884-902E-4273-8464-87EF554AE0CA}" destId="{4B32E267-FD6A-4565-9C41-7FF22C596F8E}" srcOrd="0" destOrd="0" presId="urn:microsoft.com/office/officeart/2005/8/layout/process2"/>
    <dgm:cxn modelId="{85A3A78F-8A3D-4858-87E0-7A36A5B48280}" type="presOf" srcId="{EA96EDC7-86CD-4916-844A-1309D9181D28}" destId="{6EC08618-BB1F-4592-924F-1FAC669989F3}" srcOrd="1" destOrd="0" presId="urn:microsoft.com/office/officeart/2005/8/layout/process2"/>
    <dgm:cxn modelId="{AF1C33A2-9BFE-49E3-9545-8A5CB6141715}" type="presOf" srcId="{C99AB6C3-85A6-4C36-A178-7C2027CF36AF}" destId="{D74993FE-A741-4837-A66D-BB3D44238F83}" srcOrd="1" destOrd="0" presId="urn:microsoft.com/office/officeart/2005/8/layout/process2"/>
    <dgm:cxn modelId="{CA008CB3-5BDE-4F51-B97C-9C492B6DA79D}" srcId="{74232E6F-B096-46CA-9104-1D00AD8D87AE}" destId="{EA4F2884-902E-4273-8464-87EF554AE0CA}" srcOrd="2" destOrd="0" parTransId="{4EFCA5C4-4C4E-455C-BFE4-E3DEC2CAA9C4}" sibTransId="{EA96EDC7-86CD-4916-844A-1309D9181D28}"/>
    <dgm:cxn modelId="{1991033D-EB59-4510-8DA8-102D8CB005D9}" srcId="{74232E6F-B096-46CA-9104-1D00AD8D87AE}" destId="{3924104C-EA93-498D-82EF-5368DD10136F}" srcOrd="0" destOrd="0" parTransId="{31E642A0-D086-4029-B648-BA557F640719}" sibTransId="{C99AB6C3-85A6-4C36-A178-7C2027CF36AF}"/>
    <dgm:cxn modelId="{BA78FEBA-BEB2-47A4-BFA9-5DB37456AF60}" type="presOf" srcId="{3924104C-EA93-498D-82EF-5368DD10136F}" destId="{ED6F0CAB-7093-46A9-97BD-1D7F35F71F53}" srcOrd="0" destOrd="0" presId="urn:microsoft.com/office/officeart/2005/8/layout/process2"/>
    <dgm:cxn modelId="{02B0ED4A-AB4F-4EF6-A465-B6B8550069C4}" srcId="{74232E6F-B096-46CA-9104-1D00AD8D87AE}" destId="{77BAE508-DC49-4713-BAA0-461D5EBCE810}" srcOrd="3" destOrd="0" parTransId="{D9C45287-32B1-47D1-BA58-9F9ECB1B71BD}" sibTransId="{44EA0459-F8D0-43F9-9566-124127B68BB1}"/>
    <dgm:cxn modelId="{4FC11140-D309-4B71-9476-C2261B873909}" type="presOf" srcId="{CB96E383-BDAE-45DC-A829-848161B8F795}" destId="{A7DCA7EC-E992-4839-902B-E9BD765AB185}" srcOrd="1" destOrd="0" presId="urn:microsoft.com/office/officeart/2005/8/layout/process2"/>
    <dgm:cxn modelId="{41BAF8F3-BBF2-4AE8-B29A-E498E7077E4A}" type="presOf" srcId="{77BAE508-DC49-4713-BAA0-461D5EBCE810}" destId="{63329FE3-B1D5-4F34-B4F7-5E05242B6FB1}" srcOrd="0" destOrd="0" presId="urn:microsoft.com/office/officeart/2005/8/layout/process2"/>
    <dgm:cxn modelId="{DCFCF721-ACC3-4B91-95A4-4A97FDFA076E}" type="presOf" srcId="{EA96EDC7-86CD-4916-844A-1309D9181D28}" destId="{97905CE2-D6CC-4047-B1DE-3ECD4C76C42A}" srcOrd="0" destOrd="0" presId="urn:microsoft.com/office/officeart/2005/8/layout/process2"/>
    <dgm:cxn modelId="{3A599E7E-FA00-4D3D-AD58-23C953EE2798}" type="presOf" srcId="{C99AB6C3-85A6-4C36-A178-7C2027CF36AF}" destId="{2FD178F4-9541-46CD-A4E3-8BE9DBA130B6}" srcOrd="0" destOrd="0" presId="urn:microsoft.com/office/officeart/2005/8/layout/process2"/>
    <dgm:cxn modelId="{FAF86C98-B021-4BE1-8C9B-D613A2E49EB2}" type="presOf" srcId="{74232E6F-B096-46CA-9104-1D00AD8D87AE}" destId="{7DC6C977-8C07-4118-8FD0-0599616830FC}" srcOrd="0" destOrd="0" presId="urn:microsoft.com/office/officeart/2005/8/layout/process2"/>
    <dgm:cxn modelId="{D2A5134F-3CF5-4AA2-A03A-7657E8983E02}" type="presOf" srcId="{EF00006B-43BF-4498-883A-2ECC507204AF}" destId="{48B95456-DE67-4DFE-BE4A-C293967371FD}" srcOrd="0" destOrd="0" presId="urn:microsoft.com/office/officeart/2005/8/layout/process2"/>
    <dgm:cxn modelId="{4B009A91-B7B1-4910-904C-59AD37553C9A}" type="presOf" srcId="{CB96E383-BDAE-45DC-A829-848161B8F795}" destId="{B0B05EB8-FDFF-4BB2-83D9-530387FDD126}" srcOrd="0" destOrd="0" presId="urn:microsoft.com/office/officeart/2005/8/layout/process2"/>
    <dgm:cxn modelId="{6B59DC94-1C67-44CA-AC9B-063D73265CF5}" type="presParOf" srcId="{7DC6C977-8C07-4118-8FD0-0599616830FC}" destId="{ED6F0CAB-7093-46A9-97BD-1D7F35F71F53}" srcOrd="0" destOrd="0" presId="urn:microsoft.com/office/officeart/2005/8/layout/process2"/>
    <dgm:cxn modelId="{C6DB8268-03FF-4F48-8DCF-B45A439F3782}" type="presParOf" srcId="{7DC6C977-8C07-4118-8FD0-0599616830FC}" destId="{2FD178F4-9541-46CD-A4E3-8BE9DBA130B6}" srcOrd="1" destOrd="0" presId="urn:microsoft.com/office/officeart/2005/8/layout/process2"/>
    <dgm:cxn modelId="{470878EC-4F4A-49A7-AFF7-5CC2973D2C06}" type="presParOf" srcId="{2FD178F4-9541-46CD-A4E3-8BE9DBA130B6}" destId="{D74993FE-A741-4837-A66D-BB3D44238F83}" srcOrd="0" destOrd="0" presId="urn:microsoft.com/office/officeart/2005/8/layout/process2"/>
    <dgm:cxn modelId="{E6376E36-796C-4BF3-993D-0D3560F8CD30}" type="presParOf" srcId="{7DC6C977-8C07-4118-8FD0-0599616830FC}" destId="{48B95456-DE67-4DFE-BE4A-C293967371FD}" srcOrd="2" destOrd="0" presId="urn:microsoft.com/office/officeart/2005/8/layout/process2"/>
    <dgm:cxn modelId="{493EFF22-C515-4444-8302-4065DC45B8D8}" type="presParOf" srcId="{7DC6C977-8C07-4118-8FD0-0599616830FC}" destId="{B0B05EB8-FDFF-4BB2-83D9-530387FDD126}" srcOrd="3" destOrd="0" presId="urn:microsoft.com/office/officeart/2005/8/layout/process2"/>
    <dgm:cxn modelId="{87F8649C-FDCE-4321-A296-44BA47851300}" type="presParOf" srcId="{B0B05EB8-FDFF-4BB2-83D9-530387FDD126}" destId="{A7DCA7EC-E992-4839-902B-E9BD765AB185}" srcOrd="0" destOrd="0" presId="urn:microsoft.com/office/officeart/2005/8/layout/process2"/>
    <dgm:cxn modelId="{0661C675-EA76-4508-BF6D-2CB1E9017003}" type="presParOf" srcId="{7DC6C977-8C07-4118-8FD0-0599616830FC}" destId="{4B32E267-FD6A-4565-9C41-7FF22C596F8E}" srcOrd="4" destOrd="0" presId="urn:microsoft.com/office/officeart/2005/8/layout/process2"/>
    <dgm:cxn modelId="{DE0AFA1F-FCC1-4502-8C64-09DF1FA35983}" type="presParOf" srcId="{7DC6C977-8C07-4118-8FD0-0599616830FC}" destId="{97905CE2-D6CC-4047-B1DE-3ECD4C76C42A}" srcOrd="5" destOrd="0" presId="urn:microsoft.com/office/officeart/2005/8/layout/process2"/>
    <dgm:cxn modelId="{719291C6-AD37-4D07-BF0C-E73960E1B9DB}" type="presParOf" srcId="{97905CE2-D6CC-4047-B1DE-3ECD4C76C42A}" destId="{6EC08618-BB1F-4592-924F-1FAC669989F3}" srcOrd="0" destOrd="0" presId="urn:microsoft.com/office/officeart/2005/8/layout/process2"/>
    <dgm:cxn modelId="{0E872256-3C46-4F31-8DF3-7E4E6861449C}" type="presParOf" srcId="{7DC6C977-8C07-4118-8FD0-0599616830FC}" destId="{63329FE3-B1D5-4F34-B4F7-5E05242B6FB1}"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4232E6F-B096-46CA-9104-1D00AD8D87AE}" type="doc">
      <dgm:prSet loTypeId="urn:microsoft.com/office/officeart/2005/8/layout/process2" loCatId="process" qsTypeId="urn:microsoft.com/office/officeart/2005/8/quickstyle/simple2" qsCatId="simple" csTypeId="urn:microsoft.com/office/officeart/2005/8/colors/accent2_1" csCatId="accent2" phldr="1"/>
      <dgm:spPr/>
    </dgm:pt>
    <dgm:pt modelId="{EF00006B-43BF-4498-883A-2ECC507204AF}">
      <dgm:prSet phldrT="[Text]" custT="1"/>
      <dgm:spPr>
        <a:ln>
          <a:solidFill>
            <a:srgbClr val="C00000"/>
          </a:solidFill>
        </a:ln>
      </dgm:spPr>
      <dgm:t>
        <a:bodyPr/>
        <a:lstStyle/>
        <a:p>
          <a:pPr algn="ctr"/>
          <a:r>
            <a:rPr lang="sv-SE" sz="1800" b="0" dirty="0" smtClean="0">
              <a:latin typeface="Segoe UI Light" pitchFamily="34" charset="0"/>
            </a:rPr>
            <a:t>Gå til fanen Sjekkliste og velg ny</a:t>
          </a:r>
        </a:p>
      </dgm:t>
    </dgm:pt>
    <dgm:pt modelId="{036CBF5D-6AC4-4418-9A3A-38372EDF64E6}" type="parTrans" cxnId="{72E0BD94-6DDB-40F8-9A74-CD8D6F97000B}">
      <dgm:prSet/>
      <dgm:spPr/>
      <dgm:t>
        <a:bodyPr/>
        <a:lstStyle/>
        <a:p>
          <a:pPr algn="ctr"/>
          <a:endParaRPr lang="sv-SE"/>
        </a:p>
      </dgm:t>
    </dgm:pt>
    <dgm:pt modelId="{CB96E383-BDAE-45DC-A829-848161B8F795}" type="sibTrans" cxnId="{72E0BD94-6DDB-40F8-9A74-CD8D6F97000B}">
      <dgm:prSet/>
      <dgm:spPr/>
      <dgm:t>
        <a:bodyPr/>
        <a:lstStyle/>
        <a:p>
          <a:pPr algn="ctr"/>
          <a:endParaRPr lang="sv-SE"/>
        </a:p>
      </dgm:t>
    </dgm:pt>
    <dgm:pt modelId="{3924104C-EA93-498D-82EF-5368DD10136F}">
      <dgm:prSet phldrT="[Text]" custT="1"/>
      <dgm:spPr>
        <a:ln>
          <a:solidFill>
            <a:srgbClr val="C00000"/>
          </a:solidFill>
        </a:ln>
      </dgm:spPr>
      <dgm:t>
        <a:bodyPr/>
        <a:lstStyle/>
        <a:p>
          <a:pPr algn="ctr"/>
          <a:r>
            <a:rPr lang="sv-SE" sz="1800" b="0" dirty="0" smtClean="0">
              <a:latin typeface="Segoe UI Light" pitchFamily="34" charset="0"/>
            </a:rPr>
            <a:t>Stå på saken</a:t>
          </a:r>
          <a:endParaRPr lang="sv-SE" sz="1800" b="0" dirty="0">
            <a:latin typeface="Segoe UI Light" pitchFamily="34" charset="0"/>
          </a:endParaRPr>
        </a:p>
      </dgm:t>
    </dgm:pt>
    <dgm:pt modelId="{31E642A0-D086-4029-B648-BA557F640719}" type="parTrans" cxnId="{1991033D-EB59-4510-8DA8-102D8CB005D9}">
      <dgm:prSet/>
      <dgm:spPr/>
      <dgm:t>
        <a:bodyPr/>
        <a:lstStyle/>
        <a:p>
          <a:pPr algn="ctr"/>
          <a:endParaRPr lang="sv-SE"/>
        </a:p>
      </dgm:t>
    </dgm:pt>
    <dgm:pt modelId="{C99AB6C3-85A6-4C36-A178-7C2027CF36AF}" type="sibTrans" cxnId="{1991033D-EB59-4510-8DA8-102D8CB005D9}">
      <dgm:prSet/>
      <dgm:spPr/>
      <dgm:t>
        <a:bodyPr/>
        <a:lstStyle/>
        <a:p>
          <a:pPr algn="ctr"/>
          <a:endParaRPr lang="sv-SE"/>
        </a:p>
      </dgm:t>
    </dgm:pt>
    <dgm:pt modelId="{EA4F2884-902E-4273-8464-87EF554AE0CA}">
      <dgm:prSet phldrT="[Text]" custT="1"/>
      <dgm:spPr>
        <a:ln>
          <a:solidFill>
            <a:srgbClr val="C00000"/>
          </a:solidFill>
        </a:ln>
      </dgm:spPr>
      <dgm:t>
        <a:bodyPr/>
        <a:lstStyle/>
        <a:p>
          <a:pPr algn="ctr"/>
          <a:r>
            <a:rPr lang="sv-SE" sz="1800" b="0" dirty="0" smtClean="0">
              <a:latin typeface="Segoe UI Light" pitchFamily="34" charset="0"/>
            </a:rPr>
            <a:t>Velg sjekkliste(r)</a:t>
          </a:r>
        </a:p>
      </dgm:t>
    </dgm:pt>
    <dgm:pt modelId="{4EFCA5C4-4C4E-455C-BFE4-E3DEC2CAA9C4}" type="parTrans" cxnId="{CA008CB3-5BDE-4F51-B97C-9C492B6DA79D}">
      <dgm:prSet/>
      <dgm:spPr/>
      <dgm:t>
        <a:bodyPr/>
        <a:lstStyle/>
        <a:p>
          <a:pPr algn="ctr"/>
          <a:endParaRPr lang="sv-SE"/>
        </a:p>
      </dgm:t>
    </dgm:pt>
    <dgm:pt modelId="{EA96EDC7-86CD-4916-844A-1309D9181D28}" type="sibTrans" cxnId="{CA008CB3-5BDE-4F51-B97C-9C492B6DA79D}">
      <dgm:prSet/>
      <dgm:spPr/>
      <dgm:t>
        <a:bodyPr/>
        <a:lstStyle/>
        <a:p>
          <a:pPr algn="ctr"/>
          <a:endParaRPr lang="sv-SE"/>
        </a:p>
      </dgm:t>
    </dgm:pt>
    <dgm:pt modelId="{7DC6C977-8C07-4118-8FD0-0599616830FC}" type="pres">
      <dgm:prSet presAssocID="{74232E6F-B096-46CA-9104-1D00AD8D87AE}" presName="linearFlow" presStyleCnt="0">
        <dgm:presLayoutVars>
          <dgm:resizeHandles val="exact"/>
        </dgm:presLayoutVars>
      </dgm:prSet>
      <dgm:spPr/>
    </dgm:pt>
    <dgm:pt modelId="{ED6F0CAB-7093-46A9-97BD-1D7F35F71F53}" type="pres">
      <dgm:prSet presAssocID="{3924104C-EA93-498D-82EF-5368DD10136F}" presName="node" presStyleLbl="node1" presStyleIdx="0" presStyleCnt="3" custScaleX="277676" custLinFactNeighborX="-2677">
        <dgm:presLayoutVars>
          <dgm:bulletEnabled val="1"/>
        </dgm:presLayoutVars>
      </dgm:prSet>
      <dgm:spPr/>
      <dgm:t>
        <a:bodyPr/>
        <a:lstStyle/>
        <a:p>
          <a:endParaRPr lang="sv-SE"/>
        </a:p>
      </dgm:t>
    </dgm:pt>
    <dgm:pt modelId="{2FD178F4-9541-46CD-A4E3-8BE9DBA130B6}" type="pres">
      <dgm:prSet presAssocID="{C99AB6C3-85A6-4C36-A178-7C2027CF36AF}" presName="sibTrans" presStyleLbl="sibTrans2D1" presStyleIdx="0" presStyleCnt="2"/>
      <dgm:spPr/>
      <dgm:t>
        <a:bodyPr/>
        <a:lstStyle/>
        <a:p>
          <a:endParaRPr lang="sv-SE"/>
        </a:p>
      </dgm:t>
    </dgm:pt>
    <dgm:pt modelId="{D74993FE-A741-4837-A66D-BB3D44238F83}" type="pres">
      <dgm:prSet presAssocID="{C99AB6C3-85A6-4C36-A178-7C2027CF36AF}" presName="connectorText" presStyleLbl="sibTrans2D1" presStyleIdx="0" presStyleCnt="2"/>
      <dgm:spPr/>
      <dgm:t>
        <a:bodyPr/>
        <a:lstStyle/>
        <a:p>
          <a:endParaRPr lang="sv-SE"/>
        </a:p>
      </dgm:t>
    </dgm:pt>
    <dgm:pt modelId="{48B95456-DE67-4DFE-BE4A-C293967371FD}" type="pres">
      <dgm:prSet presAssocID="{EF00006B-43BF-4498-883A-2ECC507204AF}" presName="node" presStyleLbl="node1" presStyleIdx="1" presStyleCnt="3" custScaleX="277676" custLinFactNeighborX="-1888" custLinFactNeighborY="-21425">
        <dgm:presLayoutVars>
          <dgm:bulletEnabled val="1"/>
        </dgm:presLayoutVars>
      </dgm:prSet>
      <dgm:spPr/>
      <dgm:t>
        <a:bodyPr/>
        <a:lstStyle/>
        <a:p>
          <a:endParaRPr lang="sv-SE"/>
        </a:p>
      </dgm:t>
    </dgm:pt>
    <dgm:pt modelId="{B0B05EB8-FDFF-4BB2-83D9-530387FDD126}" type="pres">
      <dgm:prSet presAssocID="{CB96E383-BDAE-45DC-A829-848161B8F795}" presName="sibTrans" presStyleLbl="sibTrans2D1" presStyleIdx="1" presStyleCnt="2"/>
      <dgm:spPr/>
      <dgm:t>
        <a:bodyPr/>
        <a:lstStyle/>
        <a:p>
          <a:endParaRPr lang="sv-SE"/>
        </a:p>
      </dgm:t>
    </dgm:pt>
    <dgm:pt modelId="{A7DCA7EC-E992-4839-902B-E9BD765AB185}" type="pres">
      <dgm:prSet presAssocID="{CB96E383-BDAE-45DC-A829-848161B8F795}" presName="connectorText" presStyleLbl="sibTrans2D1" presStyleIdx="1" presStyleCnt="2"/>
      <dgm:spPr/>
      <dgm:t>
        <a:bodyPr/>
        <a:lstStyle/>
        <a:p>
          <a:endParaRPr lang="sv-SE"/>
        </a:p>
      </dgm:t>
    </dgm:pt>
    <dgm:pt modelId="{4B32E267-FD6A-4565-9C41-7FF22C596F8E}" type="pres">
      <dgm:prSet presAssocID="{EA4F2884-902E-4273-8464-87EF554AE0CA}" presName="node" presStyleLbl="node1" presStyleIdx="2" presStyleCnt="3" custScaleX="277790" custLinFactNeighborX="-2620">
        <dgm:presLayoutVars>
          <dgm:bulletEnabled val="1"/>
        </dgm:presLayoutVars>
      </dgm:prSet>
      <dgm:spPr/>
      <dgm:t>
        <a:bodyPr/>
        <a:lstStyle/>
        <a:p>
          <a:endParaRPr lang="sv-SE"/>
        </a:p>
      </dgm:t>
    </dgm:pt>
  </dgm:ptLst>
  <dgm:cxnLst>
    <dgm:cxn modelId="{CA008CB3-5BDE-4F51-B97C-9C492B6DA79D}" srcId="{74232E6F-B096-46CA-9104-1D00AD8D87AE}" destId="{EA4F2884-902E-4273-8464-87EF554AE0CA}" srcOrd="2" destOrd="0" parTransId="{4EFCA5C4-4C4E-455C-BFE4-E3DEC2CAA9C4}" sibTransId="{EA96EDC7-86CD-4916-844A-1309D9181D28}"/>
    <dgm:cxn modelId="{FCF7FD77-CFDD-475B-81F9-CBE9E9FBCD89}" type="presOf" srcId="{C99AB6C3-85A6-4C36-A178-7C2027CF36AF}" destId="{2FD178F4-9541-46CD-A4E3-8BE9DBA130B6}" srcOrd="0" destOrd="0" presId="urn:microsoft.com/office/officeart/2005/8/layout/process2"/>
    <dgm:cxn modelId="{1991033D-EB59-4510-8DA8-102D8CB005D9}" srcId="{74232E6F-B096-46CA-9104-1D00AD8D87AE}" destId="{3924104C-EA93-498D-82EF-5368DD10136F}" srcOrd="0" destOrd="0" parTransId="{31E642A0-D086-4029-B648-BA557F640719}" sibTransId="{C99AB6C3-85A6-4C36-A178-7C2027CF36AF}"/>
    <dgm:cxn modelId="{44736275-F2C5-4ABB-9DB0-2C97A5BEE154}" type="presOf" srcId="{74232E6F-B096-46CA-9104-1D00AD8D87AE}" destId="{7DC6C977-8C07-4118-8FD0-0599616830FC}" srcOrd="0" destOrd="0" presId="urn:microsoft.com/office/officeart/2005/8/layout/process2"/>
    <dgm:cxn modelId="{72E0BD94-6DDB-40F8-9A74-CD8D6F97000B}" srcId="{74232E6F-B096-46CA-9104-1D00AD8D87AE}" destId="{EF00006B-43BF-4498-883A-2ECC507204AF}" srcOrd="1" destOrd="0" parTransId="{036CBF5D-6AC4-4418-9A3A-38372EDF64E6}" sibTransId="{CB96E383-BDAE-45DC-A829-848161B8F795}"/>
    <dgm:cxn modelId="{5D7E147B-75B6-478E-8B3A-03C1CEADB961}" type="presOf" srcId="{C99AB6C3-85A6-4C36-A178-7C2027CF36AF}" destId="{D74993FE-A741-4837-A66D-BB3D44238F83}" srcOrd="1" destOrd="0" presId="urn:microsoft.com/office/officeart/2005/8/layout/process2"/>
    <dgm:cxn modelId="{BFE50172-6B2B-4E44-B96C-1CB4B083C75C}" type="presOf" srcId="{EA4F2884-902E-4273-8464-87EF554AE0CA}" destId="{4B32E267-FD6A-4565-9C41-7FF22C596F8E}" srcOrd="0" destOrd="0" presId="urn:microsoft.com/office/officeart/2005/8/layout/process2"/>
    <dgm:cxn modelId="{85FB33DF-54E7-4DB9-9849-23FE9A8E7548}" type="presOf" srcId="{CB96E383-BDAE-45DC-A829-848161B8F795}" destId="{B0B05EB8-FDFF-4BB2-83D9-530387FDD126}" srcOrd="0" destOrd="0" presId="urn:microsoft.com/office/officeart/2005/8/layout/process2"/>
    <dgm:cxn modelId="{935D9259-58B4-4D4E-909A-11CBDFCB409F}" type="presOf" srcId="{CB96E383-BDAE-45DC-A829-848161B8F795}" destId="{A7DCA7EC-E992-4839-902B-E9BD765AB185}" srcOrd="1" destOrd="0" presId="urn:microsoft.com/office/officeart/2005/8/layout/process2"/>
    <dgm:cxn modelId="{4B4FCD02-EAE3-4CB1-8465-E227DDF89C6F}" type="presOf" srcId="{EF00006B-43BF-4498-883A-2ECC507204AF}" destId="{48B95456-DE67-4DFE-BE4A-C293967371FD}" srcOrd="0" destOrd="0" presId="urn:microsoft.com/office/officeart/2005/8/layout/process2"/>
    <dgm:cxn modelId="{625FB6FA-A496-4407-8321-067A63A3E9FD}" type="presOf" srcId="{3924104C-EA93-498D-82EF-5368DD10136F}" destId="{ED6F0CAB-7093-46A9-97BD-1D7F35F71F53}" srcOrd="0" destOrd="0" presId="urn:microsoft.com/office/officeart/2005/8/layout/process2"/>
    <dgm:cxn modelId="{37CB6CB6-3AA4-47CE-AEB1-81CCBF7E0E40}" type="presParOf" srcId="{7DC6C977-8C07-4118-8FD0-0599616830FC}" destId="{ED6F0CAB-7093-46A9-97BD-1D7F35F71F53}" srcOrd="0" destOrd="0" presId="urn:microsoft.com/office/officeart/2005/8/layout/process2"/>
    <dgm:cxn modelId="{60A5EB09-4841-4A5F-BD34-CD1D6E9703CC}" type="presParOf" srcId="{7DC6C977-8C07-4118-8FD0-0599616830FC}" destId="{2FD178F4-9541-46CD-A4E3-8BE9DBA130B6}" srcOrd="1" destOrd="0" presId="urn:microsoft.com/office/officeart/2005/8/layout/process2"/>
    <dgm:cxn modelId="{77189131-E192-474B-91BD-6437D6A396CB}" type="presParOf" srcId="{2FD178F4-9541-46CD-A4E3-8BE9DBA130B6}" destId="{D74993FE-A741-4837-A66D-BB3D44238F83}" srcOrd="0" destOrd="0" presId="urn:microsoft.com/office/officeart/2005/8/layout/process2"/>
    <dgm:cxn modelId="{AD2E1475-F4F1-4995-A656-1F56E3AEF7A3}" type="presParOf" srcId="{7DC6C977-8C07-4118-8FD0-0599616830FC}" destId="{48B95456-DE67-4DFE-BE4A-C293967371FD}" srcOrd="2" destOrd="0" presId="urn:microsoft.com/office/officeart/2005/8/layout/process2"/>
    <dgm:cxn modelId="{74D92AF4-6A49-419F-ABF4-6E1511E5CC04}" type="presParOf" srcId="{7DC6C977-8C07-4118-8FD0-0599616830FC}" destId="{B0B05EB8-FDFF-4BB2-83D9-530387FDD126}" srcOrd="3" destOrd="0" presId="urn:microsoft.com/office/officeart/2005/8/layout/process2"/>
    <dgm:cxn modelId="{C4F97F4A-709E-49E7-98B1-C50D384B55F0}" type="presParOf" srcId="{B0B05EB8-FDFF-4BB2-83D9-530387FDD126}" destId="{A7DCA7EC-E992-4839-902B-E9BD765AB185}" srcOrd="0" destOrd="0" presId="urn:microsoft.com/office/officeart/2005/8/layout/process2"/>
    <dgm:cxn modelId="{9CE725C5-A585-4339-9F6D-E02CF5219C18}" type="presParOf" srcId="{7DC6C977-8C07-4118-8FD0-0599616830FC}" destId="{4B32E267-FD6A-4565-9C41-7FF22C596F8E}"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4232E6F-B096-46CA-9104-1D00AD8D87AE}" type="doc">
      <dgm:prSet loTypeId="urn:microsoft.com/office/officeart/2005/8/layout/process2" loCatId="process" qsTypeId="urn:microsoft.com/office/officeart/2005/8/quickstyle/simple1" qsCatId="simple" csTypeId="urn:microsoft.com/office/officeart/2005/8/colors/accent2_1" csCatId="accent2" phldr="1"/>
      <dgm:spPr/>
    </dgm:pt>
    <dgm:pt modelId="{EF00006B-43BF-4498-883A-2ECC507204AF}">
      <dgm:prSet phldrT="[Text]" custT="1"/>
      <dgm:spPr/>
      <dgm:t>
        <a:bodyPr/>
        <a:lstStyle/>
        <a:p>
          <a:r>
            <a:rPr lang="sv-SE" sz="1600" b="0" dirty="0" smtClean="0">
              <a:latin typeface="Segoe UI Light" pitchFamily="34" charset="0"/>
            </a:rPr>
            <a:t>Dra e-post over i mappen</a:t>
          </a:r>
        </a:p>
      </dgm:t>
    </dgm:pt>
    <dgm:pt modelId="{036CBF5D-6AC4-4418-9A3A-38372EDF64E6}" type="parTrans" cxnId="{72E0BD94-6DDB-40F8-9A74-CD8D6F97000B}">
      <dgm:prSet/>
      <dgm:spPr/>
      <dgm:t>
        <a:bodyPr/>
        <a:lstStyle/>
        <a:p>
          <a:endParaRPr lang="sv-SE"/>
        </a:p>
      </dgm:t>
    </dgm:pt>
    <dgm:pt modelId="{CB96E383-BDAE-45DC-A829-848161B8F795}" type="sibTrans" cxnId="{72E0BD94-6DDB-40F8-9A74-CD8D6F97000B}">
      <dgm:prSet/>
      <dgm:spPr/>
      <dgm:t>
        <a:bodyPr/>
        <a:lstStyle/>
        <a:p>
          <a:endParaRPr lang="sv-SE"/>
        </a:p>
      </dgm:t>
    </dgm:pt>
    <dgm:pt modelId="{998D48AD-F586-46E0-8A66-1084BC8D17BD}">
      <dgm:prSet phldrT="[Text]" custT="1"/>
      <dgm:spPr>
        <a:ln>
          <a:solidFill>
            <a:schemeClr val="accent2">
              <a:lumMod val="75000"/>
            </a:schemeClr>
          </a:solidFill>
          <a:prstDash val="dash"/>
        </a:ln>
      </dgm:spPr>
      <dgm:t>
        <a:bodyPr/>
        <a:lstStyle/>
        <a:p>
          <a:r>
            <a:rPr lang="sv-SE" sz="1600" b="0" dirty="0" smtClean="0">
              <a:latin typeface="Segoe UI Light" pitchFamily="34" charset="0"/>
            </a:rPr>
            <a:t>Opprett</a:t>
          </a:r>
          <a:r>
            <a:rPr lang="sv-SE" sz="1600" b="0" baseline="0" dirty="0" smtClean="0">
              <a:latin typeface="Segoe UI Light" pitchFamily="34" charset="0"/>
            </a:rPr>
            <a:t> favoritt i 360°</a:t>
          </a:r>
          <a:endParaRPr lang="sv-SE" sz="1600" b="0" dirty="0">
            <a:latin typeface="Segoe UI Light" pitchFamily="34" charset="0"/>
          </a:endParaRPr>
        </a:p>
      </dgm:t>
    </dgm:pt>
    <dgm:pt modelId="{B0E5A956-031C-42EA-B509-5CF1CBA40383}" type="parTrans" cxnId="{C472D0D2-8879-44A9-858E-8D58BB59D2B1}">
      <dgm:prSet/>
      <dgm:spPr/>
      <dgm:t>
        <a:bodyPr/>
        <a:lstStyle/>
        <a:p>
          <a:endParaRPr lang="sv-SE"/>
        </a:p>
      </dgm:t>
    </dgm:pt>
    <dgm:pt modelId="{86C79317-B11D-4D1B-AC7B-63FF08BA1649}" type="sibTrans" cxnId="{C472D0D2-8879-44A9-858E-8D58BB59D2B1}">
      <dgm:prSet/>
      <dgm:spPr/>
      <dgm:t>
        <a:bodyPr/>
        <a:lstStyle/>
        <a:p>
          <a:endParaRPr lang="sv-SE"/>
        </a:p>
      </dgm:t>
    </dgm:pt>
    <dgm:pt modelId="{3924104C-EA93-498D-82EF-5368DD10136F}">
      <dgm:prSet phldrT="[Text]" custT="1"/>
      <dgm:spPr/>
      <dgm:t>
        <a:bodyPr/>
        <a:lstStyle/>
        <a:p>
          <a:r>
            <a:rPr lang="sv-SE" sz="1600" b="0" dirty="0" smtClean="0">
              <a:latin typeface="Segoe UI Light" pitchFamily="34" charset="0"/>
            </a:rPr>
            <a:t>Angi dokumenttype(r)</a:t>
          </a:r>
          <a:endParaRPr lang="sv-SE" sz="1600" b="0" dirty="0">
            <a:latin typeface="Segoe UI Light" pitchFamily="34" charset="0"/>
          </a:endParaRPr>
        </a:p>
      </dgm:t>
    </dgm:pt>
    <dgm:pt modelId="{31E642A0-D086-4029-B648-BA557F640719}" type="parTrans" cxnId="{1991033D-EB59-4510-8DA8-102D8CB005D9}">
      <dgm:prSet/>
      <dgm:spPr/>
      <dgm:t>
        <a:bodyPr/>
        <a:lstStyle/>
        <a:p>
          <a:endParaRPr lang="sv-SE"/>
        </a:p>
      </dgm:t>
    </dgm:pt>
    <dgm:pt modelId="{C99AB6C3-85A6-4C36-A178-7C2027CF36AF}" type="sibTrans" cxnId="{1991033D-EB59-4510-8DA8-102D8CB005D9}">
      <dgm:prSet/>
      <dgm:spPr/>
      <dgm:t>
        <a:bodyPr/>
        <a:lstStyle/>
        <a:p>
          <a:endParaRPr lang="sv-SE"/>
        </a:p>
      </dgm:t>
    </dgm:pt>
    <dgm:pt modelId="{BD8F9816-4BC7-4F10-952C-DF82FEADAD7B}">
      <dgm:prSet phldrT="[Text]" custT="1"/>
      <dgm:spPr/>
      <dgm:t>
        <a:bodyPr/>
        <a:lstStyle/>
        <a:p>
          <a:r>
            <a:rPr lang="sv-SE" sz="1600" b="0" dirty="0" smtClean="0">
              <a:latin typeface="Segoe UI Light" pitchFamily="34" charset="0"/>
            </a:rPr>
            <a:t>Opprett</a:t>
          </a:r>
          <a:r>
            <a:rPr lang="sv-SE" sz="1600" b="0" baseline="0" dirty="0" smtClean="0">
              <a:latin typeface="Segoe UI Light" pitchFamily="34" charset="0"/>
            </a:rPr>
            <a:t> 360° mappe i Outlook</a:t>
          </a:r>
          <a:endParaRPr lang="sv-SE" sz="1600" b="0" dirty="0">
            <a:latin typeface="Segoe UI Light" pitchFamily="34" charset="0"/>
          </a:endParaRPr>
        </a:p>
      </dgm:t>
    </dgm:pt>
    <dgm:pt modelId="{0ABE6173-E602-4F68-A99D-46899B4B83E1}" type="parTrans" cxnId="{2C0DDFB4-ED67-47E7-A555-07368491DBDE}">
      <dgm:prSet/>
      <dgm:spPr/>
      <dgm:t>
        <a:bodyPr/>
        <a:lstStyle/>
        <a:p>
          <a:endParaRPr lang="nb-NO"/>
        </a:p>
      </dgm:t>
    </dgm:pt>
    <dgm:pt modelId="{B9EEAF32-BB77-46B0-A4F9-B5D63E91E7DD}" type="sibTrans" cxnId="{2C0DDFB4-ED67-47E7-A555-07368491DBDE}">
      <dgm:prSet/>
      <dgm:spPr/>
      <dgm:t>
        <a:bodyPr/>
        <a:lstStyle/>
        <a:p>
          <a:endParaRPr lang="nb-NO"/>
        </a:p>
      </dgm:t>
    </dgm:pt>
    <dgm:pt modelId="{7DC6C977-8C07-4118-8FD0-0599616830FC}" type="pres">
      <dgm:prSet presAssocID="{74232E6F-B096-46CA-9104-1D00AD8D87AE}" presName="linearFlow" presStyleCnt="0">
        <dgm:presLayoutVars>
          <dgm:resizeHandles val="exact"/>
        </dgm:presLayoutVars>
      </dgm:prSet>
      <dgm:spPr/>
    </dgm:pt>
    <dgm:pt modelId="{A6302A18-36F2-45C6-9131-283DABED30D2}" type="pres">
      <dgm:prSet presAssocID="{998D48AD-F586-46E0-8A66-1084BC8D17BD}" presName="node" presStyleLbl="node1" presStyleIdx="0" presStyleCnt="4" custScaleX="277676">
        <dgm:presLayoutVars>
          <dgm:bulletEnabled val="1"/>
        </dgm:presLayoutVars>
      </dgm:prSet>
      <dgm:spPr/>
      <dgm:t>
        <a:bodyPr/>
        <a:lstStyle/>
        <a:p>
          <a:endParaRPr lang="sv-SE"/>
        </a:p>
      </dgm:t>
    </dgm:pt>
    <dgm:pt modelId="{2FD5EE5D-A43E-4395-A1F4-8FF1685EFC77}" type="pres">
      <dgm:prSet presAssocID="{86C79317-B11D-4D1B-AC7B-63FF08BA1649}" presName="sibTrans" presStyleLbl="sibTrans2D1" presStyleIdx="0" presStyleCnt="3"/>
      <dgm:spPr/>
      <dgm:t>
        <a:bodyPr/>
        <a:lstStyle/>
        <a:p>
          <a:endParaRPr lang="sv-SE"/>
        </a:p>
      </dgm:t>
    </dgm:pt>
    <dgm:pt modelId="{E784CDF8-5606-4355-85C2-BAC604991A3B}" type="pres">
      <dgm:prSet presAssocID="{86C79317-B11D-4D1B-AC7B-63FF08BA1649}" presName="connectorText" presStyleLbl="sibTrans2D1" presStyleIdx="0" presStyleCnt="3"/>
      <dgm:spPr/>
      <dgm:t>
        <a:bodyPr/>
        <a:lstStyle/>
        <a:p>
          <a:endParaRPr lang="sv-SE"/>
        </a:p>
      </dgm:t>
    </dgm:pt>
    <dgm:pt modelId="{2CF517E3-196D-4420-8B5E-F53EC2C9C267}" type="pres">
      <dgm:prSet presAssocID="{BD8F9816-4BC7-4F10-952C-DF82FEADAD7B}" presName="node" presStyleLbl="node1" presStyleIdx="1" presStyleCnt="4" custScaleX="277676" custLinFactNeighborX="4773">
        <dgm:presLayoutVars>
          <dgm:bulletEnabled val="1"/>
        </dgm:presLayoutVars>
      </dgm:prSet>
      <dgm:spPr/>
      <dgm:t>
        <a:bodyPr/>
        <a:lstStyle/>
        <a:p>
          <a:endParaRPr lang="nb-NO"/>
        </a:p>
      </dgm:t>
    </dgm:pt>
    <dgm:pt modelId="{94D71B1D-3BD9-417D-9421-CC3E65AA3900}" type="pres">
      <dgm:prSet presAssocID="{B9EEAF32-BB77-46B0-A4F9-B5D63E91E7DD}" presName="sibTrans" presStyleLbl="sibTrans2D1" presStyleIdx="1" presStyleCnt="3"/>
      <dgm:spPr/>
      <dgm:t>
        <a:bodyPr/>
        <a:lstStyle/>
        <a:p>
          <a:endParaRPr lang="nb-NO"/>
        </a:p>
      </dgm:t>
    </dgm:pt>
    <dgm:pt modelId="{91914208-EB0D-459A-9221-9B57D60755D6}" type="pres">
      <dgm:prSet presAssocID="{B9EEAF32-BB77-46B0-A4F9-B5D63E91E7DD}" presName="connectorText" presStyleLbl="sibTrans2D1" presStyleIdx="1" presStyleCnt="3"/>
      <dgm:spPr/>
      <dgm:t>
        <a:bodyPr/>
        <a:lstStyle/>
        <a:p>
          <a:endParaRPr lang="nb-NO"/>
        </a:p>
      </dgm:t>
    </dgm:pt>
    <dgm:pt modelId="{ED6F0CAB-7093-46A9-97BD-1D7F35F71F53}" type="pres">
      <dgm:prSet presAssocID="{3924104C-EA93-498D-82EF-5368DD10136F}" presName="node" presStyleLbl="node1" presStyleIdx="2" presStyleCnt="4" custScaleX="277676">
        <dgm:presLayoutVars>
          <dgm:bulletEnabled val="1"/>
        </dgm:presLayoutVars>
      </dgm:prSet>
      <dgm:spPr/>
      <dgm:t>
        <a:bodyPr/>
        <a:lstStyle/>
        <a:p>
          <a:endParaRPr lang="sv-SE"/>
        </a:p>
      </dgm:t>
    </dgm:pt>
    <dgm:pt modelId="{2FD178F4-9541-46CD-A4E3-8BE9DBA130B6}" type="pres">
      <dgm:prSet presAssocID="{C99AB6C3-85A6-4C36-A178-7C2027CF36AF}" presName="sibTrans" presStyleLbl="sibTrans2D1" presStyleIdx="2" presStyleCnt="3"/>
      <dgm:spPr/>
      <dgm:t>
        <a:bodyPr/>
        <a:lstStyle/>
        <a:p>
          <a:endParaRPr lang="sv-SE"/>
        </a:p>
      </dgm:t>
    </dgm:pt>
    <dgm:pt modelId="{D74993FE-A741-4837-A66D-BB3D44238F83}" type="pres">
      <dgm:prSet presAssocID="{C99AB6C3-85A6-4C36-A178-7C2027CF36AF}" presName="connectorText" presStyleLbl="sibTrans2D1" presStyleIdx="2" presStyleCnt="3"/>
      <dgm:spPr/>
      <dgm:t>
        <a:bodyPr/>
        <a:lstStyle/>
        <a:p>
          <a:endParaRPr lang="sv-SE"/>
        </a:p>
      </dgm:t>
    </dgm:pt>
    <dgm:pt modelId="{48B95456-DE67-4DFE-BE4A-C293967371FD}" type="pres">
      <dgm:prSet presAssocID="{EF00006B-43BF-4498-883A-2ECC507204AF}" presName="node" presStyleLbl="node1" presStyleIdx="3" presStyleCnt="4" custScaleX="277676">
        <dgm:presLayoutVars>
          <dgm:bulletEnabled val="1"/>
        </dgm:presLayoutVars>
      </dgm:prSet>
      <dgm:spPr/>
      <dgm:t>
        <a:bodyPr/>
        <a:lstStyle/>
        <a:p>
          <a:endParaRPr lang="sv-SE"/>
        </a:p>
      </dgm:t>
    </dgm:pt>
  </dgm:ptLst>
  <dgm:cxnLst>
    <dgm:cxn modelId="{C1D92770-D54A-492B-A081-6813C8F6A688}" type="presOf" srcId="{C99AB6C3-85A6-4C36-A178-7C2027CF36AF}" destId="{2FD178F4-9541-46CD-A4E3-8BE9DBA130B6}" srcOrd="0" destOrd="0" presId="urn:microsoft.com/office/officeart/2005/8/layout/process2"/>
    <dgm:cxn modelId="{040A6671-2799-429D-AF86-B557F204B7E5}" type="presOf" srcId="{BD8F9816-4BC7-4F10-952C-DF82FEADAD7B}" destId="{2CF517E3-196D-4420-8B5E-F53EC2C9C267}" srcOrd="0" destOrd="0" presId="urn:microsoft.com/office/officeart/2005/8/layout/process2"/>
    <dgm:cxn modelId="{7A2F6938-8A91-4C45-9308-F56BCBCBB3A3}" type="presOf" srcId="{B9EEAF32-BB77-46B0-A4F9-B5D63E91E7DD}" destId="{91914208-EB0D-459A-9221-9B57D60755D6}" srcOrd="1" destOrd="0" presId="urn:microsoft.com/office/officeart/2005/8/layout/process2"/>
    <dgm:cxn modelId="{1991033D-EB59-4510-8DA8-102D8CB005D9}" srcId="{74232E6F-B096-46CA-9104-1D00AD8D87AE}" destId="{3924104C-EA93-498D-82EF-5368DD10136F}" srcOrd="2" destOrd="0" parTransId="{31E642A0-D086-4029-B648-BA557F640719}" sibTransId="{C99AB6C3-85A6-4C36-A178-7C2027CF36AF}"/>
    <dgm:cxn modelId="{7979F19C-5467-412E-BE6D-5A33F8B24C86}" type="presOf" srcId="{C99AB6C3-85A6-4C36-A178-7C2027CF36AF}" destId="{D74993FE-A741-4837-A66D-BB3D44238F83}" srcOrd="1" destOrd="0" presId="urn:microsoft.com/office/officeart/2005/8/layout/process2"/>
    <dgm:cxn modelId="{A2FC34E3-19B1-4A2F-BA00-9E75784864B4}" type="presOf" srcId="{74232E6F-B096-46CA-9104-1D00AD8D87AE}" destId="{7DC6C977-8C07-4118-8FD0-0599616830FC}" srcOrd="0" destOrd="0" presId="urn:microsoft.com/office/officeart/2005/8/layout/process2"/>
    <dgm:cxn modelId="{72E0BD94-6DDB-40F8-9A74-CD8D6F97000B}" srcId="{74232E6F-B096-46CA-9104-1D00AD8D87AE}" destId="{EF00006B-43BF-4498-883A-2ECC507204AF}" srcOrd="3" destOrd="0" parTransId="{036CBF5D-6AC4-4418-9A3A-38372EDF64E6}" sibTransId="{CB96E383-BDAE-45DC-A829-848161B8F795}"/>
    <dgm:cxn modelId="{C472D0D2-8879-44A9-858E-8D58BB59D2B1}" srcId="{74232E6F-B096-46CA-9104-1D00AD8D87AE}" destId="{998D48AD-F586-46E0-8A66-1084BC8D17BD}" srcOrd="0" destOrd="0" parTransId="{B0E5A956-031C-42EA-B509-5CF1CBA40383}" sibTransId="{86C79317-B11D-4D1B-AC7B-63FF08BA1649}"/>
    <dgm:cxn modelId="{FFB1E8DE-F341-4ACB-B156-45218ED4F443}" type="presOf" srcId="{998D48AD-F586-46E0-8A66-1084BC8D17BD}" destId="{A6302A18-36F2-45C6-9131-283DABED30D2}" srcOrd="0" destOrd="0" presId="urn:microsoft.com/office/officeart/2005/8/layout/process2"/>
    <dgm:cxn modelId="{8B0158B8-1441-46E5-ACF5-889991CD934F}" type="presOf" srcId="{3924104C-EA93-498D-82EF-5368DD10136F}" destId="{ED6F0CAB-7093-46A9-97BD-1D7F35F71F53}" srcOrd="0" destOrd="0" presId="urn:microsoft.com/office/officeart/2005/8/layout/process2"/>
    <dgm:cxn modelId="{CF0FA102-534B-400A-88A3-5D53B2723AD6}" type="presOf" srcId="{86C79317-B11D-4D1B-AC7B-63FF08BA1649}" destId="{2FD5EE5D-A43E-4395-A1F4-8FF1685EFC77}" srcOrd="0" destOrd="0" presId="urn:microsoft.com/office/officeart/2005/8/layout/process2"/>
    <dgm:cxn modelId="{7C173527-545B-433A-B3C0-EE5BF32B8378}" type="presOf" srcId="{EF00006B-43BF-4498-883A-2ECC507204AF}" destId="{48B95456-DE67-4DFE-BE4A-C293967371FD}" srcOrd="0" destOrd="0" presId="urn:microsoft.com/office/officeart/2005/8/layout/process2"/>
    <dgm:cxn modelId="{79879516-5D26-4AE9-A848-7D6002781E6F}" type="presOf" srcId="{86C79317-B11D-4D1B-AC7B-63FF08BA1649}" destId="{E784CDF8-5606-4355-85C2-BAC604991A3B}" srcOrd="1" destOrd="0" presId="urn:microsoft.com/office/officeart/2005/8/layout/process2"/>
    <dgm:cxn modelId="{F43D9E23-B265-494D-ACDA-5BE475D4C3B0}" type="presOf" srcId="{B9EEAF32-BB77-46B0-A4F9-B5D63E91E7DD}" destId="{94D71B1D-3BD9-417D-9421-CC3E65AA3900}" srcOrd="0" destOrd="0" presId="urn:microsoft.com/office/officeart/2005/8/layout/process2"/>
    <dgm:cxn modelId="{2C0DDFB4-ED67-47E7-A555-07368491DBDE}" srcId="{74232E6F-B096-46CA-9104-1D00AD8D87AE}" destId="{BD8F9816-4BC7-4F10-952C-DF82FEADAD7B}" srcOrd="1" destOrd="0" parTransId="{0ABE6173-E602-4F68-A99D-46899B4B83E1}" sibTransId="{B9EEAF32-BB77-46B0-A4F9-B5D63E91E7DD}"/>
    <dgm:cxn modelId="{55876C85-2F3E-40FF-9EC3-4CBFD49936D9}" type="presParOf" srcId="{7DC6C977-8C07-4118-8FD0-0599616830FC}" destId="{A6302A18-36F2-45C6-9131-283DABED30D2}" srcOrd="0" destOrd="0" presId="urn:microsoft.com/office/officeart/2005/8/layout/process2"/>
    <dgm:cxn modelId="{DEC91C8B-FDF8-48AB-B1B8-1715F75CDF52}" type="presParOf" srcId="{7DC6C977-8C07-4118-8FD0-0599616830FC}" destId="{2FD5EE5D-A43E-4395-A1F4-8FF1685EFC77}" srcOrd="1" destOrd="0" presId="urn:microsoft.com/office/officeart/2005/8/layout/process2"/>
    <dgm:cxn modelId="{05FBA070-09B0-486D-ABDC-5A8743516762}" type="presParOf" srcId="{2FD5EE5D-A43E-4395-A1F4-8FF1685EFC77}" destId="{E784CDF8-5606-4355-85C2-BAC604991A3B}" srcOrd="0" destOrd="0" presId="urn:microsoft.com/office/officeart/2005/8/layout/process2"/>
    <dgm:cxn modelId="{1A876F81-0566-4774-9A91-E80FE4B0E0FB}" type="presParOf" srcId="{7DC6C977-8C07-4118-8FD0-0599616830FC}" destId="{2CF517E3-196D-4420-8B5E-F53EC2C9C267}" srcOrd="2" destOrd="0" presId="urn:microsoft.com/office/officeart/2005/8/layout/process2"/>
    <dgm:cxn modelId="{406C51E3-2044-4F45-AFF9-6D756E28DC27}" type="presParOf" srcId="{7DC6C977-8C07-4118-8FD0-0599616830FC}" destId="{94D71B1D-3BD9-417D-9421-CC3E65AA3900}" srcOrd="3" destOrd="0" presId="urn:microsoft.com/office/officeart/2005/8/layout/process2"/>
    <dgm:cxn modelId="{4769025B-6CBC-4C02-AC7F-12285F351A47}" type="presParOf" srcId="{94D71B1D-3BD9-417D-9421-CC3E65AA3900}" destId="{91914208-EB0D-459A-9221-9B57D60755D6}" srcOrd="0" destOrd="0" presId="urn:microsoft.com/office/officeart/2005/8/layout/process2"/>
    <dgm:cxn modelId="{BB76BF98-BECC-4DBF-B580-3ACD9266188C}" type="presParOf" srcId="{7DC6C977-8C07-4118-8FD0-0599616830FC}" destId="{ED6F0CAB-7093-46A9-97BD-1D7F35F71F53}" srcOrd="4" destOrd="0" presId="urn:microsoft.com/office/officeart/2005/8/layout/process2"/>
    <dgm:cxn modelId="{796FF0BD-4FB3-4EAD-A71C-A38B9AE68CF3}" type="presParOf" srcId="{7DC6C977-8C07-4118-8FD0-0599616830FC}" destId="{2FD178F4-9541-46CD-A4E3-8BE9DBA130B6}" srcOrd="5" destOrd="0" presId="urn:microsoft.com/office/officeart/2005/8/layout/process2"/>
    <dgm:cxn modelId="{6B6D35FF-1ECF-4ECB-9B50-76BB318A3210}" type="presParOf" srcId="{2FD178F4-9541-46CD-A4E3-8BE9DBA130B6}" destId="{D74993FE-A741-4837-A66D-BB3D44238F83}" srcOrd="0" destOrd="0" presId="urn:microsoft.com/office/officeart/2005/8/layout/process2"/>
    <dgm:cxn modelId="{AF6C2544-8C0C-4EB8-8968-0FA103687213}" type="presParOf" srcId="{7DC6C977-8C07-4118-8FD0-0599616830FC}" destId="{48B95456-DE67-4DFE-BE4A-C293967371FD}"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232E6F-B096-46CA-9104-1D00AD8D87AE}" type="doc">
      <dgm:prSet loTypeId="urn:microsoft.com/office/officeart/2005/8/layout/process2" loCatId="process" qsTypeId="urn:microsoft.com/office/officeart/2005/8/quickstyle/simple2" qsCatId="simple" csTypeId="urn:microsoft.com/office/officeart/2005/8/colors/accent2_1" csCatId="accent2" phldr="1"/>
      <dgm:spPr/>
    </dgm:pt>
    <dgm:pt modelId="{EF00006B-43BF-4498-883A-2ECC507204AF}">
      <dgm:prSet phldrT="[Text]" custT="1"/>
      <dgm:spPr>
        <a:ln>
          <a:solidFill>
            <a:srgbClr val="C00000"/>
          </a:solidFill>
        </a:ln>
      </dgm:spPr>
      <dgm:t>
        <a:bodyPr/>
        <a:lstStyle/>
        <a:p>
          <a:pPr algn="ctr"/>
          <a:r>
            <a:rPr lang="sv-SE" sz="1800" b="0" dirty="0" smtClean="0">
              <a:latin typeface="Segoe UI Light" pitchFamily="34" charset="0"/>
            </a:rPr>
            <a:t>Legg inn first som webpart på skrivebord</a:t>
          </a:r>
        </a:p>
      </dgm:t>
    </dgm:pt>
    <dgm:pt modelId="{036CBF5D-6AC4-4418-9A3A-38372EDF64E6}" type="parTrans" cxnId="{72E0BD94-6DDB-40F8-9A74-CD8D6F97000B}">
      <dgm:prSet/>
      <dgm:spPr/>
      <dgm:t>
        <a:bodyPr/>
        <a:lstStyle/>
        <a:p>
          <a:pPr algn="ctr"/>
          <a:endParaRPr lang="sv-SE"/>
        </a:p>
      </dgm:t>
    </dgm:pt>
    <dgm:pt modelId="{CB96E383-BDAE-45DC-A829-848161B8F795}" type="sibTrans" cxnId="{72E0BD94-6DDB-40F8-9A74-CD8D6F97000B}">
      <dgm:prSet/>
      <dgm:spPr/>
      <dgm:t>
        <a:bodyPr/>
        <a:lstStyle/>
        <a:p>
          <a:pPr algn="ctr"/>
          <a:endParaRPr lang="sv-SE"/>
        </a:p>
      </dgm:t>
    </dgm:pt>
    <dgm:pt modelId="{3924104C-EA93-498D-82EF-5368DD10136F}">
      <dgm:prSet phldrT="[Text]" custT="1"/>
      <dgm:spPr>
        <a:ln>
          <a:solidFill>
            <a:srgbClr val="C00000"/>
          </a:solidFill>
        </a:ln>
      </dgm:spPr>
      <dgm:t>
        <a:bodyPr/>
        <a:lstStyle/>
        <a:p>
          <a:pPr algn="ctr"/>
          <a:r>
            <a:rPr lang="sv-SE" sz="1800" b="0" dirty="0" smtClean="0">
              <a:latin typeface="Segoe UI Light" pitchFamily="34" charset="0"/>
            </a:rPr>
            <a:t>Legg inn ny frist fra Kontekstmenyen</a:t>
          </a:r>
          <a:endParaRPr lang="sv-SE" sz="1800" b="0" dirty="0">
            <a:latin typeface="Segoe UI Light" pitchFamily="34" charset="0"/>
          </a:endParaRPr>
        </a:p>
      </dgm:t>
    </dgm:pt>
    <dgm:pt modelId="{31E642A0-D086-4029-B648-BA557F640719}" type="parTrans" cxnId="{1991033D-EB59-4510-8DA8-102D8CB005D9}">
      <dgm:prSet/>
      <dgm:spPr/>
      <dgm:t>
        <a:bodyPr/>
        <a:lstStyle/>
        <a:p>
          <a:pPr algn="ctr"/>
          <a:endParaRPr lang="sv-SE"/>
        </a:p>
      </dgm:t>
    </dgm:pt>
    <dgm:pt modelId="{C99AB6C3-85A6-4C36-A178-7C2027CF36AF}" type="sibTrans" cxnId="{1991033D-EB59-4510-8DA8-102D8CB005D9}">
      <dgm:prSet/>
      <dgm:spPr/>
      <dgm:t>
        <a:bodyPr/>
        <a:lstStyle/>
        <a:p>
          <a:pPr algn="ctr"/>
          <a:endParaRPr lang="sv-SE"/>
        </a:p>
      </dgm:t>
    </dgm:pt>
    <dgm:pt modelId="{EA4F2884-902E-4273-8464-87EF554AE0CA}">
      <dgm:prSet phldrT="[Text]" custT="1"/>
      <dgm:spPr>
        <a:ln>
          <a:solidFill>
            <a:srgbClr val="C00000"/>
          </a:solidFill>
        </a:ln>
      </dgm:spPr>
      <dgm:t>
        <a:bodyPr/>
        <a:lstStyle/>
        <a:p>
          <a:pPr algn="ctr"/>
          <a:r>
            <a:rPr lang="sv-SE" sz="1800" b="0" dirty="0" smtClean="0">
              <a:latin typeface="Segoe UI Light" pitchFamily="34" charset="0"/>
            </a:rPr>
            <a:t>Legg inn Frist som RSS feed</a:t>
          </a:r>
        </a:p>
      </dgm:t>
    </dgm:pt>
    <dgm:pt modelId="{4EFCA5C4-4C4E-455C-BFE4-E3DEC2CAA9C4}" type="parTrans" cxnId="{CA008CB3-5BDE-4F51-B97C-9C492B6DA79D}">
      <dgm:prSet/>
      <dgm:spPr/>
      <dgm:t>
        <a:bodyPr/>
        <a:lstStyle/>
        <a:p>
          <a:pPr algn="ctr"/>
          <a:endParaRPr lang="sv-SE"/>
        </a:p>
      </dgm:t>
    </dgm:pt>
    <dgm:pt modelId="{EA96EDC7-86CD-4916-844A-1309D9181D28}" type="sibTrans" cxnId="{CA008CB3-5BDE-4F51-B97C-9C492B6DA79D}">
      <dgm:prSet/>
      <dgm:spPr/>
      <dgm:t>
        <a:bodyPr/>
        <a:lstStyle/>
        <a:p>
          <a:pPr algn="ctr"/>
          <a:endParaRPr lang="sv-SE"/>
        </a:p>
      </dgm:t>
    </dgm:pt>
    <dgm:pt modelId="{7DC6C977-8C07-4118-8FD0-0599616830FC}" type="pres">
      <dgm:prSet presAssocID="{74232E6F-B096-46CA-9104-1D00AD8D87AE}" presName="linearFlow" presStyleCnt="0">
        <dgm:presLayoutVars>
          <dgm:resizeHandles val="exact"/>
        </dgm:presLayoutVars>
      </dgm:prSet>
      <dgm:spPr/>
    </dgm:pt>
    <dgm:pt modelId="{ED6F0CAB-7093-46A9-97BD-1D7F35F71F53}" type="pres">
      <dgm:prSet presAssocID="{3924104C-EA93-498D-82EF-5368DD10136F}" presName="node" presStyleLbl="node1" presStyleIdx="0" presStyleCnt="3" custScaleX="277676" custLinFactNeighborX="-2677">
        <dgm:presLayoutVars>
          <dgm:bulletEnabled val="1"/>
        </dgm:presLayoutVars>
      </dgm:prSet>
      <dgm:spPr/>
      <dgm:t>
        <a:bodyPr/>
        <a:lstStyle/>
        <a:p>
          <a:endParaRPr lang="sv-SE"/>
        </a:p>
      </dgm:t>
    </dgm:pt>
    <dgm:pt modelId="{2FD178F4-9541-46CD-A4E3-8BE9DBA130B6}" type="pres">
      <dgm:prSet presAssocID="{C99AB6C3-85A6-4C36-A178-7C2027CF36AF}" presName="sibTrans" presStyleLbl="sibTrans2D1" presStyleIdx="0" presStyleCnt="2"/>
      <dgm:spPr/>
      <dgm:t>
        <a:bodyPr/>
        <a:lstStyle/>
        <a:p>
          <a:endParaRPr lang="sv-SE"/>
        </a:p>
      </dgm:t>
    </dgm:pt>
    <dgm:pt modelId="{D74993FE-A741-4837-A66D-BB3D44238F83}" type="pres">
      <dgm:prSet presAssocID="{C99AB6C3-85A6-4C36-A178-7C2027CF36AF}" presName="connectorText" presStyleLbl="sibTrans2D1" presStyleIdx="0" presStyleCnt="2"/>
      <dgm:spPr/>
      <dgm:t>
        <a:bodyPr/>
        <a:lstStyle/>
        <a:p>
          <a:endParaRPr lang="sv-SE"/>
        </a:p>
      </dgm:t>
    </dgm:pt>
    <dgm:pt modelId="{48B95456-DE67-4DFE-BE4A-C293967371FD}" type="pres">
      <dgm:prSet presAssocID="{EF00006B-43BF-4498-883A-2ECC507204AF}" presName="node" presStyleLbl="node1" presStyleIdx="1" presStyleCnt="3" custScaleX="277676" custLinFactNeighborX="-1888" custLinFactNeighborY="-21425">
        <dgm:presLayoutVars>
          <dgm:bulletEnabled val="1"/>
        </dgm:presLayoutVars>
      </dgm:prSet>
      <dgm:spPr/>
      <dgm:t>
        <a:bodyPr/>
        <a:lstStyle/>
        <a:p>
          <a:endParaRPr lang="sv-SE"/>
        </a:p>
      </dgm:t>
    </dgm:pt>
    <dgm:pt modelId="{B0B05EB8-FDFF-4BB2-83D9-530387FDD126}" type="pres">
      <dgm:prSet presAssocID="{CB96E383-BDAE-45DC-A829-848161B8F795}" presName="sibTrans" presStyleLbl="sibTrans2D1" presStyleIdx="1" presStyleCnt="2"/>
      <dgm:spPr/>
      <dgm:t>
        <a:bodyPr/>
        <a:lstStyle/>
        <a:p>
          <a:endParaRPr lang="sv-SE"/>
        </a:p>
      </dgm:t>
    </dgm:pt>
    <dgm:pt modelId="{A7DCA7EC-E992-4839-902B-E9BD765AB185}" type="pres">
      <dgm:prSet presAssocID="{CB96E383-BDAE-45DC-A829-848161B8F795}" presName="connectorText" presStyleLbl="sibTrans2D1" presStyleIdx="1" presStyleCnt="2"/>
      <dgm:spPr/>
      <dgm:t>
        <a:bodyPr/>
        <a:lstStyle/>
        <a:p>
          <a:endParaRPr lang="sv-SE"/>
        </a:p>
      </dgm:t>
    </dgm:pt>
    <dgm:pt modelId="{4B32E267-FD6A-4565-9C41-7FF22C596F8E}" type="pres">
      <dgm:prSet presAssocID="{EA4F2884-902E-4273-8464-87EF554AE0CA}" presName="node" presStyleLbl="node1" presStyleIdx="2" presStyleCnt="3" custScaleX="277790" custLinFactNeighborX="-2620">
        <dgm:presLayoutVars>
          <dgm:bulletEnabled val="1"/>
        </dgm:presLayoutVars>
      </dgm:prSet>
      <dgm:spPr/>
      <dgm:t>
        <a:bodyPr/>
        <a:lstStyle/>
        <a:p>
          <a:endParaRPr lang="sv-SE"/>
        </a:p>
      </dgm:t>
    </dgm:pt>
  </dgm:ptLst>
  <dgm:cxnLst>
    <dgm:cxn modelId="{119B1F93-D5F4-47F2-9F98-2F045FC26BBB}" type="presOf" srcId="{CB96E383-BDAE-45DC-A829-848161B8F795}" destId="{A7DCA7EC-E992-4839-902B-E9BD765AB185}" srcOrd="1" destOrd="0" presId="urn:microsoft.com/office/officeart/2005/8/layout/process2"/>
    <dgm:cxn modelId="{72E0BD94-6DDB-40F8-9A74-CD8D6F97000B}" srcId="{74232E6F-B096-46CA-9104-1D00AD8D87AE}" destId="{EF00006B-43BF-4498-883A-2ECC507204AF}" srcOrd="1" destOrd="0" parTransId="{036CBF5D-6AC4-4418-9A3A-38372EDF64E6}" sibTransId="{CB96E383-BDAE-45DC-A829-848161B8F795}"/>
    <dgm:cxn modelId="{93F4AB75-EF81-42C3-89B3-6A37D4226B93}" type="presOf" srcId="{C99AB6C3-85A6-4C36-A178-7C2027CF36AF}" destId="{2FD178F4-9541-46CD-A4E3-8BE9DBA130B6}" srcOrd="0" destOrd="0" presId="urn:microsoft.com/office/officeart/2005/8/layout/process2"/>
    <dgm:cxn modelId="{8F029BFC-EC94-4640-AEDE-3DE42F2ACEDF}" type="presOf" srcId="{3924104C-EA93-498D-82EF-5368DD10136F}" destId="{ED6F0CAB-7093-46A9-97BD-1D7F35F71F53}" srcOrd="0" destOrd="0" presId="urn:microsoft.com/office/officeart/2005/8/layout/process2"/>
    <dgm:cxn modelId="{CA008CB3-5BDE-4F51-B97C-9C492B6DA79D}" srcId="{74232E6F-B096-46CA-9104-1D00AD8D87AE}" destId="{EA4F2884-902E-4273-8464-87EF554AE0CA}" srcOrd="2" destOrd="0" parTransId="{4EFCA5C4-4C4E-455C-BFE4-E3DEC2CAA9C4}" sibTransId="{EA96EDC7-86CD-4916-844A-1309D9181D28}"/>
    <dgm:cxn modelId="{016E93F6-54B0-4225-B1F5-83DA5505C73C}" type="presOf" srcId="{C99AB6C3-85A6-4C36-A178-7C2027CF36AF}" destId="{D74993FE-A741-4837-A66D-BB3D44238F83}" srcOrd="1" destOrd="0" presId="urn:microsoft.com/office/officeart/2005/8/layout/process2"/>
    <dgm:cxn modelId="{846166A4-E839-47BF-AFC1-B9267E782AC0}" type="presOf" srcId="{74232E6F-B096-46CA-9104-1D00AD8D87AE}" destId="{7DC6C977-8C07-4118-8FD0-0599616830FC}" srcOrd="0" destOrd="0" presId="urn:microsoft.com/office/officeart/2005/8/layout/process2"/>
    <dgm:cxn modelId="{EEA4AA83-B1C1-42E9-B386-268007DCCBC0}" type="presOf" srcId="{CB96E383-BDAE-45DC-A829-848161B8F795}" destId="{B0B05EB8-FDFF-4BB2-83D9-530387FDD126}" srcOrd="0" destOrd="0" presId="urn:microsoft.com/office/officeart/2005/8/layout/process2"/>
    <dgm:cxn modelId="{1991033D-EB59-4510-8DA8-102D8CB005D9}" srcId="{74232E6F-B096-46CA-9104-1D00AD8D87AE}" destId="{3924104C-EA93-498D-82EF-5368DD10136F}" srcOrd="0" destOrd="0" parTransId="{31E642A0-D086-4029-B648-BA557F640719}" sibTransId="{C99AB6C3-85A6-4C36-A178-7C2027CF36AF}"/>
    <dgm:cxn modelId="{1A2A3B37-33E0-4F55-81C3-D417F4B8D3AC}" type="presOf" srcId="{EF00006B-43BF-4498-883A-2ECC507204AF}" destId="{48B95456-DE67-4DFE-BE4A-C293967371FD}" srcOrd="0" destOrd="0" presId="urn:microsoft.com/office/officeart/2005/8/layout/process2"/>
    <dgm:cxn modelId="{478EF6AE-B3A9-42EE-838B-17AE312EEAA1}" type="presOf" srcId="{EA4F2884-902E-4273-8464-87EF554AE0CA}" destId="{4B32E267-FD6A-4565-9C41-7FF22C596F8E}" srcOrd="0" destOrd="0" presId="urn:microsoft.com/office/officeart/2005/8/layout/process2"/>
    <dgm:cxn modelId="{DFCEBFC1-CD9B-4371-BD2A-A5E6F9DBEA64}" type="presParOf" srcId="{7DC6C977-8C07-4118-8FD0-0599616830FC}" destId="{ED6F0CAB-7093-46A9-97BD-1D7F35F71F53}" srcOrd="0" destOrd="0" presId="urn:microsoft.com/office/officeart/2005/8/layout/process2"/>
    <dgm:cxn modelId="{DA2AFCFB-6DE0-4F95-8A12-CA85F18D849E}" type="presParOf" srcId="{7DC6C977-8C07-4118-8FD0-0599616830FC}" destId="{2FD178F4-9541-46CD-A4E3-8BE9DBA130B6}" srcOrd="1" destOrd="0" presId="urn:microsoft.com/office/officeart/2005/8/layout/process2"/>
    <dgm:cxn modelId="{7A1AE0E6-319C-4FDD-908F-777F91F3754C}" type="presParOf" srcId="{2FD178F4-9541-46CD-A4E3-8BE9DBA130B6}" destId="{D74993FE-A741-4837-A66D-BB3D44238F83}" srcOrd="0" destOrd="0" presId="urn:microsoft.com/office/officeart/2005/8/layout/process2"/>
    <dgm:cxn modelId="{38983BE6-9E00-4894-AE0D-02FFAFC05FCF}" type="presParOf" srcId="{7DC6C977-8C07-4118-8FD0-0599616830FC}" destId="{48B95456-DE67-4DFE-BE4A-C293967371FD}" srcOrd="2" destOrd="0" presId="urn:microsoft.com/office/officeart/2005/8/layout/process2"/>
    <dgm:cxn modelId="{02C8A2F2-7629-4F5A-A89A-5B5647E81DB2}" type="presParOf" srcId="{7DC6C977-8C07-4118-8FD0-0599616830FC}" destId="{B0B05EB8-FDFF-4BB2-83D9-530387FDD126}" srcOrd="3" destOrd="0" presId="urn:microsoft.com/office/officeart/2005/8/layout/process2"/>
    <dgm:cxn modelId="{8C57F90F-F91C-4251-B847-F19176EF9CF2}" type="presParOf" srcId="{B0B05EB8-FDFF-4BB2-83D9-530387FDD126}" destId="{A7DCA7EC-E992-4839-902B-E9BD765AB185}" srcOrd="0" destOrd="0" presId="urn:microsoft.com/office/officeart/2005/8/layout/process2"/>
    <dgm:cxn modelId="{C7B45643-52CB-4934-B79E-351BF09826F3}" type="presParOf" srcId="{7DC6C977-8C07-4118-8FD0-0599616830FC}" destId="{4B32E267-FD6A-4565-9C41-7FF22C596F8E}" srcOrd="4"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232E6F-B096-46CA-9104-1D00AD8D87AE}" type="doc">
      <dgm:prSet loTypeId="urn:microsoft.com/office/officeart/2005/8/layout/process2" loCatId="process" qsTypeId="urn:microsoft.com/office/officeart/2005/8/quickstyle/simple2" qsCatId="simple" csTypeId="urn:microsoft.com/office/officeart/2005/8/colors/accent2_1" csCatId="accent2" phldr="1"/>
      <dgm:spPr/>
    </dgm:pt>
    <dgm:pt modelId="{EF00006B-43BF-4498-883A-2ECC507204AF}">
      <dgm:prSet phldrT="[Text]" custT="1"/>
      <dgm:spPr>
        <a:ln>
          <a:solidFill>
            <a:srgbClr val="C00000"/>
          </a:solidFill>
        </a:ln>
      </dgm:spPr>
      <dgm:t>
        <a:bodyPr/>
        <a:lstStyle/>
        <a:p>
          <a:pPr algn="ctr"/>
          <a:r>
            <a:rPr lang="sv-SE" sz="1600" b="0" dirty="0" smtClean="0">
              <a:latin typeface="Segoe UI Light" pitchFamily="34" charset="0"/>
            </a:rPr>
            <a:t>Lagre søkekriterie eller valgte rader</a:t>
          </a:r>
        </a:p>
      </dgm:t>
    </dgm:pt>
    <dgm:pt modelId="{036CBF5D-6AC4-4418-9A3A-38372EDF64E6}" type="parTrans" cxnId="{72E0BD94-6DDB-40F8-9A74-CD8D6F97000B}">
      <dgm:prSet/>
      <dgm:spPr/>
      <dgm:t>
        <a:bodyPr/>
        <a:lstStyle/>
        <a:p>
          <a:pPr algn="ctr"/>
          <a:endParaRPr lang="sv-SE"/>
        </a:p>
      </dgm:t>
    </dgm:pt>
    <dgm:pt modelId="{CB96E383-BDAE-45DC-A829-848161B8F795}" type="sibTrans" cxnId="{72E0BD94-6DDB-40F8-9A74-CD8D6F97000B}">
      <dgm:prSet/>
      <dgm:spPr/>
      <dgm:t>
        <a:bodyPr/>
        <a:lstStyle/>
        <a:p>
          <a:pPr algn="ctr"/>
          <a:endParaRPr lang="sv-SE"/>
        </a:p>
      </dgm:t>
    </dgm:pt>
    <dgm:pt modelId="{3924104C-EA93-498D-82EF-5368DD10136F}">
      <dgm:prSet phldrT="[Text]" custT="1"/>
      <dgm:spPr>
        <a:ln>
          <a:solidFill>
            <a:srgbClr val="C00000"/>
          </a:solidFill>
        </a:ln>
      </dgm:spPr>
      <dgm:t>
        <a:bodyPr/>
        <a:lstStyle/>
        <a:p>
          <a:pPr algn="ctr"/>
          <a:r>
            <a:rPr lang="sv-SE" sz="1600" b="0" dirty="0" smtClean="0">
              <a:latin typeface="Segoe UI Light" pitchFamily="34" charset="0"/>
            </a:rPr>
            <a:t>Utfør et søk</a:t>
          </a:r>
          <a:endParaRPr lang="sv-SE" sz="1600" b="0" dirty="0">
            <a:latin typeface="Segoe UI Light" pitchFamily="34" charset="0"/>
          </a:endParaRPr>
        </a:p>
      </dgm:t>
    </dgm:pt>
    <dgm:pt modelId="{31E642A0-D086-4029-B648-BA557F640719}" type="parTrans" cxnId="{1991033D-EB59-4510-8DA8-102D8CB005D9}">
      <dgm:prSet/>
      <dgm:spPr/>
      <dgm:t>
        <a:bodyPr/>
        <a:lstStyle/>
        <a:p>
          <a:pPr algn="ctr"/>
          <a:endParaRPr lang="sv-SE"/>
        </a:p>
      </dgm:t>
    </dgm:pt>
    <dgm:pt modelId="{C99AB6C3-85A6-4C36-A178-7C2027CF36AF}" type="sibTrans" cxnId="{1991033D-EB59-4510-8DA8-102D8CB005D9}">
      <dgm:prSet/>
      <dgm:spPr/>
      <dgm:t>
        <a:bodyPr/>
        <a:lstStyle/>
        <a:p>
          <a:pPr algn="ctr"/>
          <a:endParaRPr lang="sv-SE"/>
        </a:p>
      </dgm:t>
    </dgm:pt>
    <dgm:pt modelId="{EA4F2884-902E-4273-8464-87EF554AE0CA}">
      <dgm:prSet phldrT="[Text]" custT="1"/>
      <dgm:spPr>
        <a:ln>
          <a:solidFill>
            <a:srgbClr val="C00000"/>
          </a:solidFill>
        </a:ln>
      </dgm:spPr>
      <dgm:t>
        <a:bodyPr/>
        <a:lstStyle/>
        <a:p>
          <a:pPr algn="ctr"/>
          <a:r>
            <a:rPr lang="sv-SE" sz="1600" b="0" dirty="0" smtClean="0">
              <a:latin typeface="+mn-lt"/>
            </a:rPr>
            <a:t>Gi favoritten et navn</a:t>
          </a:r>
        </a:p>
      </dgm:t>
    </dgm:pt>
    <dgm:pt modelId="{4EFCA5C4-4C4E-455C-BFE4-E3DEC2CAA9C4}" type="parTrans" cxnId="{CA008CB3-5BDE-4F51-B97C-9C492B6DA79D}">
      <dgm:prSet/>
      <dgm:spPr/>
      <dgm:t>
        <a:bodyPr/>
        <a:lstStyle/>
        <a:p>
          <a:pPr algn="ctr"/>
          <a:endParaRPr lang="sv-SE"/>
        </a:p>
      </dgm:t>
    </dgm:pt>
    <dgm:pt modelId="{EA96EDC7-86CD-4916-844A-1309D9181D28}" type="sibTrans" cxnId="{CA008CB3-5BDE-4F51-B97C-9C492B6DA79D}">
      <dgm:prSet/>
      <dgm:spPr/>
      <dgm:t>
        <a:bodyPr/>
        <a:lstStyle/>
        <a:p>
          <a:pPr algn="ctr"/>
          <a:endParaRPr lang="sv-SE"/>
        </a:p>
      </dgm:t>
    </dgm:pt>
    <dgm:pt modelId="{65E41298-6033-4E5A-83A9-C52D1DBC4E25}">
      <dgm:prSet phldrT="[Text]" custT="1"/>
      <dgm:spPr>
        <a:ln>
          <a:solidFill>
            <a:srgbClr val="C00000"/>
          </a:solidFill>
        </a:ln>
      </dgm:spPr>
      <dgm:t>
        <a:bodyPr/>
        <a:lstStyle/>
        <a:p>
          <a:pPr algn="ctr"/>
          <a:r>
            <a:rPr lang="sv-SE" sz="1600" b="0" dirty="0" smtClean="0">
              <a:latin typeface="Segoe UI Light" pitchFamily="34" charset="0"/>
            </a:rPr>
            <a:t>Favoritten vises under under fanen Favoritter i Søk og i Favoritter iHurtivelgeren</a:t>
          </a:r>
        </a:p>
      </dgm:t>
    </dgm:pt>
    <dgm:pt modelId="{12A85D7C-9101-4D5D-994C-D83A04A15145}" type="parTrans" cxnId="{99A35A16-7667-4D09-A0AD-03EF1B6C7BF5}">
      <dgm:prSet/>
      <dgm:spPr/>
      <dgm:t>
        <a:bodyPr/>
        <a:lstStyle/>
        <a:p>
          <a:pPr algn="ctr"/>
          <a:endParaRPr lang="sv-SE"/>
        </a:p>
      </dgm:t>
    </dgm:pt>
    <dgm:pt modelId="{AC7B1EFA-7944-4C69-88E8-B0E11D3969EA}" type="sibTrans" cxnId="{99A35A16-7667-4D09-A0AD-03EF1B6C7BF5}">
      <dgm:prSet/>
      <dgm:spPr/>
      <dgm:t>
        <a:bodyPr/>
        <a:lstStyle/>
        <a:p>
          <a:pPr algn="ctr"/>
          <a:endParaRPr lang="sv-SE"/>
        </a:p>
      </dgm:t>
    </dgm:pt>
    <dgm:pt modelId="{7DC6C977-8C07-4118-8FD0-0599616830FC}" type="pres">
      <dgm:prSet presAssocID="{74232E6F-B096-46CA-9104-1D00AD8D87AE}" presName="linearFlow" presStyleCnt="0">
        <dgm:presLayoutVars>
          <dgm:resizeHandles val="exact"/>
        </dgm:presLayoutVars>
      </dgm:prSet>
      <dgm:spPr/>
    </dgm:pt>
    <dgm:pt modelId="{ED6F0CAB-7093-46A9-97BD-1D7F35F71F53}" type="pres">
      <dgm:prSet presAssocID="{3924104C-EA93-498D-82EF-5368DD10136F}" presName="node" presStyleLbl="node1" presStyleIdx="0" presStyleCnt="4" custScaleX="277676" custLinFactNeighborX="5726">
        <dgm:presLayoutVars>
          <dgm:bulletEnabled val="1"/>
        </dgm:presLayoutVars>
      </dgm:prSet>
      <dgm:spPr/>
      <dgm:t>
        <a:bodyPr/>
        <a:lstStyle/>
        <a:p>
          <a:endParaRPr lang="sv-SE"/>
        </a:p>
      </dgm:t>
    </dgm:pt>
    <dgm:pt modelId="{2FD178F4-9541-46CD-A4E3-8BE9DBA130B6}" type="pres">
      <dgm:prSet presAssocID="{C99AB6C3-85A6-4C36-A178-7C2027CF36AF}" presName="sibTrans" presStyleLbl="sibTrans2D1" presStyleIdx="0" presStyleCnt="3"/>
      <dgm:spPr/>
      <dgm:t>
        <a:bodyPr/>
        <a:lstStyle/>
        <a:p>
          <a:endParaRPr lang="sv-SE"/>
        </a:p>
      </dgm:t>
    </dgm:pt>
    <dgm:pt modelId="{D74993FE-A741-4837-A66D-BB3D44238F83}" type="pres">
      <dgm:prSet presAssocID="{C99AB6C3-85A6-4C36-A178-7C2027CF36AF}" presName="connectorText" presStyleLbl="sibTrans2D1" presStyleIdx="0" presStyleCnt="3"/>
      <dgm:spPr/>
      <dgm:t>
        <a:bodyPr/>
        <a:lstStyle/>
        <a:p>
          <a:endParaRPr lang="sv-SE"/>
        </a:p>
      </dgm:t>
    </dgm:pt>
    <dgm:pt modelId="{48B95456-DE67-4DFE-BE4A-C293967371FD}" type="pres">
      <dgm:prSet presAssocID="{EF00006B-43BF-4498-883A-2ECC507204AF}" presName="node" presStyleLbl="node1" presStyleIdx="1" presStyleCnt="4" custScaleX="277676" custLinFactNeighborX="-59" custLinFactNeighborY="-1854">
        <dgm:presLayoutVars>
          <dgm:bulletEnabled val="1"/>
        </dgm:presLayoutVars>
      </dgm:prSet>
      <dgm:spPr/>
      <dgm:t>
        <a:bodyPr/>
        <a:lstStyle/>
        <a:p>
          <a:endParaRPr lang="sv-SE"/>
        </a:p>
      </dgm:t>
    </dgm:pt>
    <dgm:pt modelId="{B0B05EB8-FDFF-4BB2-83D9-530387FDD126}" type="pres">
      <dgm:prSet presAssocID="{CB96E383-BDAE-45DC-A829-848161B8F795}" presName="sibTrans" presStyleLbl="sibTrans2D1" presStyleIdx="1" presStyleCnt="3"/>
      <dgm:spPr/>
      <dgm:t>
        <a:bodyPr/>
        <a:lstStyle/>
        <a:p>
          <a:endParaRPr lang="sv-SE"/>
        </a:p>
      </dgm:t>
    </dgm:pt>
    <dgm:pt modelId="{A7DCA7EC-E992-4839-902B-E9BD765AB185}" type="pres">
      <dgm:prSet presAssocID="{CB96E383-BDAE-45DC-A829-848161B8F795}" presName="connectorText" presStyleLbl="sibTrans2D1" presStyleIdx="1" presStyleCnt="3"/>
      <dgm:spPr/>
      <dgm:t>
        <a:bodyPr/>
        <a:lstStyle/>
        <a:p>
          <a:endParaRPr lang="sv-SE"/>
        </a:p>
      </dgm:t>
    </dgm:pt>
    <dgm:pt modelId="{4B32E267-FD6A-4565-9C41-7FF22C596F8E}" type="pres">
      <dgm:prSet presAssocID="{EA4F2884-902E-4273-8464-87EF554AE0CA}" presName="node" presStyleLbl="node1" presStyleIdx="2" presStyleCnt="4" custScaleX="277790">
        <dgm:presLayoutVars>
          <dgm:bulletEnabled val="1"/>
        </dgm:presLayoutVars>
      </dgm:prSet>
      <dgm:spPr/>
      <dgm:t>
        <a:bodyPr/>
        <a:lstStyle/>
        <a:p>
          <a:endParaRPr lang="sv-SE"/>
        </a:p>
      </dgm:t>
    </dgm:pt>
    <dgm:pt modelId="{97905CE2-D6CC-4047-B1DE-3ECD4C76C42A}" type="pres">
      <dgm:prSet presAssocID="{EA96EDC7-86CD-4916-844A-1309D9181D28}" presName="sibTrans" presStyleLbl="sibTrans2D1" presStyleIdx="2" presStyleCnt="3"/>
      <dgm:spPr/>
      <dgm:t>
        <a:bodyPr/>
        <a:lstStyle/>
        <a:p>
          <a:endParaRPr lang="da-DK"/>
        </a:p>
      </dgm:t>
    </dgm:pt>
    <dgm:pt modelId="{6EC08618-BB1F-4592-924F-1FAC669989F3}" type="pres">
      <dgm:prSet presAssocID="{EA96EDC7-86CD-4916-844A-1309D9181D28}" presName="connectorText" presStyleLbl="sibTrans2D1" presStyleIdx="2" presStyleCnt="3"/>
      <dgm:spPr/>
      <dgm:t>
        <a:bodyPr/>
        <a:lstStyle/>
        <a:p>
          <a:endParaRPr lang="da-DK"/>
        </a:p>
      </dgm:t>
    </dgm:pt>
    <dgm:pt modelId="{18BBC6D8-062A-4756-9139-D95EB68BD848}" type="pres">
      <dgm:prSet presAssocID="{65E41298-6033-4E5A-83A9-C52D1DBC4E25}" presName="node" presStyleLbl="node1" presStyleIdx="3" presStyleCnt="4" custScaleX="277790">
        <dgm:presLayoutVars>
          <dgm:bulletEnabled val="1"/>
        </dgm:presLayoutVars>
      </dgm:prSet>
      <dgm:spPr/>
      <dgm:t>
        <a:bodyPr/>
        <a:lstStyle/>
        <a:p>
          <a:endParaRPr lang="sv-SE"/>
        </a:p>
      </dgm:t>
    </dgm:pt>
  </dgm:ptLst>
  <dgm:cxnLst>
    <dgm:cxn modelId="{99A35A16-7667-4D09-A0AD-03EF1B6C7BF5}" srcId="{74232E6F-B096-46CA-9104-1D00AD8D87AE}" destId="{65E41298-6033-4E5A-83A9-C52D1DBC4E25}" srcOrd="3" destOrd="0" parTransId="{12A85D7C-9101-4D5D-994C-D83A04A15145}" sibTransId="{AC7B1EFA-7944-4C69-88E8-B0E11D3969EA}"/>
    <dgm:cxn modelId="{E914AA13-4E26-4C04-B5E3-59DFE89A4441}" type="presOf" srcId="{65E41298-6033-4E5A-83A9-C52D1DBC4E25}" destId="{18BBC6D8-062A-4756-9139-D95EB68BD848}" srcOrd="0" destOrd="0" presId="urn:microsoft.com/office/officeart/2005/8/layout/process2"/>
    <dgm:cxn modelId="{CA008CB3-5BDE-4F51-B97C-9C492B6DA79D}" srcId="{74232E6F-B096-46CA-9104-1D00AD8D87AE}" destId="{EA4F2884-902E-4273-8464-87EF554AE0CA}" srcOrd="2" destOrd="0" parTransId="{4EFCA5C4-4C4E-455C-BFE4-E3DEC2CAA9C4}" sibTransId="{EA96EDC7-86CD-4916-844A-1309D9181D28}"/>
    <dgm:cxn modelId="{E57D8185-4AE8-40C8-8EE6-CF38ABFFDFFC}" type="presOf" srcId="{3924104C-EA93-498D-82EF-5368DD10136F}" destId="{ED6F0CAB-7093-46A9-97BD-1D7F35F71F53}" srcOrd="0" destOrd="0" presId="urn:microsoft.com/office/officeart/2005/8/layout/process2"/>
    <dgm:cxn modelId="{1991033D-EB59-4510-8DA8-102D8CB005D9}" srcId="{74232E6F-B096-46CA-9104-1D00AD8D87AE}" destId="{3924104C-EA93-498D-82EF-5368DD10136F}" srcOrd="0" destOrd="0" parTransId="{31E642A0-D086-4029-B648-BA557F640719}" sibTransId="{C99AB6C3-85A6-4C36-A178-7C2027CF36AF}"/>
    <dgm:cxn modelId="{C91C8C15-ACDD-4D2A-9F21-45B0CF644DB4}" type="presOf" srcId="{EF00006B-43BF-4498-883A-2ECC507204AF}" destId="{48B95456-DE67-4DFE-BE4A-C293967371FD}" srcOrd="0" destOrd="0" presId="urn:microsoft.com/office/officeart/2005/8/layout/process2"/>
    <dgm:cxn modelId="{72E0BD94-6DDB-40F8-9A74-CD8D6F97000B}" srcId="{74232E6F-B096-46CA-9104-1D00AD8D87AE}" destId="{EF00006B-43BF-4498-883A-2ECC507204AF}" srcOrd="1" destOrd="0" parTransId="{036CBF5D-6AC4-4418-9A3A-38372EDF64E6}" sibTransId="{CB96E383-BDAE-45DC-A829-848161B8F795}"/>
    <dgm:cxn modelId="{3B80332F-F64F-4590-8358-8DC5921AB103}" type="presOf" srcId="{CB96E383-BDAE-45DC-A829-848161B8F795}" destId="{B0B05EB8-FDFF-4BB2-83D9-530387FDD126}" srcOrd="0" destOrd="0" presId="urn:microsoft.com/office/officeart/2005/8/layout/process2"/>
    <dgm:cxn modelId="{339F28E4-9E36-4F63-89DC-00899A69E868}" type="presOf" srcId="{74232E6F-B096-46CA-9104-1D00AD8D87AE}" destId="{7DC6C977-8C07-4118-8FD0-0599616830FC}" srcOrd="0" destOrd="0" presId="urn:microsoft.com/office/officeart/2005/8/layout/process2"/>
    <dgm:cxn modelId="{201E5E39-A6ED-46D6-8D62-13D0002280AF}" type="presOf" srcId="{EA4F2884-902E-4273-8464-87EF554AE0CA}" destId="{4B32E267-FD6A-4565-9C41-7FF22C596F8E}" srcOrd="0" destOrd="0" presId="urn:microsoft.com/office/officeart/2005/8/layout/process2"/>
    <dgm:cxn modelId="{6CDC836D-0374-4D9E-BAD2-DD224C46CB1A}" type="presOf" srcId="{C99AB6C3-85A6-4C36-A178-7C2027CF36AF}" destId="{D74993FE-A741-4837-A66D-BB3D44238F83}" srcOrd="1" destOrd="0" presId="urn:microsoft.com/office/officeart/2005/8/layout/process2"/>
    <dgm:cxn modelId="{5C0DD470-C02A-455C-9E79-3C412103281F}" type="presOf" srcId="{C99AB6C3-85A6-4C36-A178-7C2027CF36AF}" destId="{2FD178F4-9541-46CD-A4E3-8BE9DBA130B6}" srcOrd="0" destOrd="0" presId="urn:microsoft.com/office/officeart/2005/8/layout/process2"/>
    <dgm:cxn modelId="{05D9DC24-AEB6-4B11-8BCD-AAFF37D59A27}" type="presOf" srcId="{EA96EDC7-86CD-4916-844A-1309D9181D28}" destId="{97905CE2-D6CC-4047-B1DE-3ECD4C76C42A}" srcOrd="0" destOrd="0" presId="urn:microsoft.com/office/officeart/2005/8/layout/process2"/>
    <dgm:cxn modelId="{C0133CF4-212A-4597-97E7-259ACC4FE5E5}" type="presOf" srcId="{CB96E383-BDAE-45DC-A829-848161B8F795}" destId="{A7DCA7EC-E992-4839-902B-E9BD765AB185}" srcOrd="1" destOrd="0" presId="urn:microsoft.com/office/officeart/2005/8/layout/process2"/>
    <dgm:cxn modelId="{313C4D2D-3555-40AF-9B1F-6EA1F2935852}" type="presOf" srcId="{EA96EDC7-86CD-4916-844A-1309D9181D28}" destId="{6EC08618-BB1F-4592-924F-1FAC669989F3}" srcOrd="1" destOrd="0" presId="urn:microsoft.com/office/officeart/2005/8/layout/process2"/>
    <dgm:cxn modelId="{76FD6970-6FB8-4235-9867-3DAB02FE35A7}" type="presParOf" srcId="{7DC6C977-8C07-4118-8FD0-0599616830FC}" destId="{ED6F0CAB-7093-46A9-97BD-1D7F35F71F53}" srcOrd="0" destOrd="0" presId="urn:microsoft.com/office/officeart/2005/8/layout/process2"/>
    <dgm:cxn modelId="{4AF33089-6FAE-4652-9FB8-E34CD89CB258}" type="presParOf" srcId="{7DC6C977-8C07-4118-8FD0-0599616830FC}" destId="{2FD178F4-9541-46CD-A4E3-8BE9DBA130B6}" srcOrd="1" destOrd="0" presId="urn:microsoft.com/office/officeart/2005/8/layout/process2"/>
    <dgm:cxn modelId="{3802E7CC-B0EB-4F7C-9B4F-EC10DDB0E1DB}" type="presParOf" srcId="{2FD178F4-9541-46CD-A4E3-8BE9DBA130B6}" destId="{D74993FE-A741-4837-A66D-BB3D44238F83}" srcOrd="0" destOrd="0" presId="urn:microsoft.com/office/officeart/2005/8/layout/process2"/>
    <dgm:cxn modelId="{6C284975-A4D4-4C80-BC5D-307E642E6EB8}" type="presParOf" srcId="{7DC6C977-8C07-4118-8FD0-0599616830FC}" destId="{48B95456-DE67-4DFE-BE4A-C293967371FD}" srcOrd="2" destOrd="0" presId="urn:microsoft.com/office/officeart/2005/8/layout/process2"/>
    <dgm:cxn modelId="{FC7DD463-CA7E-4349-BB27-171FC7338C6A}" type="presParOf" srcId="{7DC6C977-8C07-4118-8FD0-0599616830FC}" destId="{B0B05EB8-FDFF-4BB2-83D9-530387FDD126}" srcOrd="3" destOrd="0" presId="urn:microsoft.com/office/officeart/2005/8/layout/process2"/>
    <dgm:cxn modelId="{E9286A09-BFBC-43EA-BDEC-3F0AE5034885}" type="presParOf" srcId="{B0B05EB8-FDFF-4BB2-83D9-530387FDD126}" destId="{A7DCA7EC-E992-4839-902B-E9BD765AB185}" srcOrd="0" destOrd="0" presId="urn:microsoft.com/office/officeart/2005/8/layout/process2"/>
    <dgm:cxn modelId="{A177D639-82C7-4B8E-8DF0-9813150EFB9F}" type="presParOf" srcId="{7DC6C977-8C07-4118-8FD0-0599616830FC}" destId="{4B32E267-FD6A-4565-9C41-7FF22C596F8E}" srcOrd="4" destOrd="0" presId="urn:microsoft.com/office/officeart/2005/8/layout/process2"/>
    <dgm:cxn modelId="{DA8546A7-1F05-470A-9711-685A1B77BD53}" type="presParOf" srcId="{7DC6C977-8C07-4118-8FD0-0599616830FC}" destId="{97905CE2-D6CC-4047-B1DE-3ECD4C76C42A}" srcOrd="5" destOrd="0" presId="urn:microsoft.com/office/officeart/2005/8/layout/process2"/>
    <dgm:cxn modelId="{1AC56574-96F4-4ABD-B0B9-7FF75E49961A}" type="presParOf" srcId="{97905CE2-D6CC-4047-B1DE-3ECD4C76C42A}" destId="{6EC08618-BB1F-4592-924F-1FAC669989F3}" srcOrd="0" destOrd="0" presId="urn:microsoft.com/office/officeart/2005/8/layout/process2"/>
    <dgm:cxn modelId="{A2A62075-111C-4A31-A8DC-49443192F5FB}" type="presParOf" srcId="{7DC6C977-8C07-4118-8FD0-0599616830FC}" destId="{18BBC6D8-062A-4756-9139-D95EB68BD848}"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232E6F-B096-46CA-9104-1D00AD8D87AE}" type="doc">
      <dgm:prSet loTypeId="urn:microsoft.com/office/officeart/2005/8/layout/process2" loCatId="process" qsTypeId="urn:microsoft.com/office/officeart/2005/8/quickstyle/simple2" qsCatId="simple" csTypeId="urn:microsoft.com/office/officeart/2005/8/colors/accent2_1" csCatId="accent2" phldr="1"/>
      <dgm:spPr/>
    </dgm:pt>
    <dgm:pt modelId="{EF00006B-43BF-4498-883A-2ECC507204AF}">
      <dgm:prSet phldrT="[Text]" custT="1"/>
      <dgm:spPr>
        <a:ln>
          <a:solidFill>
            <a:srgbClr val="C00000"/>
          </a:solidFill>
        </a:ln>
      </dgm:spPr>
      <dgm:t>
        <a:bodyPr/>
        <a:lstStyle/>
        <a:p>
          <a:pPr algn="ctr"/>
          <a:r>
            <a:rPr lang="sv-SE" sz="1600" b="0" dirty="0" smtClean="0">
              <a:latin typeface="Segoe UI Light" pitchFamily="34" charset="0"/>
            </a:rPr>
            <a:t>Gi skrivebordet et navn</a:t>
          </a:r>
        </a:p>
        <a:p>
          <a:pPr algn="ctr"/>
          <a:r>
            <a:rPr lang="sv-SE" sz="1600" b="0" dirty="0" smtClean="0">
              <a:latin typeface="Segoe UI Light" pitchFamily="34" charset="0"/>
            </a:rPr>
            <a:t>Velg oppsettsmal</a:t>
          </a:r>
        </a:p>
      </dgm:t>
    </dgm:pt>
    <dgm:pt modelId="{036CBF5D-6AC4-4418-9A3A-38372EDF64E6}" type="parTrans" cxnId="{72E0BD94-6DDB-40F8-9A74-CD8D6F97000B}">
      <dgm:prSet/>
      <dgm:spPr/>
      <dgm:t>
        <a:bodyPr/>
        <a:lstStyle/>
        <a:p>
          <a:pPr algn="ctr"/>
          <a:endParaRPr lang="sv-SE" sz="1600" b="0">
            <a:latin typeface="Verdana" pitchFamily="34" charset="0"/>
          </a:endParaRPr>
        </a:p>
      </dgm:t>
    </dgm:pt>
    <dgm:pt modelId="{CB96E383-BDAE-45DC-A829-848161B8F795}" type="sibTrans" cxnId="{72E0BD94-6DDB-40F8-9A74-CD8D6F97000B}">
      <dgm:prSet custT="1"/>
      <dgm:spPr/>
      <dgm:t>
        <a:bodyPr/>
        <a:lstStyle/>
        <a:p>
          <a:pPr algn="ctr"/>
          <a:endParaRPr lang="sv-SE" sz="1600" b="0">
            <a:latin typeface="Verdana" pitchFamily="34" charset="0"/>
          </a:endParaRPr>
        </a:p>
      </dgm:t>
    </dgm:pt>
    <dgm:pt modelId="{3924104C-EA93-498D-82EF-5368DD10136F}">
      <dgm:prSet phldrT="[Text]" custT="1"/>
      <dgm:spPr>
        <a:ln>
          <a:solidFill>
            <a:srgbClr val="C00000"/>
          </a:solidFill>
        </a:ln>
      </dgm:spPr>
      <dgm:t>
        <a:bodyPr/>
        <a:lstStyle/>
        <a:p>
          <a:pPr algn="ctr"/>
          <a:r>
            <a:rPr lang="sv-SE" sz="1600" b="0" dirty="0" smtClean="0">
              <a:latin typeface="Segoe UI Light" pitchFamily="34" charset="0"/>
            </a:rPr>
            <a:t>Velg skrivebordsadministrasjon</a:t>
          </a:r>
          <a:endParaRPr lang="sv-SE" sz="1600" b="0" dirty="0">
            <a:latin typeface="Segoe UI Light" pitchFamily="34" charset="0"/>
          </a:endParaRPr>
        </a:p>
      </dgm:t>
    </dgm:pt>
    <dgm:pt modelId="{31E642A0-D086-4029-B648-BA557F640719}" type="parTrans" cxnId="{1991033D-EB59-4510-8DA8-102D8CB005D9}">
      <dgm:prSet/>
      <dgm:spPr/>
      <dgm:t>
        <a:bodyPr/>
        <a:lstStyle/>
        <a:p>
          <a:pPr algn="ctr"/>
          <a:endParaRPr lang="sv-SE" sz="1600" b="0">
            <a:latin typeface="Verdana" pitchFamily="34" charset="0"/>
          </a:endParaRPr>
        </a:p>
      </dgm:t>
    </dgm:pt>
    <dgm:pt modelId="{C99AB6C3-85A6-4C36-A178-7C2027CF36AF}" type="sibTrans" cxnId="{1991033D-EB59-4510-8DA8-102D8CB005D9}">
      <dgm:prSet custT="1"/>
      <dgm:spPr/>
      <dgm:t>
        <a:bodyPr/>
        <a:lstStyle/>
        <a:p>
          <a:pPr algn="ctr"/>
          <a:endParaRPr lang="sv-SE" sz="1600" b="0">
            <a:latin typeface="Verdana" pitchFamily="34" charset="0"/>
          </a:endParaRPr>
        </a:p>
      </dgm:t>
    </dgm:pt>
    <dgm:pt modelId="{EA4F2884-902E-4273-8464-87EF554AE0CA}">
      <dgm:prSet phldrT="[Text]" custT="1"/>
      <dgm:spPr>
        <a:ln>
          <a:solidFill>
            <a:srgbClr val="C00000"/>
          </a:solidFill>
        </a:ln>
      </dgm:spPr>
      <dgm:t>
        <a:bodyPr/>
        <a:lstStyle/>
        <a:p>
          <a:pPr algn="ctr"/>
          <a:r>
            <a:rPr lang="sv-SE" sz="1600" b="0" dirty="0" smtClean="0">
              <a:latin typeface="Segoe UI Light" pitchFamily="34" charset="0"/>
            </a:rPr>
            <a:t>Legg til webdeler</a:t>
          </a:r>
        </a:p>
      </dgm:t>
    </dgm:pt>
    <dgm:pt modelId="{4EFCA5C4-4C4E-455C-BFE4-E3DEC2CAA9C4}" type="parTrans" cxnId="{CA008CB3-5BDE-4F51-B97C-9C492B6DA79D}">
      <dgm:prSet/>
      <dgm:spPr/>
      <dgm:t>
        <a:bodyPr/>
        <a:lstStyle/>
        <a:p>
          <a:pPr algn="ctr"/>
          <a:endParaRPr lang="sv-SE" sz="1600" b="0">
            <a:latin typeface="Verdana" pitchFamily="34" charset="0"/>
          </a:endParaRPr>
        </a:p>
      </dgm:t>
    </dgm:pt>
    <dgm:pt modelId="{EA96EDC7-86CD-4916-844A-1309D9181D28}" type="sibTrans" cxnId="{CA008CB3-5BDE-4F51-B97C-9C492B6DA79D}">
      <dgm:prSet custT="1"/>
      <dgm:spPr/>
      <dgm:t>
        <a:bodyPr/>
        <a:lstStyle/>
        <a:p>
          <a:pPr algn="ctr"/>
          <a:endParaRPr lang="sv-SE" sz="1600" b="0">
            <a:latin typeface="Verdana" pitchFamily="34" charset="0"/>
          </a:endParaRPr>
        </a:p>
      </dgm:t>
    </dgm:pt>
    <dgm:pt modelId="{77BAE508-DC49-4713-BAA0-461D5EBCE810}">
      <dgm:prSet phldrT="[Text]" custT="1"/>
      <dgm:spPr>
        <a:noFill/>
        <a:ln>
          <a:solidFill>
            <a:srgbClr val="C00000"/>
          </a:solidFill>
          <a:prstDash val="dash"/>
        </a:ln>
      </dgm:spPr>
      <dgm:t>
        <a:bodyPr/>
        <a:lstStyle/>
        <a:p>
          <a:pPr algn="ctr"/>
          <a:r>
            <a:rPr lang="sv-SE" sz="1600" b="0" dirty="0" smtClean="0">
              <a:latin typeface="Segoe UI Light" pitchFamily="34" charset="0"/>
            </a:rPr>
            <a:t>Hvis webdel = Favoritt </a:t>
          </a:r>
        </a:p>
        <a:p>
          <a:pPr algn="ctr"/>
          <a:r>
            <a:rPr lang="sv-SE" sz="1600" b="0" dirty="0" smtClean="0">
              <a:latin typeface="Segoe UI Light" pitchFamily="34" charset="0"/>
            </a:rPr>
            <a:t>Rediger webdel, velg ønsket favoritt, lagre</a:t>
          </a:r>
        </a:p>
      </dgm:t>
    </dgm:pt>
    <dgm:pt modelId="{D9C45287-32B1-47D1-BA58-9F9ECB1B71BD}" type="parTrans" cxnId="{02B0ED4A-AB4F-4EF6-A465-B6B8550069C4}">
      <dgm:prSet/>
      <dgm:spPr/>
      <dgm:t>
        <a:bodyPr/>
        <a:lstStyle/>
        <a:p>
          <a:pPr algn="ctr"/>
          <a:endParaRPr lang="da-DK" sz="1600" b="0">
            <a:latin typeface="Verdana" pitchFamily="34" charset="0"/>
          </a:endParaRPr>
        </a:p>
      </dgm:t>
    </dgm:pt>
    <dgm:pt modelId="{44EA0459-F8D0-43F9-9566-124127B68BB1}" type="sibTrans" cxnId="{02B0ED4A-AB4F-4EF6-A465-B6B8550069C4}">
      <dgm:prSet custT="1"/>
      <dgm:spPr/>
      <dgm:t>
        <a:bodyPr/>
        <a:lstStyle/>
        <a:p>
          <a:pPr algn="ctr"/>
          <a:endParaRPr lang="da-DK" sz="1600" b="0">
            <a:latin typeface="Verdana" pitchFamily="34" charset="0"/>
          </a:endParaRPr>
        </a:p>
      </dgm:t>
    </dgm:pt>
    <dgm:pt modelId="{65E41298-6033-4E5A-83A9-C52D1DBC4E25}">
      <dgm:prSet phldrT="[Text]" custT="1"/>
      <dgm:spPr>
        <a:ln>
          <a:solidFill>
            <a:srgbClr val="C00000"/>
          </a:solidFill>
        </a:ln>
      </dgm:spPr>
      <dgm:t>
        <a:bodyPr/>
        <a:lstStyle/>
        <a:p>
          <a:pPr algn="ctr"/>
          <a:r>
            <a:rPr lang="sv-SE" sz="1600" b="0" dirty="0" smtClean="0">
              <a:latin typeface="Segoe UI Light" pitchFamily="34" charset="0"/>
            </a:rPr>
            <a:t>Gå ut av redigeringsmodus</a:t>
          </a:r>
        </a:p>
      </dgm:t>
    </dgm:pt>
    <dgm:pt modelId="{12A85D7C-9101-4D5D-994C-D83A04A15145}" type="parTrans" cxnId="{99A35A16-7667-4D09-A0AD-03EF1B6C7BF5}">
      <dgm:prSet/>
      <dgm:spPr/>
      <dgm:t>
        <a:bodyPr/>
        <a:lstStyle/>
        <a:p>
          <a:pPr algn="ctr"/>
          <a:endParaRPr lang="sv-SE" sz="1600" b="0">
            <a:latin typeface="Verdana" pitchFamily="34" charset="0"/>
          </a:endParaRPr>
        </a:p>
      </dgm:t>
    </dgm:pt>
    <dgm:pt modelId="{AC7B1EFA-7944-4C69-88E8-B0E11D3969EA}" type="sibTrans" cxnId="{99A35A16-7667-4D09-A0AD-03EF1B6C7BF5}">
      <dgm:prSet/>
      <dgm:spPr/>
      <dgm:t>
        <a:bodyPr/>
        <a:lstStyle/>
        <a:p>
          <a:pPr algn="ctr"/>
          <a:endParaRPr lang="sv-SE" sz="1600" b="0">
            <a:latin typeface="Verdana" pitchFamily="34" charset="0"/>
          </a:endParaRPr>
        </a:p>
      </dgm:t>
    </dgm:pt>
    <dgm:pt modelId="{7DC6C977-8C07-4118-8FD0-0599616830FC}" type="pres">
      <dgm:prSet presAssocID="{74232E6F-B096-46CA-9104-1D00AD8D87AE}" presName="linearFlow" presStyleCnt="0">
        <dgm:presLayoutVars>
          <dgm:resizeHandles val="exact"/>
        </dgm:presLayoutVars>
      </dgm:prSet>
      <dgm:spPr/>
    </dgm:pt>
    <dgm:pt modelId="{ED6F0CAB-7093-46A9-97BD-1D7F35F71F53}" type="pres">
      <dgm:prSet presAssocID="{3924104C-EA93-498D-82EF-5368DD10136F}" presName="node" presStyleLbl="node1" presStyleIdx="0" presStyleCnt="5" custScaleX="277676" custLinFactNeighborX="5726">
        <dgm:presLayoutVars>
          <dgm:bulletEnabled val="1"/>
        </dgm:presLayoutVars>
      </dgm:prSet>
      <dgm:spPr/>
      <dgm:t>
        <a:bodyPr/>
        <a:lstStyle/>
        <a:p>
          <a:endParaRPr lang="sv-SE"/>
        </a:p>
      </dgm:t>
    </dgm:pt>
    <dgm:pt modelId="{2FD178F4-9541-46CD-A4E3-8BE9DBA130B6}" type="pres">
      <dgm:prSet presAssocID="{C99AB6C3-85A6-4C36-A178-7C2027CF36AF}" presName="sibTrans" presStyleLbl="sibTrans2D1" presStyleIdx="0" presStyleCnt="4"/>
      <dgm:spPr/>
      <dgm:t>
        <a:bodyPr/>
        <a:lstStyle/>
        <a:p>
          <a:endParaRPr lang="sv-SE"/>
        </a:p>
      </dgm:t>
    </dgm:pt>
    <dgm:pt modelId="{D74993FE-A741-4837-A66D-BB3D44238F83}" type="pres">
      <dgm:prSet presAssocID="{C99AB6C3-85A6-4C36-A178-7C2027CF36AF}" presName="connectorText" presStyleLbl="sibTrans2D1" presStyleIdx="0" presStyleCnt="4"/>
      <dgm:spPr/>
      <dgm:t>
        <a:bodyPr/>
        <a:lstStyle/>
        <a:p>
          <a:endParaRPr lang="sv-SE"/>
        </a:p>
      </dgm:t>
    </dgm:pt>
    <dgm:pt modelId="{48B95456-DE67-4DFE-BE4A-C293967371FD}" type="pres">
      <dgm:prSet presAssocID="{EF00006B-43BF-4498-883A-2ECC507204AF}" presName="node" presStyleLbl="node1" presStyleIdx="1" presStyleCnt="5" custScaleX="277676" custLinFactX="-18118" custLinFactNeighborX="-100000" custLinFactNeighborY="-28882">
        <dgm:presLayoutVars>
          <dgm:bulletEnabled val="1"/>
        </dgm:presLayoutVars>
      </dgm:prSet>
      <dgm:spPr/>
      <dgm:t>
        <a:bodyPr/>
        <a:lstStyle/>
        <a:p>
          <a:endParaRPr lang="sv-SE"/>
        </a:p>
      </dgm:t>
    </dgm:pt>
    <dgm:pt modelId="{B0B05EB8-FDFF-4BB2-83D9-530387FDD126}" type="pres">
      <dgm:prSet presAssocID="{CB96E383-BDAE-45DC-A829-848161B8F795}" presName="sibTrans" presStyleLbl="sibTrans2D1" presStyleIdx="1" presStyleCnt="4"/>
      <dgm:spPr/>
      <dgm:t>
        <a:bodyPr/>
        <a:lstStyle/>
        <a:p>
          <a:endParaRPr lang="sv-SE"/>
        </a:p>
      </dgm:t>
    </dgm:pt>
    <dgm:pt modelId="{A7DCA7EC-E992-4839-902B-E9BD765AB185}" type="pres">
      <dgm:prSet presAssocID="{CB96E383-BDAE-45DC-A829-848161B8F795}" presName="connectorText" presStyleLbl="sibTrans2D1" presStyleIdx="1" presStyleCnt="4"/>
      <dgm:spPr/>
      <dgm:t>
        <a:bodyPr/>
        <a:lstStyle/>
        <a:p>
          <a:endParaRPr lang="sv-SE"/>
        </a:p>
      </dgm:t>
    </dgm:pt>
    <dgm:pt modelId="{4B32E267-FD6A-4565-9C41-7FF22C596F8E}" type="pres">
      <dgm:prSet presAssocID="{EA4F2884-902E-4273-8464-87EF554AE0CA}" presName="node" presStyleLbl="node1" presStyleIdx="2" presStyleCnt="5" custScaleX="277790">
        <dgm:presLayoutVars>
          <dgm:bulletEnabled val="1"/>
        </dgm:presLayoutVars>
      </dgm:prSet>
      <dgm:spPr/>
      <dgm:t>
        <a:bodyPr/>
        <a:lstStyle/>
        <a:p>
          <a:endParaRPr lang="sv-SE"/>
        </a:p>
      </dgm:t>
    </dgm:pt>
    <dgm:pt modelId="{97905CE2-D6CC-4047-B1DE-3ECD4C76C42A}" type="pres">
      <dgm:prSet presAssocID="{EA96EDC7-86CD-4916-844A-1309D9181D28}" presName="sibTrans" presStyleLbl="sibTrans2D1" presStyleIdx="2" presStyleCnt="4"/>
      <dgm:spPr/>
      <dgm:t>
        <a:bodyPr/>
        <a:lstStyle/>
        <a:p>
          <a:endParaRPr lang="da-DK"/>
        </a:p>
      </dgm:t>
    </dgm:pt>
    <dgm:pt modelId="{6EC08618-BB1F-4592-924F-1FAC669989F3}" type="pres">
      <dgm:prSet presAssocID="{EA96EDC7-86CD-4916-844A-1309D9181D28}" presName="connectorText" presStyleLbl="sibTrans2D1" presStyleIdx="2" presStyleCnt="4"/>
      <dgm:spPr/>
      <dgm:t>
        <a:bodyPr/>
        <a:lstStyle/>
        <a:p>
          <a:endParaRPr lang="da-DK"/>
        </a:p>
      </dgm:t>
    </dgm:pt>
    <dgm:pt modelId="{63329FE3-B1D5-4F34-B4F7-5E05242B6FB1}" type="pres">
      <dgm:prSet presAssocID="{77BAE508-DC49-4713-BAA0-461D5EBCE810}" presName="node" presStyleLbl="node1" presStyleIdx="3" presStyleCnt="5" custScaleX="277790">
        <dgm:presLayoutVars>
          <dgm:bulletEnabled val="1"/>
        </dgm:presLayoutVars>
      </dgm:prSet>
      <dgm:spPr/>
      <dgm:t>
        <a:bodyPr/>
        <a:lstStyle/>
        <a:p>
          <a:endParaRPr lang="da-DK"/>
        </a:p>
      </dgm:t>
    </dgm:pt>
    <dgm:pt modelId="{AA25CCFF-0178-4F5D-B05E-64FA586A68FA}" type="pres">
      <dgm:prSet presAssocID="{44EA0459-F8D0-43F9-9566-124127B68BB1}" presName="sibTrans" presStyleLbl="sibTrans2D1" presStyleIdx="3" presStyleCnt="4"/>
      <dgm:spPr/>
      <dgm:t>
        <a:bodyPr/>
        <a:lstStyle/>
        <a:p>
          <a:endParaRPr lang="sv-SE"/>
        </a:p>
      </dgm:t>
    </dgm:pt>
    <dgm:pt modelId="{F455C96C-D4CA-49EB-9954-C2204C30703F}" type="pres">
      <dgm:prSet presAssocID="{44EA0459-F8D0-43F9-9566-124127B68BB1}" presName="connectorText" presStyleLbl="sibTrans2D1" presStyleIdx="3" presStyleCnt="4"/>
      <dgm:spPr/>
      <dgm:t>
        <a:bodyPr/>
        <a:lstStyle/>
        <a:p>
          <a:endParaRPr lang="sv-SE"/>
        </a:p>
      </dgm:t>
    </dgm:pt>
    <dgm:pt modelId="{18BBC6D8-062A-4756-9139-D95EB68BD848}" type="pres">
      <dgm:prSet presAssocID="{65E41298-6033-4E5A-83A9-C52D1DBC4E25}" presName="node" presStyleLbl="node1" presStyleIdx="4" presStyleCnt="5" custScaleX="277790">
        <dgm:presLayoutVars>
          <dgm:bulletEnabled val="1"/>
        </dgm:presLayoutVars>
      </dgm:prSet>
      <dgm:spPr/>
      <dgm:t>
        <a:bodyPr/>
        <a:lstStyle/>
        <a:p>
          <a:endParaRPr lang="sv-SE"/>
        </a:p>
      </dgm:t>
    </dgm:pt>
  </dgm:ptLst>
  <dgm:cxnLst>
    <dgm:cxn modelId="{4AB4D803-726C-4916-B1FB-5892E209EE37}" type="presOf" srcId="{EF00006B-43BF-4498-883A-2ECC507204AF}" destId="{48B95456-DE67-4DFE-BE4A-C293967371FD}" srcOrd="0" destOrd="0" presId="urn:microsoft.com/office/officeart/2005/8/layout/process2"/>
    <dgm:cxn modelId="{99A35A16-7667-4D09-A0AD-03EF1B6C7BF5}" srcId="{74232E6F-B096-46CA-9104-1D00AD8D87AE}" destId="{65E41298-6033-4E5A-83A9-C52D1DBC4E25}" srcOrd="4" destOrd="0" parTransId="{12A85D7C-9101-4D5D-994C-D83A04A15145}" sibTransId="{AC7B1EFA-7944-4C69-88E8-B0E11D3969EA}"/>
    <dgm:cxn modelId="{CA008CB3-5BDE-4F51-B97C-9C492B6DA79D}" srcId="{74232E6F-B096-46CA-9104-1D00AD8D87AE}" destId="{EA4F2884-902E-4273-8464-87EF554AE0CA}" srcOrd="2" destOrd="0" parTransId="{4EFCA5C4-4C4E-455C-BFE4-E3DEC2CAA9C4}" sibTransId="{EA96EDC7-86CD-4916-844A-1309D9181D28}"/>
    <dgm:cxn modelId="{1991033D-EB59-4510-8DA8-102D8CB005D9}" srcId="{74232E6F-B096-46CA-9104-1D00AD8D87AE}" destId="{3924104C-EA93-498D-82EF-5368DD10136F}" srcOrd="0" destOrd="0" parTransId="{31E642A0-D086-4029-B648-BA557F640719}" sibTransId="{C99AB6C3-85A6-4C36-A178-7C2027CF36AF}"/>
    <dgm:cxn modelId="{8BFEDA6E-C000-457C-865F-3AB62205CC2A}" type="presOf" srcId="{3924104C-EA93-498D-82EF-5368DD10136F}" destId="{ED6F0CAB-7093-46A9-97BD-1D7F35F71F53}" srcOrd="0" destOrd="0" presId="urn:microsoft.com/office/officeart/2005/8/layout/process2"/>
    <dgm:cxn modelId="{5F2FB528-4B37-4456-891A-755DDCE38DE4}" type="presOf" srcId="{EA4F2884-902E-4273-8464-87EF554AE0CA}" destId="{4B32E267-FD6A-4565-9C41-7FF22C596F8E}" srcOrd="0" destOrd="0" presId="urn:microsoft.com/office/officeart/2005/8/layout/process2"/>
    <dgm:cxn modelId="{72E0BD94-6DDB-40F8-9A74-CD8D6F97000B}" srcId="{74232E6F-B096-46CA-9104-1D00AD8D87AE}" destId="{EF00006B-43BF-4498-883A-2ECC507204AF}" srcOrd="1" destOrd="0" parTransId="{036CBF5D-6AC4-4418-9A3A-38372EDF64E6}" sibTransId="{CB96E383-BDAE-45DC-A829-848161B8F795}"/>
    <dgm:cxn modelId="{C4D8F0D3-A6A7-47F2-9A0C-0DC0272138D9}" type="presOf" srcId="{EA96EDC7-86CD-4916-844A-1309D9181D28}" destId="{6EC08618-BB1F-4592-924F-1FAC669989F3}" srcOrd="1" destOrd="0" presId="urn:microsoft.com/office/officeart/2005/8/layout/process2"/>
    <dgm:cxn modelId="{1F2E02AD-6FE0-4C71-8C8F-C660CE073D24}" type="presOf" srcId="{77BAE508-DC49-4713-BAA0-461D5EBCE810}" destId="{63329FE3-B1D5-4F34-B4F7-5E05242B6FB1}" srcOrd="0" destOrd="0" presId="urn:microsoft.com/office/officeart/2005/8/layout/process2"/>
    <dgm:cxn modelId="{C1AE11AB-B8DE-47AB-96E2-D7407D51B326}" type="presOf" srcId="{EA96EDC7-86CD-4916-844A-1309D9181D28}" destId="{97905CE2-D6CC-4047-B1DE-3ECD4C76C42A}" srcOrd="0" destOrd="0" presId="urn:microsoft.com/office/officeart/2005/8/layout/process2"/>
    <dgm:cxn modelId="{7B310DBE-1E1A-4057-AAB1-BE95AE6388BC}" type="presOf" srcId="{44EA0459-F8D0-43F9-9566-124127B68BB1}" destId="{AA25CCFF-0178-4F5D-B05E-64FA586A68FA}" srcOrd="0" destOrd="0" presId="urn:microsoft.com/office/officeart/2005/8/layout/process2"/>
    <dgm:cxn modelId="{5E758E20-A8CB-4BF2-BC54-91AAE9471CC3}" type="presOf" srcId="{C99AB6C3-85A6-4C36-A178-7C2027CF36AF}" destId="{2FD178F4-9541-46CD-A4E3-8BE9DBA130B6}" srcOrd="0" destOrd="0" presId="urn:microsoft.com/office/officeart/2005/8/layout/process2"/>
    <dgm:cxn modelId="{FE0AD01D-4933-4725-9D83-71EE3107BF3C}" type="presOf" srcId="{CB96E383-BDAE-45DC-A829-848161B8F795}" destId="{B0B05EB8-FDFF-4BB2-83D9-530387FDD126}" srcOrd="0" destOrd="0" presId="urn:microsoft.com/office/officeart/2005/8/layout/process2"/>
    <dgm:cxn modelId="{02B0ED4A-AB4F-4EF6-A465-B6B8550069C4}" srcId="{74232E6F-B096-46CA-9104-1D00AD8D87AE}" destId="{77BAE508-DC49-4713-BAA0-461D5EBCE810}" srcOrd="3" destOrd="0" parTransId="{D9C45287-32B1-47D1-BA58-9F9ECB1B71BD}" sibTransId="{44EA0459-F8D0-43F9-9566-124127B68BB1}"/>
    <dgm:cxn modelId="{A8F88735-A6A6-46EC-870B-B4F414358726}" type="presOf" srcId="{CB96E383-BDAE-45DC-A829-848161B8F795}" destId="{A7DCA7EC-E992-4839-902B-E9BD765AB185}" srcOrd="1" destOrd="0" presId="urn:microsoft.com/office/officeart/2005/8/layout/process2"/>
    <dgm:cxn modelId="{C918CA65-749C-4706-845A-7E977E232BB9}" type="presOf" srcId="{C99AB6C3-85A6-4C36-A178-7C2027CF36AF}" destId="{D74993FE-A741-4837-A66D-BB3D44238F83}" srcOrd="1" destOrd="0" presId="urn:microsoft.com/office/officeart/2005/8/layout/process2"/>
    <dgm:cxn modelId="{8BAB116F-4AB0-4191-8A1E-B71F6192AEF0}" type="presOf" srcId="{65E41298-6033-4E5A-83A9-C52D1DBC4E25}" destId="{18BBC6D8-062A-4756-9139-D95EB68BD848}" srcOrd="0" destOrd="0" presId="urn:microsoft.com/office/officeart/2005/8/layout/process2"/>
    <dgm:cxn modelId="{50B07D38-6BDC-49F4-901E-2CD7DC5884E7}" type="presOf" srcId="{44EA0459-F8D0-43F9-9566-124127B68BB1}" destId="{F455C96C-D4CA-49EB-9954-C2204C30703F}" srcOrd="1" destOrd="0" presId="urn:microsoft.com/office/officeart/2005/8/layout/process2"/>
    <dgm:cxn modelId="{B4D4A8C4-95EF-4EDA-B4B6-23BF27227E82}" type="presOf" srcId="{74232E6F-B096-46CA-9104-1D00AD8D87AE}" destId="{7DC6C977-8C07-4118-8FD0-0599616830FC}" srcOrd="0" destOrd="0" presId="urn:microsoft.com/office/officeart/2005/8/layout/process2"/>
    <dgm:cxn modelId="{0F1F575F-3615-436C-A3EA-B594F12F575A}" type="presParOf" srcId="{7DC6C977-8C07-4118-8FD0-0599616830FC}" destId="{ED6F0CAB-7093-46A9-97BD-1D7F35F71F53}" srcOrd="0" destOrd="0" presId="urn:microsoft.com/office/officeart/2005/8/layout/process2"/>
    <dgm:cxn modelId="{D64841BE-A683-4D91-9C84-4E2E06A3E556}" type="presParOf" srcId="{7DC6C977-8C07-4118-8FD0-0599616830FC}" destId="{2FD178F4-9541-46CD-A4E3-8BE9DBA130B6}" srcOrd="1" destOrd="0" presId="urn:microsoft.com/office/officeart/2005/8/layout/process2"/>
    <dgm:cxn modelId="{53CED46B-022C-4D5F-9A51-FFB602DA29C9}" type="presParOf" srcId="{2FD178F4-9541-46CD-A4E3-8BE9DBA130B6}" destId="{D74993FE-A741-4837-A66D-BB3D44238F83}" srcOrd="0" destOrd="0" presId="urn:microsoft.com/office/officeart/2005/8/layout/process2"/>
    <dgm:cxn modelId="{2F2269B5-1E94-4106-B44D-BD99560D67D6}" type="presParOf" srcId="{7DC6C977-8C07-4118-8FD0-0599616830FC}" destId="{48B95456-DE67-4DFE-BE4A-C293967371FD}" srcOrd="2" destOrd="0" presId="urn:microsoft.com/office/officeart/2005/8/layout/process2"/>
    <dgm:cxn modelId="{51EBA92E-7D97-406C-933E-452F212F51F5}" type="presParOf" srcId="{7DC6C977-8C07-4118-8FD0-0599616830FC}" destId="{B0B05EB8-FDFF-4BB2-83D9-530387FDD126}" srcOrd="3" destOrd="0" presId="urn:microsoft.com/office/officeart/2005/8/layout/process2"/>
    <dgm:cxn modelId="{56CEAB74-3302-4A8E-AF28-0BDE995BBA4A}" type="presParOf" srcId="{B0B05EB8-FDFF-4BB2-83D9-530387FDD126}" destId="{A7DCA7EC-E992-4839-902B-E9BD765AB185}" srcOrd="0" destOrd="0" presId="urn:microsoft.com/office/officeart/2005/8/layout/process2"/>
    <dgm:cxn modelId="{2C7D52EA-EDD4-4DB4-92A1-6E2CA0BC501E}" type="presParOf" srcId="{7DC6C977-8C07-4118-8FD0-0599616830FC}" destId="{4B32E267-FD6A-4565-9C41-7FF22C596F8E}" srcOrd="4" destOrd="0" presId="urn:microsoft.com/office/officeart/2005/8/layout/process2"/>
    <dgm:cxn modelId="{A27FA621-DA3B-4870-A053-0FFA674DB2DD}" type="presParOf" srcId="{7DC6C977-8C07-4118-8FD0-0599616830FC}" destId="{97905CE2-D6CC-4047-B1DE-3ECD4C76C42A}" srcOrd="5" destOrd="0" presId="urn:microsoft.com/office/officeart/2005/8/layout/process2"/>
    <dgm:cxn modelId="{83580F01-0839-405A-8CB2-AC8A3B0949D0}" type="presParOf" srcId="{97905CE2-D6CC-4047-B1DE-3ECD4C76C42A}" destId="{6EC08618-BB1F-4592-924F-1FAC669989F3}" srcOrd="0" destOrd="0" presId="urn:microsoft.com/office/officeart/2005/8/layout/process2"/>
    <dgm:cxn modelId="{567F8546-33AD-43D7-AD48-7287509A3BDE}" type="presParOf" srcId="{7DC6C977-8C07-4118-8FD0-0599616830FC}" destId="{63329FE3-B1D5-4F34-B4F7-5E05242B6FB1}" srcOrd="6" destOrd="0" presId="urn:microsoft.com/office/officeart/2005/8/layout/process2"/>
    <dgm:cxn modelId="{95F29E10-3389-4E07-AADE-4581543FDC5E}" type="presParOf" srcId="{7DC6C977-8C07-4118-8FD0-0599616830FC}" destId="{AA25CCFF-0178-4F5D-B05E-64FA586A68FA}" srcOrd="7" destOrd="0" presId="urn:microsoft.com/office/officeart/2005/8/layout/process2"/>
    <dgm:cxn modelId="{F2540FDA-F580-4993-9B1A-BE1023C5A24E}" type="presParOf" srcId="{AA25CCFF-0178-4F5D-B05E-64FA586A68FA}" destId="{F455C96C-D4CA-49EB-9954-C2204C30703F}" srcOrd="0" destOrd="0" presId="urn:microsoft.com/office/officeart/2005/8/layout/process2"/>
    <dgm:cxn modelId="{CB8CC789-801B-4E49-AFB1-9B729AF1E8A2}" type="presParOf" srcId="{7DC6C977-8C07-4118-8FD0-0599616830FC}" destId="{18BBC6D8-062A-4756-9139-D95EB68BD848}" srcOrd="8" destOrd="0" presId="urn:microsoft.com/office/officeart/2005/8/layout/process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4232E6F-B096-46CA-9104-1D00AD8D87AE}" type="doc">
      <dgm:prSet loTypeId="urn:microsoft.com/office/officeart/2005/8/layout/process2" loCatId="process" qsTypeId="urn:microsoft.com/office/officeart/2005/8/quickstyle/simple1" qsCatId="simple" csTypeId="urn:microsoft.com/office/officeart/2005/8/colors/accent2_1" csCatId="accent2" phldr="1"/>
      <dgm:spPr/>
    </dgm:pt>
    <dgm:pt modelId="{EF00006B-43BF-4498-883A-2ECC507204AF}">
      <dgm:prSet phldrT="[Text]" custT="1"/>
      <dgm:spPr>
        <a:ln>
          <a:solidFill>
            <a:srgbClr val="C00000"/>
          </a:solidFill>
          <a:prstDash val="lgDash"/>
        </a:ln>
      </dgm:spPr>
      <dgm:t>
        <a:bodyPr/>
        <a:lstStyle/>
        <a:p>
          <a:r>
            <a:rPr lang="sv-SE" sz="1600" b="0" dirty="0" smtClean="0">
              <a:latin typeface="+mn-lt"/>
            </a:rPr>
            <a:t>Rediger oppgaver (ansvarlig, dato etc)</a:t>
          </a:r>
        </a:p>
      </dgm:t>
    </dgm:pt>
    <dgm:pt modelId="{036CBF5D-6AC4-4418-9A3A-38372EDF64E6}" type="parTrans" cxnId="{72E0BD94-6DDB-40F8-9A74-CD8D6F97000B}">
      <dgm:prSet/>
      <dgm:spPr/>
      <dgm:t>
        <a:bodyPr/>
        <a:lstStyle/>
        <a:p>
          <a:endParaRPr lang="sv-SE">
            <a:latin typeface="+mn-lt"/>
          </a:endParaRPr>
        </a:p>
      </dgm:t>
    </dgm:pt>
    <dgm:pt modelId="{CB96E383-BDAE-45DC-A829-848161B8F795}" type="sibTrans" cxnId="{72E0BD94-6DDB-40F8-9A74-CD8D6F97000B}">
      <dgm:prSet/>
      <dgm:spPr/>
      <dgm:t>
        <a:bodyPr/>
        <a:lstStyle/>
        <a:p>
          <a:endParaRPr lang="sv-SE">
            <a:latin typeface="+mn-lt"/>
          </a:endParaRPr>
        </a:p>
      </dgm:t>
    </dgm:pt>
    <dgm:pt modelId="{998D48AD-F586-46E0-8A66-1084BC8D17BD}">
      <dgm:prSet phldrT="[Text]" custT="1"/>
      <dgm:spPr/>
      <dgm:t>
        <a:bodyPr/>
        <a:lstStyle/>
        <a:p>
          <a:r>
            <a:rPr lang="sv-SE" sz="1600" b="0" dirty="0" smtClean="0">
              <a:latin typeface="+mn-lt"/>
            </a:rPr>
            <a:t>Oprett prosjekt/sak og velg forløpsmal samtidig</a:t>
          </a:r>
          <a:endParaRPr lang="sv-SE" sz="1600" b="0" dirty="0">
            <a:latin typeface="+mn-lt"/>
          </a:endParaRPr>
        </a:p>
      </dgm:t>
    </dgm:pt>
    <dgm:pt modelId="{B0E5A956-031C-42EA-B509-5CF1CBA40383}" type="parTrans" cxnId="{C472D0D2-8879-44A9-858E-8D58BB59D2B1}">
      <dgm:prSet/>
      <dgm:spPr/>
      <dgm:t>
        <a:bodyPr/>
        <a:lstStyle/>
        <a:p>
          <a:endParaRPr lang="sv-SE">
            <a:latin typeface="+mn-lt"/>
          </a:endParaRPr>
        </a:p>
      </dgm:t>
    </dgm:pt>
    <dgm:pt modelId="{86C79317-B11D-4D1B-AC7B-63FF08BA1649}" type="sibTrans" cxnId="{C472D0D2-8879-44A9-858E-8D58BB59D2B1}">
      <dgm:prSet/>
      <dgm:spPr/>
      <dgm:t>
        <a:bodyPr/>
        <a:lstStyle/>
        <a:p>
          <a:endParaRPr lang="sv-SE">
            <a:latin typeface="+mn-lt"/>
          </a:endParaRPr>
        </a:p>
      </dgm:t>
    </dgm:pt>
    <dgm:pt modelId="{3924104C-EA93-498D-82EF-5368DD10136F}">
      <dgm:prSet phldrT="[Text]" custT="1"/>
      <dgm:spPr/>
      <dgm:t>
        <a:bodyPr/>
        <a:lstStyle/>
        <a:p>
          <a:r>
            <a:rPr lang="sv-SE" sz="1600" b="0" dirty="0" smtClean="0">
              <a:latin typeface="+mn-lt"/>
            </a:rPr>
            <a:t>Gå til deltaljbildet</a:t>
          </a:r>
          <a:endParaRPr lang="sv-SE" sz="1600" b="0" dirty="0">
            <a:latin typeface="+mn-lt"/>
          </a:endParaRPr>
        </a:p>
      </dgm:t>
    </dgm:pt>
    <dgm:pt modelId="{31E642A0-D086-4029-B648-BA557F640719}" type="parTrans" cxnId="{1991033D-EB59-4510-8DA8-102D8CB005D9}">
      <dgm:prSet/>
      <dgm:spPr/>
      <dgm:t>
        <a:bodyPr/>
        <a:lstStyle/>
        <a:p>
          <a:endParaRPr lang="sv-SE">
            <a:latin typeface="+mn-lt"/>
          </a:endParaRPr>
        </a:p>
      </dgm:t>
    </dgm:pt>
    <dgm:pt modelId="{C99AB6C3-85A6-4C36-A178-7C2027CF36AF}" type="sibTrans" cxnId="{1991033D-EB59-4510-8DA8-102D8CB005D9}">
      <dgm:prSet/>
      <dgm:spPr/>
      <dgm:t>
        <a:bodyPr/>
        <a:lstStyle/>
        <a:p>
          <a:endParaRPr lang="sv-SE">
            <a:latin typeface="+mn-lt"/>
          </a:endParaRPr>
        </a:p>
      </dgm:t>
    </dgm:pt>
    <dgm:pt modelId="{EA4F2884-902E-4273-8464-87EF554AE0CA}">
      <dgm:prSet phldrT="[Text]" custT="1"/>
      <dgm:spPr/>
      <dgm:t>
        <a:bodyPr/>
        <a:lstStyle/>
        <a:p>
          <a:r>
            <a:rPr lang="sv-SE" sz="1600" b="0" dirty="0" smtClean="0">
              <a:latin typeface="+mn-lt"/>
            </a:rPr>
            <a:t>Utfør oppgave</a:t>
          </a:r>
        </a:p>
      </dgm:t>
    </dgm:pt>
    <dgm:pt modelId="{4EFCA5C4-4C4E-455C-BFE4-E3DEC2CAA9C4}" type="parTrans" cxnId="{CA008CB3-5BDE-4F51-B97C-9C492B6DA79D}">
      <dgm:prSet/>
      <dgm:spPr/>
      <dgm:t>
        <a:bodyPr/>
        <a:lstStyle/>
        <a:p>
          <a:endParaRPr lang="sv-SE">
            <a:latin typeface="+mn-lt"/>
          </a:endParaRPr>
        </a:p>
      </dgm:t>
    </dgm:pt>
    <dgm:pt modelId="{EA96EDC7-86CD-4916-844A-1309D9181D28}" type="sibTrans" cxnId="{CA008CB3-5BDE-4F51-B97C-9C492B6DA79D}">
      <dgm:prSet/>
      <dgm:spPr/>
      <dgm:t>
        <a:bodyPr/>
        <a:lstStyle/>
        <a:p>
          <a:endParaRPr lang="sv-SE">
            <a:latin typeface="+mn-lt"/>
          </a:endParaRPr>
        </a:p>
      </dgm:t>
    </dgm:pt>
    <dgm:pt modelId="{7DC6C977-8C07-4118-8FD0-0599616830FC}" type="pres">
      <dgm:prSet presAssocID="{74232E6F-B096-46CA-9104-1D00AD8D87AE}" presName="linearFlow" presStyleCnt="0">
        <dgm:presLayoutVars>
          <dgm:resizeHandles val="exact"/>
        </dgm:presLayoutVars>
      </dgm:prSet>
      <dgm:spPr/>
    </dgm:pt>
    <dgm:pt modelId="{A6302A18-36F2-45C6-9131-283DABED30D2}" type="pres">
      <dgm:prSet presAssocID="{998D48AD-F586-46E0-8A66-1084BC8D17BD}" presName="node" presStyleLbl="node1" presStyleIdx="0" presStyleCnt="4" custScaleX="277676">
        <dgm:presLayoutVars>
          <dgm:bulletEnabled val="1"/>
        </dgm:presLayoutVars>
      </dgm:prSet>
      <dgm:spPr/>
      <dgm:t>
        <a:bodyPr/>
        <a:lstStyle/>
        <a:p>
          <a:endParaRPr lang="sv-SE"/>
        </a:p>
      </dgm:t>
    </dgm:pt>
    <dgm:pt modelId="{2FD5EE5D-A43E-4395-A1F4-8FF1685EFC77}" type="pres">
      <dgm:prSet presAssocID="{86C79317-B11D-4D1B-AC7B-63FF08BA1649}" presName="sibTrans" presStyleLbl="sibTrans2D1" presStyleIdx="0" presStyleCnt="3"/>
      <dgm:spPr/>
      <dgm:t>
        <a:bodyPr/>
        <a:lstStyle/>
        <a:p>
          <a:endParaRPr lang="sv-SE"/>
        </a:p>
      </dgm:t>
    </dgm:pt>
    <dgm:pt modelId="{E784CDF8-5606-4355-85C2-BAC604991A3B}" type="pres">
      <dgm:prSet presAssocID="{86C79317-B11D-4D1B-AC7B-63FF08BA1649}" presName="connectorText" presStyleLbl="sibTrans2D1" presStyleIdx="0" presStyleCnt="3"/>
      <dgm:spPr/>
      <dgm:t>
        <a:bodyPr/>
        <a:lstStyle/>
        <a:p>
          <a:endParaRPr lang="sv-SE"/>
        </a:p>
      </dgm:t>
    </dgm:pt>
    <dgm:pt modelId="{ED6F0CAB-7093-46A9-97BD-1D7F35F71F53}" type="pres">
      <dgm:prSet presAssocID="{3924104C-EA93-498D-82EF-5368DD10136F}" presName="node" presStyleLbl="node1" presStyleIdx="1" presStyleCnt="4" custScaleX="277676">
        <dgm:presLayoutVars>
          <dgm:bulletEnabled val="1"/>
        </dgm:presLayoutVars>
      </dgm:prSet>
      <dgm:spPr/>
      <dgm:t>
        <a:bodyPr/>
        <a:lstStyle/>
        <a:p>
          <a:endParaRPr lang="sv-SE"/>
        </a:p>
      </dgm:t>
    </dgm:pt>
    <dgm:pt modelId="{2FD178F4-9541-46CD-A4E3-8BE9DBA130B6}" type="pres">
      <dgm:prSet presAssocID="{C99AB6C3-85A6-4C36-A178-7C2027CF36AF}" presName="sibTrans" presStyleLbl="sibTrans2D1" presStyleIdx="1" presStyleCnt="3"/>
      <dgm:spPr/>
      <dgm:t>
        <a:bodyPr/>
        <a:lstStyle/>
        <a:p>
          <a:endParaRPr lang="sv-SE"/>
        </a:p>
      </dgm:t>
    </dgm:pt>
    <dgm:pt modelId="{D74993FE-A741-4837-A66D-BB3D44238F83}" type="pres">
      <dgm:prSet presAssocID="{C99AB6C3-85A6-4C36-A178-7C2027CF36AF}" presName="connectorText" presStyleLbl="sibTrans2D1" presStyleIdx="1" presStyleCnt="3"/>
      <dgm:spPr/>
      <dgm:t>
        <a:bodyPr/>
        <a:lstStyle/>
        <a:p>
          <a:endParaRPr lang="sv-SE"/>
        </a:p>
      </dgm:t>
    </dgm:pt>
    <dgm:pt modelId="{48B95456-DE67-4DFE-BE4A-C293967371FD}" type="pres">
      <dgm:prSet presAssocID="{EF00006B-43BF-4498-883A-2ECC507204AF}" presName="node" presStyleLbl="node1" presStyleIdx="2" presStyleCnt="4" custScaleX="277676" custLinFactX="-145880" custLinFactNeighborX="-200000" custLinFactNeighborY="9347">
        <dgm:presLayoutVars>
          <dgm:bulletEnabled val="1"/>
        </dgm:presLayoutVars>
      </dgm:prSet>
      <dgm:spPr/>
      <dgm:t>
        <a:bodyPr/>
        <a:lstStyle/>
        <a:p>
          <a:endParaRPr lang="sv-SE"/>
        </a:p>
      </dgm:t>
    </dgm:pt>
    <dgm:pt modelId="{B0B05EB8-FDFF-4BB2-83D9-530387FDD126}" type="pres">
      <dgm:prSet presAssocID="{CB96E383-BDAE-45DC-A829-848161B8F795}" presName="sibTrans" presStyleLbl="sibTrans2D1" presStyleIdx="2" presStyleCnt="3"/>
      <dgm:spPr/>
      <dgm:t>
        <a:bodyPr/>
        <a:lstStyle/>
        <a:p>
          <a:endParaRPr lang="sv-SE"/>
        </a:p>
      </dgm:t>
    </dgm:pt>
    <dgm:pt modelId="{A7DCA7EC-E992-4839-902B-E9BD765AB185}" type="pres">
      <dgm:prSet presAssocID="{CB96E383-BDAE-45DC-A829-848161B8F795}" presName="connectorText" presStyleLbl="sibTrans2D1" presStyleIdx="2" presStyleCnt="3"/>
      <dgm:spPr/>
      <dgm:t>
        <a:bodyPr/>
        <a:lstStyle/>
        <a:p>
          <a:endParaRPr lang="sv-SE"/>
        </a:p>
      </dgm:t>
    </dgm:pt>
    <dgm:pt modelId="{4B32E267-FD6A-4565-9C41-7FF22C596F8E}" type="pres">
      <dgm:prSet presAssocID="{EA4F2884-902E-4273-8464-87EF554AE0CA}" presName="node" presStyleLbl="node1" presStyleIdx="3" presStyleCnt="4" custScaleX="277790">
        <dgm:presLayoutVars>
          <dgm:bulletEnabled val="1"/>
        </dgm:presLayoutVars>
      </dgm:prSet>
      <dgm:spPr/>
      <dgm:t>
        <a:bodyPr/>
        <a:lstStyle/>
        <a:p>
          <a:endParaRPr lang="sv-SE"/>
        </a:p>
      </dgm:t>
    </dgm:pt>
  </dgm:ptLst>
  <dgm:cxnLst>
    <dgm:cxn modelId="{CA008CB3-5BDE-4F51-B97C-9C492B6DA79D}" srcId="{74232E6F-B096-46CA-9104-1D00AD8D87AE}" destId="{EA4F2884-902E-4273-8464-87EF554AE0CA}" srcOrd="3" destOrd="0" parTransId="{4EFCA5C4-4C4E-455C-BFE4-E3DEC2CAA9C4}" sibTransId="{EA96EDC7-86CD-4916-844A-1309D9181D28}"/>
    <dgm:cxn modelId="{1991033D-EB59-4510-8DA8-102D8CB005D9}" srcId="{74232E6F-B096-46CA-9104-1D00AD8D87AE}" destId="{3924104C-EA93-498D-82EF-5368DD10136F}" srcOrd="1" destOrd="0" parTransId="{31E642A0-D086-4029-B648-BA557F640719}" sibTransId="{C99AB6C3-85A6-4C36-A178-7C2027CF36AF}"/>
    <dgm:cxn modelId="{47A7D724-C3BB-4599-8D74-BA830116FF05}" type="presOf" srcId="{C99AB6C3-85A6-4C36-A178-7C2027CF36AF}" destId="{D74993FE-A741-4837-A66D-BB3D44238F83}" srcOrd="1" destOrd="0" presId="urn:microsoft.com/office/officeart/2005/8/layout/process2"/>
    <dgm:cxn modelId="{72E0BD94-6DDB-40F8-9A74-CD8D6F97000B}" srcId="{74232E6F-B096-46CA-9104-1D00AD8D87AE}" destId="{EF00006B-43BF-4498-883A-2ECC507204AF}" srcOrd="2" destOrd="0" parTransId="{036CBF5D-6AC4-4418-9A3A-38372EDF64E6}" sibTransId="{CB96E383-BDAE-45DC-A829-848161B8F795}"/>
    <dgm:cxn modelId="{5BE4927B-08EE-492D-B583-2AF014F1E180}" type="presOf" srcId="{3924104C-EA93-498D-82EF-5368DD10136F}" destId="{ED6F0CAB-7093-46A9-97BD-1D7F35F71F53}" srcOrd="0" destOrd="0" presId="urn:microsoft.com/office/officeart/2005/8/layout/process2"/>
    <dgm:cxn modelId="{C472D0D2-8879-44A9-858E-8D58BB59D2B1}" srcId="{74232E6F-B096-46CA-9104-1D00AD8D87AE}" destId="{998D48AD-F586-46E0-8A66-1084BC8D17BD}" srcOrd="0" destOrd="0" parTransId="{B0E5A956-031C-42EA-B509-5CF1CBA40383}" sibTransId="{86C79317-B11D-4D1B-AC7B-63FF08BA1649}"/>
    <dgm:cxn modelId="{DEC1A20E-423B-4E7E-98AD-2AB7CB4F9839}" type="presOf" srcId="{C99AB6C3-85A6-4C36-A178-7C2027CF36AF}" destId="{2FD178F4-9541-46CD-A4E3-8BE9DBA130B6}" srcOrd="0" destOrd="0" presId="urn:microsoft.com/office/officeart/2005/8/layout/process2"/>
    <dgm:cxn modelId="{3BE2026D-73C7-4069-93E9-C66924AAB4EA}" type="presOf" srcId="{86C79317-B11D-4D1B-AC7B-63FF08BA1649}" destId="{E784CDF8-5606-4355-85C2-BAC604991A3B}" srcOrd="1" destOrd="0" presId="urn:microsoft.com/office/officeart/2005/8/layout/process2"/>
    <dgm:cxn modelId="{0CE48725-C53D-4FDC-86DD-797E708AEF5A}" type="presOf" srcId="{EF00006B-43BF-4498-883A-2ECC507204AF}" destId="{48B95456-DE67-4DFE-BE4A-C293967371FD}" srcOrd="0" destOrd="0" presId="urn:microsoft.com/office/officeart/2005/8/layout/process2"/>
    <dgm:cxn modelId="{A9236ACB-3FBA-4BB1-974B-C70133C44D5B}" type="presOf" srcId="{86C79317-B11D-4D1B-AC7B-63FF08BA1649}" destId="{2FD5EE5D-A43E-4395-A1F4-8FF1685EFC77}" srcOrd="0" destOrd="0" presId="urn:microsoft.com/office/officeart/2005/8/layout/process2"/>
    <dgm:cxn modelId="{F7810CB1-A0D9-4992-85F8-16BFD6A44773}" type="presOf" srcId="{EA4F2884-902E-4273-8464-87EF554AE0CA}" destId="{4B32E267-FD6A-4565-9C41-7FF22C596F8E}" srcOrd="0" destOrd="0" presId="urn:microsoft.com/office/officeart/2005/8/layout/process2"/>
    <dgm:cxn modelId="{F44633AA-BB3F-4CD9-89C5-0AD7B88DEA66}" type="presOf" srcId="{74232E6F-B096-46CA-9104-1D00AD8D87AE}" destId="{7DC6C977-8C07-4118-8FD0-0599616830FC}" srcOrd="0" destOrd="0" presId="urn:microsoft.com/office/officeart/2005/8/layout/process2"/>
    <dgm:cxn modelId="{AC7C282E-0B9D-44C0-BD66-39053005792B}" type="presOf" srcId="{CB96E383-BDAE-45DC-A829-848161B8F795}" destId="{B0B05EB8-FDFF-4BB2-83D9-530387FDD126}" srcOrd="0" destOrd="0" presId="urn:microsoft.com/office/officeart/2005/8/layout/process2"/>
    <dgm:cxn modelId="{0361A122-35D1-4488-B423-FD36F66DB402}" type="presOf" srcId="{998D48AD-F586-46E0-8A66-1084BC8D17BD}" destId="{A6302A18-36F2-45C6-9131-283DABED30D2}" srcOrd="0" destOrd="0" presId="urn:microsoft.com/office/officeart/2005/8/layout/process2"/>
    <dgm:cxn modelId="{88FF2387-A4A5-4E28-9A09-F6BC391D66A6}" type="presOf" srcId="{CB96E383-BDAE-45DC-A829-848161B8F795}" destId="{A7DCA7EC-E992-4839-902B-E9BD765AB185}" srcOrd="1" destOrd="0" presId="urn:microsoft.com/office/officeart/2005/8/layout/process2"/>
    <dgm:cxn modelId="{887D0121-C9EA-4D19-9FF2-9B8F198666D9}" type="presParOf" srcId="{7DC6C977-8C07-4118-8FD0-0599616830FC}" destId="{A6302A18-36F2-45C6-9131-283DABED30D2}" srcOrd="0" destOrd="0" presId="urn:microsoft.com/office/officeart/2005/8/layout/process2"/>
    <dgm:cxn modelId="{376228FE-E4EB-4EE1-8918-DCC95B5ADBD2}" type="presParOf" srcId="{7DC6C977-8C07-4118-8FD0-0599616830FC}" destId="{2FD5EE5D-A43E-4395-A1F4-8FF1685EFC77}" srcOrd="1" destOrd="0" presId="urn:microsoft.com/office/officeart/2005/8/layout/process2"/>
    <dgm:cxn modelId="{20213C91-4B34-4B26-8E07-A52FC380DE92}" type="presParOf" srcId="{2FD5EE5D-A43E-4395-A1F4-8FF1685EFC77}" destId="{E784CDF8-5606-4355-85C2-BAC604991A3B}" srcOrd="0" destOrd="0" presId="urn:microsoft.com/office/officeart/2005/8/layout/process2"/>
    <dgm:cxn modelId="{599875A8-C699-453F-B476-1C4DA3A43575}" type="presParOf" srcId="{7DC6C977-8C07-4118-8FD0-0599616830FC}" destId="{ED6F0CAB-7093-46A9-97BD-1D7F35F71F53}" srcOrd="2" destOrd="0" presId="urn:microsoft.com/office/officeart/2005/8/layout/process2"/>
    <dgm:cxn modelId="{C3A3B976-DCE9-4107-A4F6-FF9EDBBCFBD2}" type="presParOf" srcId="{7DC6C977-8C07-4118-8FD0-0599616830FC}" destId="{2FD178F4-9541-46CD-A4E3-8BE9DBA130B6}" srcOrd="3" destOrd="0" presId="urn:microsoft.com/office/officeart/2005/8/layout/process2"/>
    <dgm:cxn modelId="{AA82681C-C6BD-4790-B743-A3AD6D8DA17D}" type="presParOf" srcId="{2FD178F4-9541-46CD-A4E3-8BE9DBA130B6}" destId="{D74993FE-A741-4837-A66D-BB3D44238F83}" srcOrd="0" destOrd="0" presId="urn:microsoft.com/office/officeart/2005/8/layout/process2"/>
    <dgm:cxn modelId="{733FBFFD-0FF5-4B0B-862B-BCFC67B453F9}" type="presParOf" srcId="{7DC6C977-8C07-4118-8FD0-0599616830FC}" destId="{48B95456-DE67-4DFE-BE4A-C293967371FD}" srcOrd="4" destOrd="0" presId="urn:microsoft.com/office/officeart/2005/8/layout/process2"/>
    <dgm:cxn modelId="{7F2B6C06-FCE1-4D14-8263-B8ED1C497844}" type="presParOf" srcId="{7DC6C977-8C07-4118-8FD0-0599616830FC}" destId="{B0B05EB8-FDFF-4BB2-83D9-530387FDD126}" srcOrd="5" destOrd="0" presId="urn:microsoft.com/office/officeart/2005/8/layout/process2"/>
    <dgm:cxn modelId="{A9F1DD50-2BC0-4250-994F-78980A2FF9F9}" type="presParOf" srcId="{B0B05EB8-FDFF-4BB2-83D9-530387FDD126}" destId="{A7DCA7EC-E992-4839-902B-E9BD765AB185}" srcOrd="0" destOrd="0" presId="urn:microsoft.com/office/officeart/2005/8/layout/process2"/>
    <dgm:cxn modelId="{79565989-5B66-4427-9912-F4F2446741F8}" type="presParOf" srcId="{7DC6C977-8C07-4118-8FD0-0599616830FC}" destId="{4B32E267-FD6A-4565-9C41-7FF22C596F8E}"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4232E6F-B096-46CA-9104-1D00AD8D87AE}" type="doc">
      <dgm:prSet loTypeId="urn:microsoft.com/office/officeart/2005/8/layout/process2" loCatId="process" qsTypeId="urn:microsoft.com/office/officeart/2005/8/quickstyle/simple1" qsCatId="simple" csTypeId="urn:microsoft.com/office/officeart/2005/8/colors/accent2_1" csCatId="accent2" phldr="1"/>
      <dgm:spPr/>
    </dgm:pt>
    <dgm:pt modelId="{EF00006B-43BF-4498-883A-2ECC507204AF}">
      <dgm:prSet phldrT="[Text]" custT="1"/>
      <dgm:spPr>
        <a:ln>
          <a:solidFill>
            <a:srgbClr val="C00000"/>
          </a:solidFill>
        </a:ln>
      </dgm:spPr>
      <dgm:t>
        <a:bodyPr/>
        <a:lstStyle/>
        <a:p>
          <a:r>
            <a:rPr lang="sv-SE" sz="1600" b="0" dirty="0" smtClean="0"/>
            <a:t>Velg </a:t>
          </a:r>
          <a:r>
            <a:rPr lang="sv-SE" sz="1600" b="1" dirty="0" smtClean="0"/>
            <a:t>Tilgangsnivå</a:t>
          </a:r>
          <a:r>
            <a:rPr lang="sv-SE" sz="1600" b="0" dirty="0" smtClean="0"/>
            <a:t> og </a:t>
          </a:r>
          <a:r>
            <a:rPr lang="sv-SE" sz="1600" b="1" dirty="0" smtClean="0"/>
            <a:t>Handlinger</a:t>
          </a:r>
        </a:p>
      </dgm:t>
    </dgm:pt>
    <dgm:pt modelId="{036CBF5D-6AC4-4418-9A3A-38372EDF64E6}" type="parTrans" cxnId="{72E0BD94-6DDB-40F8-9A74-CD8D6F97000B}">
      <dgm:prSet/>
      <dgm:spPr/>
      <dgm:t>
        <a:bodyPr/>
        <a:lstStyle/>
        <a:p>
          <a:endParaRPr lang="sv-SE"/>
        </a:p>
      </dgm:t>
    </dgm:pt>
    <dgm:pt modelId="{CB96E383-BDAE-45DC-A829-848161B8F795}" type="sibTrans" cxnId="{72E0BD94-6DDB-40F8-9A74-CD8D6F97000B}">
      <dgm:prSet/>
      <dgm:spPr/>
      <dgm:t>
        <a:bodyPr/>
        <a:lstStyle/>
        <a:p>
          <a:endParaRPr lang="sv-SE"/>
        </a:p>
      </dgm:t>
    </dgm:pt>
    <dgm:pt modelId="{998D48AD-F586-46E0-8A66-1084BC8D17BD}">
      <dgm:prSet phldrT="[Text]" custT="1"/>
      <dgm:spPr>
        <a:ln>
          <a:solidFill>
            <a:srgbClr val="C00000"/>
          </a:solidFill>
        </a:ln>
      </dgm:spPr>
      <dgm:t>
        <a:bodyPr/>
        <a:lstStyle/>
        <a:p>
          <a:r>
            <a:rPr lang="sv-SE" sz="1600" b="0" dirty="0" smtClean="0"/>
            <a:t>Velg fanen </a:t>
          </a:r>
          <a:r>
            <a:rPr lang="sv-SE" sz="1600" b="1" dirty="0" smtClean="0"/>
            <a:t>Rettigheter</a:t>
          </a:r>
          <a:endParaRPr lang="sv-SE" sz="1600" b="1" dirty="0"/>
        </a:p>
      </dgm:t>
    </dgm:pt>
    <dgm:pt modelId="{B0E5A956-031C-42EA-B509-5CF1CBA40383}" type="parTrans" cxnId="{C472D0D2-8879-44A9-858E-8D58BB59D2B1}">
      <dgm:prSet/>
      <dgm:spPr/>
      <dgm:t>
        <a:bodyPr/>
        <a:lstStyle/>
        <a:p>
          <a:endParaRPr lang="sv-SE"/>
        </a:p>
      </dgm:t>
    </dgm:pt>
    <dgm:pt modelId="{86C79317-B11D-4D1B-AC7B-63FF08BA1649}" type="sibTrans" cxnId="{C472D0D2-8879-44A9-858E-8D58BB59D2B1}">
      <dgm:prSet/>
      <dgm:spPr/>
      <dgm:t>
        <a:bodyPr/>
        <a:lstStyle/>
        <a:p>
          <a:endParaRPr lang="sv-SE"/>
        </a:p>
      </dgm:t>
    </dgm:pt>
    <dgm:pt modelId="{3924104C-EA93-498D-82EF-5368DD10136F}">
      <dgm:prSet phldrT="[Text]" custT="1"/>
      <dgm:spPr>
        <a:ln>
          <a:solidFill>
            <a:srgbClr val="C00000"/>
          </a:solidFill>
        </a:ln>
      </dgm:spPr>
      <dgm:t>
        <a:bodyPr/>
        <a:lstStyle/>
        <a:p>
          <a:r>
            <a:rPr lang="sv-SE" sz="1600" b="0" dirty="0" smtClean="0"/>
            <a:t>Søk frem </a:t>
          </a:r>
          <a:r>
            <a:rPr lang="sv-SE" sz="1600" b="1" dirty="0" smtClean="0"/>
            <a:t>Gruppe</a:t>
          </a:r>
          <a:r>
            <a:rPr lang="sv-SE" sz="1600" b="0" dirty="0" smtClean="0"/>
            <a:t> eller </a:t>
          </a:r>
          <a:r>
            <a:rPr lang="sv-SE" sz="1600" b="1" dirty="0" smtClean="0"/>
            <a:t>Bruker</a:t>
          </a:r>
          <a:endParaRPr lang="sv-SE" sz="1600" b="1" dirty="0"/>
        </a:p>
      </dgm:t>
    </dgm:pt>
    <dgm:pt modelId="{31E642A0-D086-4029-B648-BA557F640719}" type="parTrans" cxnId="{1991033D-EB59-4510-8DA8-102D8CB005D9}">
      <dgm:prSet/>
      <dgm:spPr/>
      <dgm:t>
        <a:bodyPr/>
        <a:lstStyle/>
        <a:p>
          <a:endParaRPr lang="sv-SE"/>
        </a:p>
      </dgm:t>
    </dgm:pt>
    <dgm:pt modelId="{C99AB6C3-85A6-4C36-A178-7C2027CF36AF}" type="sibTrans" cxnId="{1991033D-EB59-4510-8DA8-102D8CB005D9}">
      <dgm:prSet/>
      <dgm:spPr/>
      <dgm:t>
        <a:bodyPr/>
        <a:lstStyle/>
        <a:p>
          <a:endParaRPr lang="sv-SE"/>
        </a:p>
      </dgm:t>
    </dgm:pt>
    <dgm:pt modelId="{EA4F2884-902E-4273-8464-87EF554AE0CA}">
      <dgm:prSet phldrT="[Text]" custT="1"/>
      <dgm:spPr>
        <a:ln>
          <a:solidFill>
            <a:srgbClr val="C00000"/>
          </a:solidFill>
        </a:ln>
      </dgm:spPr>
      <dgm:t>
        <a:bodyPr/>
        <a:lstStyle/>
        <a:p>
          <a:r>
            <a:rPr lang="sv-SE" sz="1600" b="0" dirty="0" smtClean="0"/>
            <a:t>Velg </a:t>
          </a:r>
          <a:r>
            <a:rPr lang="sv-SE" sz="1600" b="1" smtClean="0"/>
            <a:t>OK</a:t>
          </a:r>
          <a:r>
            <a:rPr lang="sv-SE" sz="1600" b="0" smtClean="0"/>
            <a:t> for </a:t>
          </a:r>
          <a:r>
            <a:rPr lang="sv-SE" sz="1600" b="0" dirty="0" smtClean="0"/>
            <a:t>å lagre</a:t>
          </a:r>
        </a:p>
      </dgm:t>
    </dgm:pt>
    <dgm:pt modelId="{4EFCA5C4-4C4E-455C-BFE4-E3DEC2CAA9C4}" type="parTrans" cxnId="{CA008CB3-5BDE-4F51-B97C-9C492B6DA79D}">
      <dgm:prSet/>
      <dgm:spPr/>
      <dgm:t>
        <a:bodyPr/>
        <a:lstStyle/>
        <a:p>
          <a:endParaRPr lang="sv-SE"/>
        </a:p>
      </dgm:t>
    </dgm:pt>
    <dgm:pt modelId="{EA96EDC7-86CD-4916-844A-1309D9181D28}" type="sibTrans" cxnId="{CA008CB3-5BDE-4F51-B97C-9C492B6DA79D}">
      <dgm:prSet/>
      <dgm:spPr/>
      <dgm:t>
        <a:bodyPr/>
        <a:lstStyle/>
        <a:p>
          <a:endParaRPr lang="sv-SE"/>
        </a:p>
      </dgm:t>
    </dgm:pt>
    <dgm:pt modelId="{A49B0750-F026-431C-B963-40FEFC1C01E1}">
      <dgm:prSet phldrT="[Text]" custT="1"/>
      <dgm:spPr>
        <a:ln>
          <a:solidFill>
            <a:srgbClr val="C00000"/>
          </a:solidFill>
        </a:ln>
      </dgm:spPr>
      <dgm:t>
        <a:bodyPr/>
        <a:lstStyle/>
        <a:p>
          <a:r>
            <a:rPr lang="sv-SE" sz="1600" b="0" dirty="0" smtClean="0"/>
            <a:t>Velg </a:t>
          </a:r>
          <a:r>
            <a:rPr lang="sv-SE" sz="1600" b="1" dirty="0" smtClean="0"/>
            <a:t>Ny rettighet</a:t>
          </a:r>
          <a:endParaRPr lang="sv-SE" sz="1600" b="1" dirty="0"/>
        </a:p>
      </dgm:t>
    </dgm:pt>
    <dgm:pt modelId="{D47E7A59-9EDA-40FF-B509-359166538750}" type="parTrans" cxnId="{80690A7B-E5A5-4E8F-ADA3-9EFADD68BB90}">
      <dgm:prSet/>
      <dgm:spPr/>
      <dgm:t>
        <a:bodyPr/>
        <a:lstStyle/>
        <a:p>
          <a:endParaRPr lang="nb-NO"/>
        </a:p>
      </dgm:t>
    </dgm:pt>
    <dgm:pt modelId="{7933F167-6409-4264-8138-E73E0877662E}" type="sibTrans" cxnId="{80690A7B-E5A5-4E8F-ADA3-9EFADD68BB90}">
      <dgm:prSet/>
      <dgm:spPr/>
      <dgm:t>
        <a:bodyPr/>
        <a:lstStyle/>
        <a:p>
          <a:endParaRPr lang="nb-NO"/>
        </a:p>
      </dgm:t>
    </dgm:pt>
    <dgm:pt modelId="{7DC6C977-8C07-4118-8FD0-0599616830FC}" type="pres">
      <dgm:prSet presAssocID="{74232E6F-B096-46CA-9104-1D00AD8D87AE}" presName="linearFlow" presStyleCnt="0">
        <dgm:presLayoutVars>
          <dgm:resizeHandles val="exact"/>
        </dgm:presLayoutVars>
      </dgm:prSet>
      <dgm:spPr/>
    </dgm:pt>
    <dgm:pt modelId="{A6302A18-36F2-45C6-9131-283DABED30D2}" type="pres">
      <dgm:prSet presAssocID="{998D48AD-F586-46E0-8A66-1084BC8D17BD}" presName="node" presStyleLbl="node1" presStyleIdx="0" presStyleCnt="5" custScaleX="277676" custLinFactNeighborX="662">
        <dgm:presLayoutVars>
          <dgm:bulletEnabled val="1"/>
        </dgm:presLayoutVars>
      </dgm:prSet>
      <dgm:spPr/>
      <dgm:t>
        <a:bodyPr/>
        <a:lstStyle/>
        <a:p>
          <a:endParaRPr lang="sv-SE"/>
        </a:p>
      </dgm:t>
    </dgm:pt>
    <dgm:pt modelId="{2FD5EE5D-A43E-4395-A1F4-8FF1685EFC77}" type="pres">
      <dgm:prSet presAssocID="{86C79317-B11D-4D1B-AC7B-63FF08BA1649}" presName="sibTrans" presStyleLbl="sibTrans2D1" presStyleIdx="0" presStyleCnt="4"/>
      <dgm:spPr/>
      <dgm:t>
        <a:bodyPr/>
        <a:lstStyle/>
        <a:p>
          <a:endParaRPr lang="sv-SE"/>
        </a:p>
      </dgm:t>
    </dgm:pt>
    <dgm:pt modelId="{E784CDF8-5606-4355-85C2-BAC604991A3B}" type="pres">
      <dgm:prSet presAssocID="{86C79317-B11D-4D1B-AC7B-63FF08BA1649}" presName="connectorText" presStyleLbl="sibTrans2D1" presStyleIdx="0" presStyleCnt="4"/>
      <dgm:spPr/>
      <dgm:t>
        <a:bodyPr/>
        <a:lstStyle/>
        <a:p>
          <a:endParaRPr lang="sv-SE"/>
        </a:p>
      </dgm:t>
    </dgm:pt>
    <dgm:pt modelId="{FBFA9415-28EC-448F-8071-6972E673D867}" type="pres">
      <dgm:prSet presAssocID="{A49B0750-F026-431C-B963-40FEFC1C01E1}" presName="node" presStyleLbl="node1" presStyleIdx="1" presStyleCnt="5" custScaleX="277676" custLinFactNeighborY="8728">
        <dgm:presLayoutVars>
          <dgm:bulletEnabled val="1"/>
        </dgm:presLayoutVars>
      </dgm:prSet>
      <dgm:spPr/>
      <dgm:t>
        <a:bodyPr/>
        <a:lstStyle/>
        <a:p>
          <a:endParaRPr lang="nb-NO"/>
        </a:p>
      </dgm:t>
    </dgm:pt>
    <dgm:pt modelId="{586AB376-22C7-46B9-8C78-CFD97683F4EF}" type="pres">
      <dgm:prSet presAssocID="{7933F167-6409-4264-8138-E73E0877662E}" presName="sibTrans" presStyleLbl="sibTrans2D1" presStyleIdx="1" presStyleCnt="4"/>
      <dgm:spPr/>
      <dgm:t>
        <a:bodyPr/>
        <a:lstStyle/>
        <a:p>
          <a:endParaRPr lang="nb-NO"/>
        </a:p>
      </dgm:t>
    </dgm:pt>
    <dgm:pt modelId="{2FFB4F28-A3A4-4354-8D87-4CA22CD6F25C}" type="pres">
      <dgm:prSet presAssocID="{7933F167-6409-4264-8138-E73E0877662E}" presName="connectorText" presStyleLbl="sibTrans2D1" presStyleIdx="1" presStyleCnt="4"/>
      <dgm:spPr/>
      <dgm:t>
        <a:bodyPr/>
        <a:lstStyle/>
        <a:p>
          <a:endParaRPr lang="nb-NO"/>
        </a:p>
      </dgm:t>
    </dgm:pt>
    <dgm:pt modelId="{ED6F0CAB-7093-46A9-97BD-1D7F35F71F53}" type="pres">
      <dgm:prSet presAssocID="{3924104C-EA93-498D-82EF-5368DD10136F}" presName="node" presStyleLbl="node1" presStyleIdx="2" presStyleCnt="5" custScaleX="277676" custLinFactNeighborX="-18104" custLinFactNeighborY="-7387">
        <dgm:presLayoutVars>
          <dgm:bulletEnabled val="1"/>
        </dgm:presLayoutVars>
      </dgm:prSet>
      <dgm:spPr/>
      <dgm:t>
        <a:bodyPr/>
        <a:lstStyle/>
        <a:p>
          <a:endParaRPr lang="sv-SE"/>
        </a:p>
      </dgm:t>
    </dgm:pt>
    <dgm:pt modelId="{2FD178F4-9541-46CD-A4E3-8BE9DBA130B6}" type="pres">
      <dgm:prSet presAssocID="{C99AB6C3-85A6-4C36-A178-7C2027CF36AF}" presName="sibTrans" presStyleLbl="sibTrans2D1" presStyleIdx="2" presStyleCnt="4"/>
      <dgm:spPr/>
      <dgm:t>
        <a:bodyPr/>
        <a:lstStyle/>
        <a:p>
          <a:endParaRPr lang="sv-SE"/>
        </a:p>
      </dgm:t>
    </dgm:pt>
    <dgm:pt modelId="{D74993FE-A741-4837-A66D-BB3D44238F83}" type="pres">
      <dgm:prSet presAssocID="{C99AB6C3-85A6-4C36-A178-7C2027CF36AF}" presName="connectorText" presStyleLbl="sibTrans2D1" presStyleIdx="2" presStyleCnt="4"/>
      <dgm:spPr/>
      <dgm:t>
        <a:bodyPr/>
        <a:lstStyle/>
        <a:p>
          <a:endParaRPr lang="sv-SE"/>
        </a:p>
      </dgm:t>
    </dgm:pt>
    <dgm:pt modelId="{48B95456-DE67-4DFE-BE4A-C293967371FD}" type="pres">
      <dgm:prSet presAssocID="{EF00006B-43BF-4498-883A-2ECC507204AF}" presName="node" presStyleLbl="node1" presStyleIdx="3" presStyleCnt="5" custScaleX="277676">
        <dgm:presLayoutVars>
          <dgm:bulletEnabled val="1"/>
        </dgm:presLayoutVars>
      </dgm:prSet>
      <dgm:spPr/>
      <dgm:t>
        <a:bodyPr/>
        <a:lstStyle/>
        <a:p>
          <a:endParaRPr lang="sv-SE"/>
        </a:p>
      </dgm:t>
    </dgm:pt>
    <dgm:pt modelId="{B0B05EB8-FDFF-4BB2-83D9-530387FDD126}" type="pres">
      <dgm:prSet presAssocID="{CB96E383-BDAE-45DC-A829-848161B8F795}" presName="sibTrans" presStyleLbl="sibTrans2D1" presStyleIdx="3" presStyleCnt="4"/>
      <dgm:spPr/>
      <dgm:t>
        <a:bodyPr/>
        <a:lstStyle/>
        <a:p>
          <a:endParaRPr lang="sv-SE"/>
        </a:p>
      </dgm:t>
    </dgm:pt>
    <dgm:pt modelId="{A7DCA7EC-E992-4839-902B-E9BD765AB185}" type="pres">
      <dgm:prSet presAssocID="{CB96E383-BDAE-45DC-A829-848161B8F795}" presName="connectorText" presStyleLbl="sibTrans2D1" presStyleIdx="3" presStyleCnt="4"/>
      <dgm:spPr/>
      <dgm:t>
        <a:bodyPr/>
        <a:lstStyle/>
        <a:p>
          <a:endParaRPr lang="sv-SE"/>
        </a:p>
      </dgm:t>
    </dgm:pt>
    <dgm:pt modelId="{4B32E267-FD6A-4565-9C41-7FF22C596F8E}" type="pres">
      <dgm:prSet presAssocID="{EA4F2884-902E-4273-8464-87EF554AE0CA}" presName="node" presStyleLbl="node1" presStyleIdx="4" presStyleCnt="5" custScaleX="277790">
        <dgm:presLayoutVars>
          <dgm:bulletEnabled val="1"/>
        </dgm:presLayoutVars>
      </dgm:prSet>
      <dgm:spPr/>
      <dgm:t>
        <a:bodyPr/>
        <a:lstStyle/>
        <a:p>
          <a:endParaRPr lang="sv-SE"/>
        </a:p>
      </dgm:t>
    </dgm:pt>
  </dgm:ptLst>
  <dgm:cxnLst>
    <dgm:cxn modelId="{104BB5C0-E889-445F-8BF3-A5FD7CDAD29C}" type="presOf" srcId="{3924104C-EA93-498D-82EF-5368DD10136F}" destId="{ED6F0CAB-7093-46A9-97BD-1D7F35F71F53}" srcOrd="0" destOrd="0" presId="urn:microsoft.com/office/officeart/2005/8/layout/process2"/>
    <dgm:cxn modelId="{CA008CB3-5BDE-4F51-B97C-9C492B6DA79D}" srcId="{74232E6F-B096-46CA-9104-1D00AD8D87AE}" destId="{EA4F2884-902E-4273-8464-87EF554AE0CA}" srcOrd="4" destOrd="0" parTransId="{4EFCA5C4-4C4E-455C-BFE4-E3DEC2CAA9C4}" sibTransId="{EA96EDC7-86CD-4916-844A-1309D9181D28}"/>
    <dgm:cxn modelId="{1991033D-EB59-4510-8DA8-102D8CB005D9}" srcId="{74232E6F-B096-46CA-9104-1D00AD8D87AE}" destId="{3924104C-EA93-498D-82EF-5368DD10136F}" srcOrd="2" destOrd="0" parTransId="{31E642A0-D086-4029-B648-BA557F640719}" sibTransId="{C99AB6C3-85A6-4C36-A178-7C2027CF36AF}"/>
    <dgm:cxn modelId="{1042F365-13BA-4466-BC3A-1F89DA526DCB}" type="presOf" srcId="{86C79317-B11D-4D1B-AC7B-63FF08BA1649}" destId="{E784CDF8-5606-4355-85C2-BAC604991A3B}" srcOrd="1" destOrd="0" presId="urn:microsoft.com/office/officeart/2005/8/layout/process2"/>
    <dgm:cxn modelId="{511AD956-393A-4EE7-B068-47DEE62972F2}" type="presOf" srcId="{7933F167-6409-4264-8138-E73E0877662E}" destId="{2FFB4F28-A3A4-4354-8D87-4CA22CD6F25C}" srcOrd="1" destOrd="0" presId="urn:microsoft.com/office/officeart/2005/8/layout/process2"/>
    <dgm:cxn modelId="{72E0BD94-6DDB-40F8-9A74-CD8D6F97000B}" srcId="{74232E6F-B096-46CA-9104-1D00AD8D87AE}" destId="{EF00006B-43BF-4498-883A-2ECC507204AF}" srcOrd="3" destOrd="0" parTransId="{036CBF5D-6AC4-4418-9A3A-38372EDF64E6}" sibTransId="{CB96E383-BDAE-45DC-A829-848161B8F795}"/>
    <dgm:cxn modelId="{91C972FD-1D1C-4B08-A509-4013DA7740FD}" type="presOf" srcId="{EA4F2884-902E-4273-8464-87EF554AE0CA}" destId="{4B32E267-FD6A-4565-9C41-7FF22C596F8E}" srcOrd="0" destOrd="0" presId="urn:microsoft.com/office/officeart/2005/8/layout/process2"/>
    <dgm:cxn modelId="{80690A7B-E5A5-4E8F-ADA3-9EFADD68BB90}" srcId="{74232E6F-B096-46CA-9104-1D00AD8D87AE}" destId="{A49B0750-F026-431C-B963-40FEFC1C01E1}" srcOrd="1" destOrd="0" parTransId="{D47E7A59-9EDA-40FF-B509-359166538750}" sibTransId="{7933F167-6409-4264-8138-E73E0877662E}"/>
    <dgm:cxn modelId="{C472D0D2-8879-44A9-858E-8D58BB59D2B1}" srcId="{74232E6F-B096-46CA-9104-1D00AD8D87AE}" destId="{998D48AD-F586-46E0-8A66-1084BC8D17BD}" srcOrd="0" destOrd="0" parTransId="{B0E5A956-031C-42EA-B509-5CF1CBA40383}" sibTransId="{86C79317-B11D-4D1B-AC7B-63FF08BA1649}"/>
    <dgm:cxn modelId="{EB80D408-4147-4909-8FB5-F6D3623AE545}" type="presOf" srcId="{C99AB6C3-85A6-4C36-A178-7C2027CF36AF}" destId="{D74993FE-A741-4837-A66D-BB3D44238F83}" srcOrd="1" destOrd="0" presId="urn:microsoft.com/office/officeart/2005/8/layout/process2"/>
    <dgm:cxn modelId="{DD53DB87-618D-4753-85F4-CF01B051B252}" type="presOf" srcId="{A49B0750-F026-431C-B963-40FEFC1C01E1}" destId="{FBFA9415-28EC-448F-8071-6972E673D867}" srcOrd="0" destOrd="0" presId="urn:microsoft.com/office/officeart/2005/8/layout/process2"/>
    <dgm:cxn modelId="{0FADA62C-6F91-42B8-A091-2ACA58904E2D}" type="presOf" srcId="{CB96E383-BDAE-45DC-A829-848161B8F795}" destId="{A7DCA7EC-E992-4839-902B-E9BD765AB185}" srcOrd="1" destOrd="0" presId="urn:microsoft.com/office/officeart/2005/8/layout/process2"/>
    <dgm:cxn modelId="{CF61AD32-00B0-45BA-A2F2-7714DCF51468}" type="presOf" srcId="{7933F167-6409-4264-8138-E73E0877662E}" destId="{586AB376-22C7-46B9-8C78-CFD97683F4EF}" srcOrd="0" destOrd="0" presId="urn:microsoft.com/office/officeart/2005/8/layout/process2"/>
    <dgm:cxn modelId="{4B1FE9EE-4CC2-4C29-8D3F-E359D0F4F24D}" type="presOf" srcId="{C99AB6C3-85A6-4C36-A178-7C2027CF36AF}" destId="{2FD178F4-9541-46CD-A4E3-8BE9DBA130B6}" srcOrd="0" destOrd="0" presId="urn:microsoft.com/office/officeart/2005/8/layout/process2"/>
    <dgm:cxn modelId="{565A49CC-C9D8-4FFF-B2D5-2753976C619F}" type="presOf" srcId="{74232E6F-B096-46CA-9104-1D00AD8D87AE}" destId="{7DC6C977-8C07-4118-8FD0-0599616830FC}" srcOrd="0" destOrd="0" presId="urn:microsoft.com/office/officeart/2005/8/layout/process2"/>
    <dgm:cxn modelId="{57D1B907-868F-4008-8F08-C55A6CD6C033}" type="presOf" srcId="{998D48AD-F586-46E0-8A66-1084BC8D17BD}" destId="{A6302A18-36F2-45C6-9131-283DABED30D2}" srcOrd="0" destOrd="0" presId="urn:microsoft.com/office/officeart/2005/8/layout/process2"/>
    <dgm:cxn modelId="{C9184181-FF0F-4221-AE59-1C107A367341}" type="presOf" srcId="{CB96E383-BDAE-45DC-A829-848161B8F795}" destId="{B0B05EB8-FDFF-4BB2-83D9-530387FDD126}" srcOrd="0" destOrd="0" presId="urn:microsoft.com/office/officeart/2005/8/layout/process2"/>
    <dgm:cxn modelId="{9DF36055-4341-4B9B-9D33-E09BFED5B928}" type="presOf" srcId="{EF00006B-43BF-4498-883A-2ECC507204AF}" destId="{48B95456-DE67-4DFE-BE4A-C293967371FD}" srcOrd="0" destOrd="0" presId="urn:microsoft.com/office/officeart/2005/8/layout/process2"/>
    <dgm:cxn modelId="{AE79514E-45AA-4BB4-BB6D-12619D430AE6}" type="presOf" srcId="{86C79317-B11D-4D1B-AC7B-63FF08BA1649}" destId="{2FD5EE5D-A43E-4395-A1F4-8FF1685EFC77}" srcOrd="0" destOrd="0" presId="urn:microsoft.com/office/officeart/2005/8/layout/process2"/>
    <dgm:cxn modelId="{742EE650-03AF-4383-8A21-0B0B04B548D9}" type="presParOf" srcId="{7DC6C977-8C07-4118-8FD0-0599616830FC}" destId="{A6302A18-36F2-45C6-9131-283DABED30D2}" srcOrd="0" destOrd="0" presId="urn:microsoft.com/office/officeart/2005/8/layout/process2"/>
    <dgm:cxn modelId="{0134B0AE-F471-47BC-8BA9-1401C669E2EA}" type="presParOf" srcId="{7DC6C977-8C07-4118-8FD0-0599616830FC}" destId="{2FD5EE5D-A43E-4395-A1F4-8FF1685EFC77}" srcOrd="1" destOrd="0" presId="urn:microsoft.com/office/officeart/2005/8/layout/process2"/>
    <dgm:cxn modelId="{21E815BE-00D1-4EE3-8158-B327F6124239}" type="presParOf" srcId="{2FD5EE5D-A43E-4395-A1F4-8FF1685EFC77}" destId="{E784CDF8-5606-4355-85C2-BAC604991A3B}" srcOrd="0" destOrd="0" presId="urn:microsoft.com/office/officeart/2005/8/layout/process2"/>
    <dgm:cxn modelId="{82CD32A7-0478-439D-A0AD-DEF215852EE4}" type="presParOf" srcId="{7DC6C977-8C07-4118-8FD0-0599616830FC}" destId="{FBFA9415-28EC-448F-8071-6972E673D867}" srcOrd="2" destOrd="0" presId="urn:microsoft.com/office/officeart/2005/8/layout/process2"/>
    <dgm:cxn modelId="{557D3B6D-E123-416C-AA46-8F8105E37575}" type="presParOf" srcId="{7DC6C977-8C07-4118-8FD0-0599616830FC}" destId="{586AB376-22C7-46B9-8C78-CFD97683F4EF}" srcOrd="3" destOrd="0" presId="urn:microsoft.com/office/officeart/2005/8/layout/process2"/>
    <dgm:cxn modelId="{067A758B-2B9A-4F5C-AD00-F8350231A34A}" type="presParOf" srcId="{586AB376-22C7-46B9-8C78-CFD97683F4EF}" destId="{2FFB4F28-A3A4-4354-8D87-4CA22CD6F25C}" srcOrd="0" destOrd="0" presId="urn:microsoft.com/office/officeart/2005/8/layout/process2"/>
    <dgm:cxn modelId="{D7036C38-0410-4418-B3B6-D1EFB103205C}" type="presParOf" srcId="{7DC6C977-8C07-4118-8FD0-0599616830FC}" destId="{ED6F0CAB-7093-46A9-97BD-1D7F35F71F53}" srcOrd="4" destOrd="0" presId="urn:microsoft.com/office/officeart/2005/8/layout/process2"/>
    <dgm:cxn modelId="{AB0B7A8F-59D9-444F-B1F2-24E1443C2D23}" type="presParOf" srcId="{7DC6C977-8C07-4118-8FD0-0599616830FC}" destId="{2FD178F4-9541-46CD-A4E3-8BE9DBA130B6}" srcOrd="5" destOrd="0" presId="urn:microsoft.com/office/officeart/2005/8/layout/process2"/>
    <dgm:cxn modelId="{E8D44570-788D-44D9-BA74-BCF9118D9A95}" type="presParOf" srcId="{2FD178F4-9541-46CD-A4E3-8BE9DBA130B6}" destId="{D74993FE-A741-4837-A66D-BB3D44238F83}" srcOrd="0" destOrd="0" presId="urn:microsoft.com/office/officeart/2005/8/layout/process2"/>
    <dgm:cxn modelId="{EFDF4F83-F08C-4E7B-BA1F-7E744160F3E7}" type="presParOf" srcId="{7DC6C977-8C07-4118-8FD0-0599616830FC}" destId="{48B95456-DE67-4DFE-BE4A-C293967371FD}" srcOrd="6" destOrd="0" presId="urn:microsoft.com/office/officeart/2005/8/layout/process2"/>
    <dgm:cxn modelId="{2D503F31-107C-4701-AF82-2773A7D1DF91}" type="presParOf" srcId="{7DC6C977-8C07-4118-8FD0-0599616830FC}" destId="{B0B05EB8-FDFF-4BB2-83D9-530387FDD126}" srcOrd="7" destOrd="0" presId="urn:microsoft.com/office/officeart/2005/8/layout/process2"/>
    <dgm:cxn modelId="{08B9D099-06C0-46A6-A9C9-3D8E1D84C7CD}" type="presParOf" srcId="{B0B05EB8-FDFF-4BB2-83D9-530387FDD126}" destId="{A7DCA7EC-E992-4839-902B-E9BD765AB185}" srcOrd="0" destOrd="0" presId="urn:microsoft.com/office/officeart/2005/8/layout/process2"/>
    <dgm:cxn modelId="{DF8D8BCD-D110-44EE-B26B-95317C019BC5}" type="presParOf" srcId="{7DC6C977-8C07-4118-8FD0-0599616830FC}" destId="{4B32E267-FD6A-4565-9C41-7FF22C596F8E}"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4232E6F-B096-46CA-9104-1D00AD8D87AE}" type="doc">
      <dgm:prSet loTypeId="urn:microsoft.com/office/officeart/2005/8/layout/process2" loCatId="process" qsTypeId="urn:microsoft.com/office/officeart/2005/8/quickstyle/simple2" qsCatId="simple" csTypeId="urn:microsoft.com/office/officeart/2005/8/colors/accent2_1" csCatId="accent2" phldr="1"/>
      <dgm:spPr/>
    </dgm:pt>
    <dgm:pt modelId="{EF00006B-43BF-4498-883A-2ECC507204AF}">
      <dgm:prSet phldrT="[Text]" custT="1"/>
      <dgm:spPr>
        <a:ln>
          <a:solidFill>
            <a:srgbClr val="C00000"/>
          </a:solidFill>
        </a:ln>
      </dgm:spPr>
      <dgm:t>
        <a:bodyPr/>
        <a:lstStyle/>
        <a:p>
          <a:pPr algn="ctr"/>
          <a:r>
            <a:rPr lang="sv-SE" sz="1600" b="0" dirty="0" smtClean="0">
              <a:latin typeface="Segoe UI Light" pitchFamily="34" charset="0"/>
            </a:rPr>
            <a:t>Se på info og filer</a:t>
          </a:r>
        </a:p>
      </dgm:t>
    </dgm:pt>
    <dgm:pt modelId="{036CBF5D-6AC4-4418-9A3A-38372EDF64E6}" type="parTrans" cxnId="{72E0BD94-6DDB-40F8-9A74-CD8D6F97000B}">
      <dgm:prSet/>
      <dgm:spPr/>
      <dgm:t>
        <a:bodyPr/>
        <a:lstStyle/>
        <a:p>
          <a:pPr algn="ctr"/>
          <a:endParaRPr lang="sv-SE" sz="1600" b="0">
            <a:latin typeface="Verdana" pitchFamily="34" charset="0"/>
          </a:endParaRPr>
        </a:p>
      </dgm:t>
    </dgm:pt>
    <dgm:pt modelId="{CB96E383-BDAE-45DC-A829-848161B8F795}" type="sibTrans" cxnId="{72E0BD94-6DDB-40F8-9A74-CD8D6F97000B}">
      <dgm:prSet custT="1"/>
      <dgm:spPr/>
      <dgm:t>
        <a:bodyPr/>
        <a:lstStyle/>
        <a:p>
          <a:pPr algn="ctr"/>
          <a:endParaRPr lang="sv-SE" sz="1600" b="0">
            <a:latin typeface="Verdana" pitchFamily="34" charset="0"/>
          </a:endParaRPr>
        </a:p>
      </dgm:t>
    </dgm:pt>
    <dgm:pt modelId="{3924104C-EA93-498D-82EF-5368DD10136F}">
      <dgm:prSet phldrT="[Text]" custT="1"/>
      <dgm:spPr>
        <a:ln>
          <a:solidFill>
            <a:srgbClr val="C00000"/>
          </a:solidFill>
        </a:ln>
      </dgm:spPr>
      <dgm:t>
        <a:bodyPr/>
        <a:lstStyle/>
        <a:p>
          <a:pPr algn="ctr"/>
          <a:r>
            <a:rPr lang="sv-SE" sz="1600" b="0" dirty="0" smtClean="0">
              <a:latin typeface="Segoe UI Light" pitchFamily="34" charset="0"/>
            </a:rPr>
            <a:t>Velg begjæring å behandle fra listen Innsynsbegjæringer</a:t>
          </a:r>
          <a:endParaRPr lang="sv-SE" sz="1600" b="0" dirty="0">
            <a:latin typeface="Segoe UI Light" pitchFamily="34" charset="0"/>
          </a:endParaRPr>
        </a:p>
      </dgm:t>
    </dgm:pt>
    <dgm:pt modelId="{31E642A0-D086-4029-B648-BA557F640719}" type="parTrans" cxnId="{1991033D-EB59-4510-8DA8-102D8CB005D9}">
      <dgm:prSet/>
      <dgm:spPr/>
      <dgm:t>
        <a:bodyPr/>
        <a:lstStyle/>
        <a:p>
          <a:pPr algn="ctr"/>
          <a:endParaRPr lang="sv-SE" sz="1600" b="0">
            <a:latin typeface="Verdana" pitchFamily="34" charset="0"/>
          </a:endParaRPr>
        </a:p>
      </dgm:t>
    </dgm:pt>
    <dgm:pt modelId="{C99AB6C3-85A6-4C36-A178-7C2027CF36AF}" type="sibTrans" cxnId="{1991033D-EB59-4510-8DA8-102D8CB005D9}">
      <dgm:prSet custT="1"/>
      <dgm:spPr/>
      <dgm:t>
        <a:bodyPr/>
        <a:lstStyle/>
        <a:p>
          <a:pPr algn="ctr"/>
          <a:endParaRPr lang="sv-SE" sz="1600" b="0">
            <a:latin typeface="Verdana" pitchFamily="34" charset="0"/>
          </a:endParaRPr>
        </a:p>
      </dgm:t>
    </dgm:pt>
    <dgm:pt modelId="{EA4F2884-902E-4273-8464-87EF554AE0CA}">
      <dgm:prSet phldrT="[Text]" custT="1"/>
      <dgm:spPr>
        <a:ln>
          <a:solidFill>
            <a:srgbClr val="C00000"/>
          </a:solidFill>
        </a:ln>
      </dgm:spPr>
      <dgm:t>
        <a:bodyPr/>
        <a:lstStyle/>
        <a:p>
          <a:pPr algn="ctr"/>
          <a:r>
            <a:rPr lang="sv-SE" sz="1600" b="0" dirty="0" smtClean="0">
              <a:latin typeface="Segoe UI Light" pitchFamily="34" charset="0"/>
            </a:rPr>
            <a:t>Behandle begjæringen (innvilget, delvis, avvist)</a:t>
          </a:r>
        </a:p>
      </dgm:t>
    </dgm:pt>
    <dgm:pt modelId="{4EFCA5C4-4C4E-455C-BFE4-E3DEC2CAA9C4}" type="parTrans" cxnId="{CA008CB3-5BDE-4F51-B97C-9C492B6DA79D}">
      <dgm:prSet/>
      <dgm:spPr/>
      <dgm:t>
        <a:bodyPr/>
        <a:lstStyle/>
        <a:p>
          <a:pPr algn="ctr"/>
          <a:endParaRPr lang="sv-SE" sz="1600" b="0">
            <a:latin typeface="Verdana" pitchFamily="34" charset="0"/>
          </a:endParaRPr>
        </a:p>
      </dgm:t>
    </dgm:pt>
    <dgm:pt modelId="{EA96EDC7-86CD-4916-844A-1309D9181D28}" type="sibTrans" cxnId="{CA008CB3-5BDE-4F51-B97C-9C492B6DA79D}">
      <dgm:prSet custT="1"/>
      <dgm:spPr/>
      <dgm:t>
        <a:bodyPr/>
        <a:lstStyle/>
        <a:p>
          <a:pPr algn="ctr"/>
          <a:endParaRPr lang="sv-SE" sz="1600" b="0">
            <a:latin typeface="Verdana" pitchFamily="34" charset="0"/>
          </a:endParaRPr>
        </a:p>
      </dgm:t>
    </dgm:pt>
    <dgm:pt modelId="{65E41298-6033-4E5A-83A9-C52D1DBC4E25}">
      <dgm:prSet phldrT="[Text]" custT="1"/>
      <dgm:spPr>
        <a:ln>
          <a:solidFill>
            <a:srgbClr val="C00000"/>
          </a:solidFill>
        </a:ln>
      </dgm:spPr>
      <dgm:t>
        <a:bodyPr/>
        <a:lstStyle/>
        <a:p>
          <a:pPr algn="ctr"/>
          <a:r>
            <a:rPr lang="sv-SE" sz="1600" b="0" dirty="0" smtClean="0">
              <a:latin typeface="Segoe UI Light" pitchFamily="34" charset="0"/>
            </a:rPr>
            <a:t>Ekspedere Innsynsbegjæringen</a:t>
          </a:r>
        </a:p>
      </dgm:t>
    </dgm:pt>
    <dgm:pt modelId="{12A85D7C-9101-4D5D-994C-D83A04A15145}" type="parTrans" cxnId="{99A35A16-7667-4D09-A0AD-03EF1B6C7BF5}">
      <dgm:prSet/>
      <dgm:spPr/>
      <dgm:t>
        <a:bodyPr/>
        <a:lstStyle/>
        <a:p>
          <a:pPr algn="ctr"/>
          <a:endParaRPr lang="sv-SE" sz="1600" b="0">
            <a:latin typeface="Verdana" pitchFamily="34" charset="0"/>
          </a:endParaRPr>
        </a:p>
      </dgm:t>
    </dgm:pt>
    <dgm:pt modelId="{AC7B1EFA-7944-4C69-88E8-B0E11D3969EA}" type="sibTrans" cxnId="{99A35A16-7667-4D09-A0AD-03EF1B6C7BF5}">
      <dgm:prSet/>
      <dgm:spPr/>
      <dgm:t>
        <a:bodyPr/>
        <a:lstStyle/>
        <a:p>
          <a:pPr algn="ctr"/>
          <a:endParaRPr lang="sv-SE" sz="1600" b="0">
            <a:latin typeface="Verdana" pitchFamily="34" charset="0"/>
          </a:endParaRPr>
        </a:p>
      </dgm:t>
    </dgm:pt>
    <dgm:pt modelId="{7DC6C977-8C07-4118-8FD0-0599616830FC}" type="pres">
      <dgm:prSet presAssocID="{74232E6F-B096-46CA-9104-1D00AD8D87AE}" presName="linearFlow" presStyleCnt="0">
        <dgm:presLayoutVars>
          <dgm:resizeHandles val="exact"/>
        </dgm:presLayoutVars>
      </dgm:prSet>
      <dgm:spPr/>
    </dgm:pt>
    <dgm:pt modelId="{ED6F0CAB-7093-46A9-97BD-1D7F35F71F53}" type="pres">
      <dgm:prSet presAssocID="{3924104C-EA93-498D-82EF-5368DD10136F}" presName="node" presStyleLbl="node1" presStyleIdx="0" presStyleCnt="4" custScaleX="277676" custLinFactNeighborX="5726">
        <dgm:presLayoutVars>
          <dgm:bulletEnabled val="1"/>
        </dgm:presLayoutVars>
      </dgm:prSet>
      <dgm:spPr/>
      <dgm:t>
        <a:bodyPr/>
        <a:lstStyle/>
        <a:p>
          <a:endParaRPr lang="sv-SE"/>
        </a:p>
      </dgm:t>
    </dgm:pt>
    <dgm:pt modelId="{2FD178F4-9541-46CD-A4E3-8BE9DBA130B6}" type="pres">
      <dgm:prSet presAssocID="{C99AB6C3-85A6-4C36-A178-7C2027CF36AF}" presName="sibTrans" presStyleLbl="sibTrans2D1" presStyleIdx="0" presStyleCnt="3"/>
      <dgm:spPr/>
      <dgm:t>
        <a:bodyPr/>
        <a:lstStyle/>
        <a:p>
          <a:endParaRPr lang="sv-SE"/>
        </a:p>
      </dgm:t>
    </dgm:pt>
    <dgm:pt modelId="{D74993FE-A741-4837-A66D-BB3D44238F83}" type="pres">
      <dgm:prSet presAssocID="{C99AB6C3-85A6-4C36-A178-7C2027CF36AF}" presName="connectorText" presStyleLbl="sibTrans2D1" presStyleIdx="0" presStyleCnt="3"/>
      <dgm:spPr/>
      <dgm:t>
        <a:bodyPr/>
        <a:lstStyle/>
        <a:p>
          <a:endParaRPr lang="sv-SE"/>
        </a:p>
      </dgm:t>
    </dgm:pt>
    <dgm:pt modelId="{48B95456-DE67-4DFE-BE4A-C293967371FD}" type="pres">
      <dgm:prSet presAssocID="{EF00006B-43BF-4498-883A-2ECC507204AF}" presName="node" presStyleLbl="node1" presStyleIdx="1" presStyleCnt="4" custScaleX="277676" custLinFactX="-18118" custLinFactNeighborX="-100000" custLinFactNeighborY="-28882">
        <dgm:presLayoutVars>
          <dgm:bulletEnabled val="1"/>
        </dgm:presLayoutVars>
      </dgm:prSet>
      <dgm:spPr/>
      <dgm:t>
        <a:bodyPr/>
        <a:lstStyle/>
        <a:p>
          <a:endParaRPr lang="sv-SE"/>
        </a:p>
      </dgm:t>
    </dgm:pt>
    <dgm:pt modelId="{B0B05EB8-FDFF-4BB2-83D9-530387FDD126}" type="pres">
      <dgm:prSet presAssocID="{CB96E383-BDAE-45DC-A829-848161B8F795}" presName="sibTrans" presStyleLbl="sibTrans2D1" presStyleIdx="1" presStyleCnt="3"/>
      <dgm:spPr/>
      <dgm:t>
        <a:bodyPr/>
        <a:lstStyle/>
        <a:p>
          <a:endParaRPr lang="sv-SE"/>
        </a:p>
      </dgm:t>
    </dgm:pt>
    <dgm:pt modelId="{A7DCA7EC-E992-4839-902B-E9BD765AB185}" type="pres">
      <dgm:prSet presAssocID="{CB96E383-BDAE-45DC-A829-848161B8F795}" presName="connectorText" presStyleLbl="sibTrans2D1" presStyleIdx="1" presStyleCnt="3"/>
      <dgm:spPr/>
      <dgm:t>
        <a:bodyPr/>
        <a:lstStyle/>
        <a:p>
          <a:endParaRPr lang="sv-SE"/>
        </a:p>
      </dgm:t>
    </dgm:pt>
    <dgm:pt modelId="{4B32E267-FD6A-4565-9C41-7FF22C596F8E}" type="pres">
      <dgm:prSet presAssocID="{EA4F2884-902E-4273-8464-87EF554AE0CA}" presName="node" presStyleLbl="node1" presStyleIdx="2" presStyleCnt="4" custScaleX="277790">
        <dgm:presLayoutVars>
          <dgm:bulletEnabled val="1"/>
        </dgm:presLayoutVars>
      </dgm:prSet>
      <dgm:spPr/>
      <dgm:t>
        <a:bodyPr/>
        <a:lstStyle/>
        <a:p>
          <a:endParaRPr lang="sv-SE"/>
        </a:p>
      </dgm:t>
    </dgm:pt>
    <dgm:pt modelId="{97905CE2-D6CC-4047-B1DE-3ECD4C76C42A}" type="pres">
      <dgm:prSet presAssocID="{EA96EDC7-86CD-4916-844A-1309D9181D28}" presName="sibTrans" presStyleLbl="sibTrans2D1" presStyleIdx="2" presStyleCnt="3"/>
      <dgm:spPr/>
      <dgm:t>
        <a:bodyPr/>
        <a:lstStyle/>
        <a:p>
          <a:endParaRPr lang="da-DK"/>
        </a:p>
      </dgm:t>
    </dgm:pt>
    <dgm:pt modelId="{6EC08618-BB1F-4592-924F-1FAC669989F3}" type="pres">
      <dgm:prSet presAssocID="{EA96EDC7-86CD-4916-844A-1309D9181D28}" presName="connectorText" presStyleLbl="sibTrans2D1" presStyleIdx="2" presStyleCnt="3"/>
      <dgm:spPr/>
      <dgm:t>
        <a:bodyPr/>
        <a:lstStyle/>
        <a:p>
          <a:endParaRPr lang="da-DK"/>
        </a:p>
      </dgm:t>
    </dgm:pt>
    <dgm:pt modelId="{18BBC6D8-062A-4756-9139-D95EB68BD848}" type="pres">
      <dgm:prSet presAssocID="{65E41298-6033-4E5A-83A9-C52D1DBC4E25}" presName="node" presStyleLbl="node1" presStyleIdx="3" presStyleCnt="4" custScaleX="277790">
        <dgm:presLayoutVars>
          <dgm:bulletEnabled val="1"/>
        </dgm:presLayoutVars>
      </dgm:prSet>
      <dgm:spPr/>
      <dgm:t>
        <a:bodyPr/>
        <a:lstStyle/>
        <a:p>
          <a:endParaRPr lang="sv-SE"/>
        </a:p>
      </dgm:t>
    </dgm:pt>
  </dgm:ptLst>
  <dgm:cxnLst>
    <dgm:cxn modelId="{99A35A16-7667-4D09-A0AD-03EF1B6C7BF5}" srcId="{74232E6F-B096-46CA-9104-1D00AD8D87AE}" destId="{65E41298-6033-4E5A-83A9-C52D1DBC4E25}" srcOrd="3" destOrd="0" parTransId="{12A85D7C-9101-4D5D-994C-D83A04A15145}" sibTransId="{AC7B1EFA-7944-4C69-88E8-B0E11D3969EA}"/>
    <dgm:cxn modelId="{482CE581-3E86-445F-A690-B70D005CAA01}" type="presOf" srcId="{EF00006B-43BF-4498-883A-2ECC507204AF}" destId="{48B95456-DE67-4DFE-BE4A-C293967371FD}" srcOrd="0" destOrd="0" presId="urn:microsoft.com/office/officeart/2005/8/layout/process2"/>
    <dgm:cxn modelId="{CA008CB3-5BDE-4F51-B97C-9C492B6DA79D}" srcId="{74232E6F-B096-46CA-9104-1D00AD8D87AE}" destId="{EA4F2884-902E-4273-8464-87EF554AE0CA}" srcOrd="2" destOrd="0" parTransId="{4EFCA5C4-4C4E-455C-BFE4-E3DEC2CAA9C4}" sibTransId="{EA96EDC7-86CD-4916-844A-1309D9181D28}"/>
    <dgm:cxn modelId="{F5608222-F509-4E4A-B64C-5AC129483C3D}" type="presOf" srcId="{C99AB6C3-85A6-4C36-A178-7C2027CF36AF}" destId="{D74993FE-A741-4837-A66D-BB3D44238F83}" srcOrd="1" destOrd="0" presId="urn:microsoft.com/office/officeart/2005/8/layout/process2"/>
    <dgm:cxn modelId="{1991033D-EB59-4510-8DA8-102D8CB005D9}" srcId="{74232E6F-B096-46CA-9104-1D00AD8D87AE}" destId="{3924104C-EA93-498D-82EF-5368DD10136F}" srcOrd="0" destOrd="0" parTransId="{31E642A0-D086-4029-B648-BA557F640719}" sibTransId="{C99AB6C3-85A6-4C36-A178-7C2027CF36AF}"/>
    <dgm:cxn modelId="{C2F337B8-E914-49C7-B3F2-4E380E4F3DB6}" type="presOf" srcId="{EA96EDC7-86CD-4916-844A-1309D9181D28}" destId="{97905CE2-D6CC-4047-B1DE-3ECD4C76C42A}" srcOrd="0" destOrd="0" presId="urn:microsoft.com/office/officeart/2005/8/layout/process2"/>
    <dgm:cxn modelId="{72E0BD94-6DDB-40F8-9A74-CD8D6F97000B}" srcId="{74232E6F-B096-46CA-9104-1D00AD8D87AE}" destId="{EF00006B-43BF-4498-883A-2ECC507204AF}" srcOrd="1" destOrd="0" parTransId="{036CBF5D-6AC4-4418-9A3A-38372EDF64E6}" sibTransId="{CB96E383-BDAE-45DC-A829-848161B8F795}"/>
    <dgm:cxn modelId="{D64894BD-7D39-44DB-A4BA-E4F0E0EA366A}" type="presOf" srcId="{EA96EDC7-86CD-4916-844A-1309D9181D28}" destId="{6EC08618-BB1F-4592-924F-1FAC669989F3}" srcOrd="1" destOrd="0" presId="urn:microsoft.com/office/officeart/2005/8/layout/process2"/>
    <dgm:cxn modelId="{9FE673A9-5B22-465F-9D4F-D706C9108D0E}" type="presOf" srcId="{74232E6F-B096-46CA-9104-1D00AD8D87AE}" destId="{7DC6C977-8C07-4118-8FD0-0599616830FC}" srcOrd="0" destOrd="0" presId="urn:microsoft.com/office/officeart/2005/8/layout/process2"/>
    <dgm:cxn modelId="{D953DDE7-36D5-4310-8146-DCA5C4F45091}" type="presOf" srcId="{65E41298-6033-4E5A-83A9-C52D1DBC4E25}" destId="{18BBC6D8-062A-4756-9139-D95EB68BD848}" srcOrd="0" destOrd="0" presId="urn:microsoft.com/office/officeart/2005/8/layout/process2"/>
    <dgm:cxn modelId="{AD7AFEE4-293D-4664-B427-181E964008D5}" type="presOf" srcId="{CB96E383-BDAE-45DC-A829-848161B8F795}" destId="{B0B05EB8-FDFF-4BB2-83D9-530387FDD126}" srcOrd="0" destOrd="0" presId="urn:microsoft.com/office/officeart/2005/8/layout/process2"/>
    <dgm:cxn modelId="{04149094-AD22-4AA6-8806-843BCA8C406D}" type="presOf" srcId="{3924104C-EA93-498D-82EF-5368DD10136F}" destId="{ED6F0CAB-7093-46A9-97BD-1D7F35F71F53}" srcOrd="0" destOrd="0" presId="urn:microsoft.com/office/officeart/2005/8/layout/process2"/>
    <dgm:cxn modelId="{9C3EEE89-F769-4DE9-A347-F433126CC719}" type="presOf" srcId="{EA4F2884-902E-4273-8464-87EF554AE0CA}" destId="{4B32E267-FD6A-4565-9C41-7FF22C596F8E}" srcOrd="0" destOrd="0" presId="urn:microsoft.com/office/officeart/2005/8/layout/process2"/>
    <dgm:cxn modelId="{E957E29F-5EF9-49A6-864F-BE40B85389E6}" type="presOf" srcId="{C99AB6C3-85A6-4C36-A178-7C2027CF36AF}" destId="{2FD178F4-9541-46CD-A4E3-8BE9DBA130B6}" srcOrd="0" destOrd="0" presId="urn:microsoft.com/office/officeart/2005/8/layout/process2"/>
    <dgm:cxn modelId="{43517AEE-7B79-44EF-A475-11DA9B5FB698}" type="presOf" srcId="{CB96E383-BDAE-45DC-A829-848161B8F795}" destId="{A7DCA7EC-E992-4839-902B-E9BD765AB185}" srcOrd="1" destOrd="0" presId="urn:microsoft.com/office/officeart/2005/8/layout/process2"/>
    <dgm:cxn modelId="{3B894CA7-7449-4DF9-BF4B-E4210ED53819}" type="presParOf" srcId="{7DC6C977-8C07-4118-8FD0-0599616830FC}" destId="{ED6F0CAB-7093-46A9-97BD-1D7F35F71F53}" srcOrd="0" destOrd="0" presId="urn:microsoft.com/office/officeart/2005/8/layout/process2"/>
    <dgm:cxn modelId="{EC3CDE3F-4597-487F-9513-9FBB895A1A8B}" type="presParOf" srcId="{7DC6C977-8C07-4118-8FD0-0599616830FC}" destId="{2FD178F4-9541-46CD-A4E3-8BE9DBA130B6}" srcOrd="1" destOrd="0" presId="urn:microsoft.com/office/officeart/2005/8/layout/process2"/>
    <dgm:cxn modelId="{11B40AAE-AE9B-4388-A82D-D6B9EDA78EC6}" type="presParOf" srcId="{2FD178F4-9541-46CD-A4E3-8BE9DBA130B6}" destId="{D74993FE-A741-4837-A66D-BB3D44238F83}" srcOrd="0" destOrd="0" presId="urn:microsoft.com/office/officeart/2005/8/layout/process2"/>
    <dgm:cxn modelId="{EF086D49-5C05-41B9-983F-6C7E0C4C27DC}" type="presParOf" srcId="{7DC6C977-8C07-4118-8FD0-0599616830FC}" destId="{48B95456-DE67-4DFE-BE4A-C293967371FD}" srcOrd="2" destOrd="0" presId="urn:microsoft.com/office/officeart/2005/8/layout/process2"/>
    <dgm:cxn modelId="{7312EB9C-7A95-4663-AA2C-4BC09EB07D9E}" type="presParOf" srcId="{7DC6C977-8C07-4118-8FD0-0599616830FC}" destId="{B0B05EB8-FDFF-4BB2-83D9-530387FDD126}" srcOrd="3" destOrd="0" presId="urn:microsoft.com/office/officeart/2005/8/layout/process2"/>
    <dgm:cxn modelId="{07594545-1DDF-4986-8559-9EC8C6DCCA70}" type="presParOf" srcId="{B0B05EB8-FDFF-4BB2-83D9-530387FDD126}" destId="{A7DCA7EC-E992-4839-902B-E9BD765AB185}" srcOrd="0" destOrd="0" presId="urn:microsoft.com/office/officeart/2005/8/layout/process2"/>
    <dgm:cxn modelId="{7C3FD589-62A9-40E7-B20C-298661FFC725}" type="presParOf" srcId="{7DC6C977-8C07-4118-8FD0-0599616830FC}" destId="{4B32E267-FD6A-4565-9C41-7FF22C596F8E}" srcOrd="4" destOrd="0" presId="urn:microsoft.com/office/officeart/2005/8/layout/process2"/>
    <dgm:cxn modelId="{5B1BD955-656A-4505-AAB5-5E62B440D197}" type="presParOf" srcId="{7DC6C977-8C07-4118-8FD0-0599616830FC}" destId="{97905CE2-D6CC-4047-B1DE-3ECD4C76C42A}" srcOrd="5" destOrd="0" presId="urn:microsoft.com/office/officeart/2005/8/layout/process2"/>
    <dgm:cxn modelId="{A750AACA-A894-44B1-9C8B-27919C7878D6}" type="presParOf" srcId="{97905CE2-D6CC-4047-B1DE-3ECD4C76C42A}" destId="{6EC08618-BB1F-4592-924F-1FAC669989F3}" srcOrd="0" destOrd="0" presId="urn:microsoft.com/office/officeart/2005/8/layout/process2"/>
    <dgm:cxn modelId="{3F356783-4CF5-4CD7-9161-AFF27C8D07D5}" type="presParOf" srcId="{7DC6C977-8C07-4118-8FD0-0599616830FC}" destId="{18BBC6D8-062A-4756-9139-D95EB68BD848}" srcOrd="6" destOrd="0" presId="urn:microsoft.com/office/officeart/2005/8/layout/process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4232E6F-B096-46CA-9104-1D00AD8D87AE}" type="doc">
      <dgm:prSet loTypeId="urn:microsoft.com/office/officeart/2005/8/layout/process2" loCatId="process" qsTypeId="urn:microsoft.com/office/officeart/2005/8/quickstyle/simple2" qsCatId="simple" csTypeId="urn:microsoft.com/office/officeart/2005/8/colors/accent2_1" csCatId="accent2" phldr="1"/>
      <dgm:spPr/>
    </dgm:pt>
    <dgm:pt modelId="{EF00006B-43BF-4498-883A-2ECC507204AF}">
      <dgm:prSet phldrT="[Text]" custT="1"/>
      <dgm:spPr>
        <a:ln>
          <a:solidFill>
            <a:srgbClr val="C00000"/>
          </a:solidFill>
        </a:ln>
      </dgm:spPr>
      <dgm:t>
        <a:bodyPr/>
        <a:lstStyle/>
        <a:p>
          <a:pPr algn="ctr"/>
          <a:r>
            <a:rPr lang="sv-SE" sz="1600" b="0" dirty="0" smtClean="0">
              <a:latin typeface="Segoe UI Light" pitchFamily="34" charset="0"/>
            </a:rPr>
            <a:t>xxxxxxxxx</a:t>
          </a:r>
        </a:p>
      </dgm:t>
    </dgm:pt>
    <dgm:pt modelId="{036CBF5D-6AC4-4418-9A3A-38372EDF64E6}" type="parTrans" cxnId="{72E0BD94-6DDB-40F8-9A74-CD8D6F97000B}">
      <dgm:prSet/>
      <dgm:spPr/>
      <dgm:t>
        <a:bodyPr/>
        <a:lstStyle/>
        <a:p>
          <a:pPr algn="ctr"/>
          <a:endParaRPr lang="sv-SE" sz="1600" b="0">
            <a:latin typeface="Verdana" pitchFamily="34" charset="0"/>
          </a:endParaRPr>
        </a:p>
      </dgm:t>
    </dgm:pt>
    <dgm:pt modelId="{CB96E383-BDAE-45DC-A829-848161B8F795}" type="sibTrans" cxnId="{72E0BD94-6DDB-40F8-9A74-CD8D6F97000B}">
      <dgm:prSet custT="1"/>
      <dgm:spPr/>
      <dgm:t>
        <a:bodyPr/>
        <a:lstStyle/>
        <a:p>
          <a:pPr algn="ctr"/>
          <a:endParaRPr lang="sv-SE" sz="1600" b="0">
            <a:latin typeface="Verdana" pitchFamily="34" charset="0"/>
          </a:endParaRPr>
        </a:p>
      </dgm:t>
    </dgm:pt>
    <dgm:pt modelId="{3924104C-EA93-498D-82EF-5368DD10136F}">
      <dgm:prSet phldrT="[Text]" custT="1"/>
      <dgm:spPr>
        <a:ln>
          <a:solidFill>
            <a:srgbClr val="C00000"/>
          </a:solidFill>
        </a:ln>
      </dgm:spPr>
      <dgm:t>
        <a:bodyPr/>
        <a:lstStyle/>
        <a:p>
          <a:pPr algn="ctr"/>
          <a:r>
            <a:rPr lang="sv-SE" sz="1600" b="0" dirty="0" smtClean="0">
              <a:latin typeface="Segoe UI Light" pitchFamily="34" charset="0"/>
            </a:rPr>
            <a:t>xxxxxxxxxxxx</a:t>
          </a:r>
          <a:endParaRPr lang="sv-SE" sz="1600" b="0" dirty="0">
            <a:latin typeface="Segoe UI Light" pitchFamily="34" charset="0"/>
          </a:endParaRPr>
        </a:p>
      </dgm:t>
    </dgm:pt>
    <dgm:pt modelId="{31E642A0-D086-4029-B648-BA557F640719}" type="parTrans" cxnId="{1991033D-EB59-4510-8DA8-102D8CB005D9}">
      <dgm:prSet/>
      <dgm:spPr/>
      <dgm:t>
        <a:bodyPr/>
        <a:lstStyle/>
        <a:p>
          <a:pPr algn="ctr"/>
          <a:endParaRPr lang="sv-SE" sz="1600" b="0">
            <a:latin typeface="Verdana" pitchFamily="34" charset="0"/>
          </a:endParaRPr>
        </a:p>
      </dgm:t>
    </dgm:pt>
    <dgm:pt modelId="{C99AB6C3-85A6-4C36-A178-7C2027CF36AF}" type="sibTrans" cxnId="{1991033D-EB59-4510-8DA8-102D8CB005D9}">
      <dgm:prSet custT="1"/>
      <dgm:spPr/>
      <dgm:t>
        <a:bodyPr/>
        <a:lstStyle/>
        <a:p>
          <a:pPr algn="ctr"/>
          <a:endParaRPr lang="sv-SE" sz="1600" b="0">
            <a:latin typeface="Verdana" pitchFamily="34" charset="0"/>
          </a:endParaRPr>
        </a:p>
      </dgm:t>
    </dgm:pt>
    <dgm:pt modelId="{EA4F2884-902E-4273-8464-87EF554AE0CA}">
      <dgm:prSet phldrT="[Text]" custT="1"/>
      <dgm:spPr>
        <a:ln>
          <a:solidFill>
            <a:srgbClr val="C00000"/>
          </a:solidFill>
        </a:ln>
      </dgm:spPr>
      <dgm:t>
        <a:bodyPr/>
        <a:lstStyle/>
        <a:p>
          <a:pPr algn="ctr"/>
          <a:r>
            <a:rPr lang="sv-SE" sz="1600" b="0" dirty="0" smtClean="0">
              <a:latin typeface="Segoe UI Light" pitchFamily="34" charset="0"/>
            </a:rPr>
            <a:t>xxxxxxxxxxxxxxxxxxxxxxx</a:t>
          </a:r>
        </a:p>
      </dgm:t>
    </dgm:pt>
    <dgm:pt modelId="{4EFCA5C4-4C4E-455C-BFE4-E3DEC2CAA9C4}" type="parTrans" cxnId="{CA008CB3-5BDE-4F51-B97C-9C492B6DA79D}">
      <dgm:prSet/>
      <dgm:spPr/>
      <dgm:t>
        <a:bodyPr/>
        <a:lstStyle/>
        <a:p>
          <a:pPr algn="ctr"/>
          <a:endParaRPr lang="sv-SE" sz="1600" b="0">
            <a:latin typeface="Verdana" pitchFamily="34" charset="0"/>
          </a:endParaRPr>
        </a:p>
      </dgm:t>
    </dgm:pt>
    <dgm:pt modelId="{EA96EDC7-86CD-4916-844A-1309D9181D28}" type="sibTrans" cxnId="{CA008CB3-5BDE-4F51-B97C-9C492B6DA79D}">
      <dgm:prSet custT="1"/>
      <dgm:spPr/>
      <dgm:t>
        <a:bodyPr/>
        <a:lstStyle/>
        <a:p>
          <a:pPr algn="ctr"/>
          <a:endParaRPr lang="sv-SE" sz="1600" b="0">
            <a:latin typeface="Verdana" pitchFamily="34" charset="0"/>
          </a:endParaRPr>
        </a:p>
      </dgm:t>
    </dgm:pt>
    <dgm:pt modelId="{65E41298-6033-4E5A-83A9-C52D1DBC4E25}">
      <dgm:prSet phldrT="[Text]" custT="1"/>
      <dgm:spPr>
        <a:ln>
          <a:solidFill>
            <a:srgbClr val="C00000"/>
          </a:solidFill>
        </a:ln>
      </dgm:spPr>
      <dgm:t>
        <a:bodyPr/>
        <a:lstStyle/>
        <a:p>
          <a:pPr algn="ctr"/>
          <a:r>
            <a:rPr lang="sv-SE" sz="1600" b="0" dirty="0" smtClean="0">
              <a:latin typeface="Segoe UI Light" pitchFamily="34" charset="0"/>
            </a:rPr>
            <a:t>xxxxxxxxxxxxxxxxxxxxx</a:t>
          </a:r>
        </a:p>
      </dgm:t>
    </dgm:pt>
    <dgm:pt modelId="{12A85D7C-9101-4D5D-994C-D83A04A15145}" type="parTrans" cxnId="{99A35A16-7667-4D09-A0AD-03EF1B6C7BF5}">
      <dgm:prSet/>
      <dgm:spPr/>
      <dgm:t>
        <a:bodyPr/>
        <a:lstStyle/>
        <a:p>
          <a:pPr algn="ctr"/>
          <a:endParaRPr lang="sv-SE" sz="1600" b="0">
            <a:latin typeface="Verdana" pitchFamily="34" charset="0"/>
          </a:endParaRPr>
        </a:p>
      </dgm:t>
    </dgm:pt>
    <dgm:pt modelId="{AC7B1EFA-7944-4C69-88E8-B0E11D3969EA}" type="sibTrans" cxnId="{99A35A16-7667-4D09-A0AD-03EF1B6C7BF5}">
      <dgm:prSet/>
      <dgm:spPr/>
      <dgm:t>
        <a:bodyPr/>
        <a:lstStyle/>
        <a:p>
          <a:pPr algn="ctr"/>
          <a:endParaRPr lang="sv-SE" sz="1600" b="0">
            <a:latin typeface="Verdana" pitchFamily="34" charset="0"/>
          </a:endParaRPr>
        </a:p>
      </dgm:t>
    </dgm:pt>
    <dgm:pt modelId="{7DC6C977-8C07-4118-8FD0-0599616830FC}" type="pres">
      <dgm:prSet presAssocID="{74232E6F-B096-46CA-9104-1D00AD8D87AE}" presName="linearFlow" presStyleCnt="0">
        <dgm:presLayoutVars>
          <dgm:resizeHandles val="exact"/>
        </dgm:presLayoutVars>
      </dgm:prSet>
      <dgm:spPr/>
    </dgm:pt>
    <dgm:pt modelId="{ED6F0CAB-7093-46A9-97BD-1D7F35F71F53}" type="pres">
      <dgm:prSet presAssocID="{3924104C-EA93-498D-82EF-5368DD10136F}" presName="node" presStyleLbl="node1" presStyleIdx="0" presStyleCnt="4" custScaleX="277676" custLinFactNeighborX="5726">
        <dgm:presLayoutVars>
          <dgm:bulletEnabled val="1"/>
        </dgm:presLayoutVars>
      </dgm:prSet>
      <dgm:spPr/>
      <dgm:t>
        <a:bodyPr/>
        <a:lstStyle/>
        <a:p>
          <a:endParaRPr lang="sv-SE"/>
        </a:p>
      </dgm:t>
    </dgm:pt>
    <dgm:pt modelId="{2FD178F4-9541-46CD-A4E3-8BE9DBA130B6}" type="pres">
      <dgm:prSet presAssocID="{C99AB6C3-85A6-4C36-A178-7C2027CF36AF}" presName="sibTrans" presStyleLbl="sibTrans2D1" presStyleIdx="0" presStyleCnt="3"/>
      <dgm:spPr/>
      <dgm:t>
        <a:bodyPr/>
        <a:lstStyle/>
        <a:p>
          <a:endParaRPr lang="sv-SE"/>
        </a:p>
      </dgm:t>
    </dgm:pt>
    <dgm:pt modelId="{D74993FE-A741-4837-A66D-BB3D44238F83}" type="pres">
      <dgm:prSet presAssocID="{C99AB6C3-85A6-4C36-A178-7C2027CF36AF}" presName="connectorText" presStyleLbl="sibTrans2D1" presStyleIdx="0" presStyleCnt="3"/>
      <dgm:spPr/>
      <dgm:t>
        <a:bodyPr/>
        <a:lstStyle/>
        <a:p>
          <a:endParaRPr lang="sv-SE"/>
        </a:p>
      </dgm:t>
    </dgm:pt>
    <dgm:pt modelId="{48B95456-DE67-4DFE-BE4A-C293967371FD}" type="pres">
      <dgm:prSet presAssocID="{EF00006B-43BF-4498-883A-2ECC507204AF}" presName="node" presStyleLbl="node1" presStyleIdx="1" presStyleCnt="4" custScaleX="277676" custLinFactX="-18118" custLinFactNeighborX="-100000" custLinFactNeighborY="-28882">
        <dgm:presLayoutVars>
          <dgm:bulletEnabled val="1"/>
        </dgm:presLayoutVars>
      </dgm:prSet>
      <dgm:spPr/>
      <dgm:t>
        <a:bodyPr/>
        <a:lstStyle/>
        <a:p>
          <a:endParaRPr lang="sv-SE"/>
        </a:p>
      </dgm:t>
    </dgm:pt>
    <dgm:pt modelId="{B0B05EB8-FDFF-4BB2-83D9-530387FDD126}" type="pres">
      <dgm:prSet presAssocID="{CB96E383-BDAE-45DC-A829-848161B8F795}" presName="sibTrans" presStyleLbl="sibTrans2D1" presStyleIdx="1" presStyleCnt="3"/>
      <dgm:spPr/>
      <dgm:t>
        <a:bodyPr/>
        <a:lstStyle/>
        <a:p>
          <a:endParaRPr lang="sv-SE"/>
        </a:p>
      </dgm:t>
    </dgm:pt>
    <dgm:pt modelId="{A7DCA7EC-E992-4839-902B-E9BD765AB185}" type="pres">
      <dgm:prSet presAssocID="{CB96E383-BDAE-45DC-A829-848161B8F795}" presName="connectorText" presStyleLbl="sibTrans2D1" presStyleIdx="1" presStyleCnt="3"/>
      <dgm:spPr/>
      <dgm:t>
        <a:bodyPr/>
        <a:lstStyle/>
        <a:p>
          <a:endParaRPr lang="sv-SE"/>
        </a:p>
      </dgm:t>
    </dgm:pt>
    <dgm:pt modelId="{4B32E267-FD6A-4565-9C41-7FF22C596F8E}" type="pres">
      <dgm:prSet presAssocID="{EA4F2884-902E-4273-8464-87EF554AE0CA}" presName="node" presStyleLbl="node1" presStyleIdx="2" presStyleCnt="4" custScaleX="277790">
        <dgm:presLayoutVars>
          <dgm:bulletEnabled val="1"/>
        </dgm:presLayoutVars>
      </dgm:prSet>
      <dgm:spPr/>
      <dgm:t>
        <a:bodyPr/>
        <a:lstStyle/>
        <a:p>
          <a:endParaRPr lang="sv-SE"/>
        </a:p>
      </dgm:t>
    </dgm:pt>
    <dgm:pt modelId="{97905CE2-D6CC-4047-B1DE-3ECD4C76C42A}" type="pres">
      <dgm:prSet presAssocID="{EA96EDC7-86CD-4916-844A-1309D9181D28}" presName="sibTrans" presStyleLbl="sibTrans2D1" presStyleIdx="2" presStyleCnt="3"/>
      <dgm:spPr/>
      <dgm:t>
        <a:bodyPr/>
        <a:lstStyle/>
        <a:p>
          <a:endParaRPr lang="da-DK"/>
        </a:p>
      </dgm:t>
    </dgm:pt>
    <dgm:pt modelId="{6EC08618-BB1F-4592-924F-1FAC669989F3}" type="pres">
      <dgm:prSet presAssocID="{EA96EDC7-86CD-4916-844A-1309D9181D28}" presName="connectorText" presStyleLbl="sibTrans2D1" presStyleIdx="2" presStyleCnt="3"/>
      <dgm:spPr/>
      <dgm:t>
        <a:bodyPr/>
        <a:lstStyle/>
        <a:p>
          <a:endParaRPr lang="da-DK"/>
        </a:p>
      </dgm:t>
    </dgm:pt>
    <dgm:pt modelId="{18BBC6D8-062A-4756-9139-D95EB68BD848}" type="pres">
      <dgm:prSet presAssocID="{65E41298-6033-4E5A-83A9-C52D1DBC4E25}" presName="node" presStyleLbl="node1" presStyleIdx="3" presStyleCnt="4" custScaleX="277790">
        <dgm:presLayoutVars>
          <dgm:bulletEnabled val="1"/>
        </dgm:presLayoutVars>
      </dgm:prSet>
      <dgm:spPr/>
      <dgm:t>
        <a:bodyPr/>
        <a:lstStyle/>
        <a:p>
          <a:endParaRPr lang="sv-SE"/>
        </a:p>
      </dgm:t>
    </dgm:pt>
  </dgm:ptLst>
  <dgm:cxnLst>
    <dgm:cxn modelId="{6323A11C-F433-4125-BCE5-D241BA8C055C}" type="presOf" srcId="{3924104C-EA93-498D-82EF-5368DD10136F}" destId="{ED6F0CAB-7093-46A9-97BD-1D7F35F71F53}" srcOrd="0" destOrd="0" presId="urn:microsoft.com/office/officeart/2005/8/layout/process2"/>
    <dgm:cxn modelId="{99A35A16-7667-4D09-A0AD-03EF1B6C7BF5}" srcId="{74232E6F-B096-46CA-9104-1D00AD8D87AE}" destId="{65E41298-6033-4E5A-83A9-C52D1DBC4E25}" srcOrd="3" destOrd="0" parTransId="{12A85D7C-9101-4D5D-994C-D83A04A15145}" sibTransId="{AC7B1EFA-7944-4C69-88E8-B0E11D3969EA}"/>
    <dgm:cxn modelId="{CA008CB3-5BDE-4F51-B97C-9C492B6DA79D}" srcId="{74232E6F-B096-46CA-9104-1D00AD8D87AE}" destId="{EA4F2884-902E-4273-8464-87EF554AE0CA}" srcOrd="2" destOrd="0" parTransId="{4EFCA5C4-4C4E-455C-BFE4-E3DEC2CAA9C4}" sibTransId="{EA96EDC7-86CD-4916-844A-1309D9181D28}"/>
    <dgm:cxn modelId="{7D09B6AB-8AAE-478E-9C5E-C51FA75A796B}" type="presOf" srcId="{EA96EDC7-86CD-4916-844A-1309D9181D28}" destId="{97905CE2-D6CC-4047-B1DE-3ECD4C76C42A}" srcOrd="0" destOrd="0" presId="urn:microsoft.com/office/officeart/2005/8/layout/process2"/>
    <dgm:cxn modelId="{1991033D-EB59-4510-8DA8-102D8CB005D9}" srcId="{74232E6F-B096-46CA-9104-1D00AD8D87AE}" destId="{3924104C-EA93-498D-82EF-5368DD10136F}" srcOrd="0" destOrd="0" parTransId="{31E642A0-D086-4029-B648-BA557F640719}" sibTransId="{C99AB6C3-85A6-4C36-A178-7C2027CF36AF}"/>
    <dgm:cxn modelId="{5E8F321E-ABED-412D-893A-1B327513A988}" type="presOf" srcId="{CB96E383-BDAE-45DC-A829-848161B8F795}" destId="{B0B05EB8-FDFF-4BB2-83D9-530387FDD126}" srcOrd="0" destOrd="0" presId="urn:microsoft.com/office/officeart/2005/8/layout/process2"/>
    <dgm:cxn modelId="{708D626A-7C48-47F1-B2BE-F3193007BADF}" type="presOf" srcId="{C99AB6C3-85A6-4C36-A178-7C2027CF36AF}" destId="{D74993FE-A741-4837-A66D-BB3D44238F83}" srcOrd="1" destOrd="0" presId="urn:microsoft.com/office/officeart/2005/8/layout/process2"/>
    <dgm:cxn modelId="{72E0BD94-6DDB-40F8-9A74-CD8D6F97000B}" srcId="{74232E6F-B096-46CA-9104-1D00AD8D87AE}" destId="{EF00006B-43BF-4498-883A-2ECC507204AF}" srcOrd="1" destOrd="0" parTransId="{036CBF5D-6AC4-4418-9A3A-38372EDF64E6}" sibTransId="{CB96E383-BDAE-45DC-A829-848161B8F795}"/>
    <dgm:cxn modelId="{210E27AA-B43F-4458-897C-92958A143B13}" type="presOf" srcId="{74232E6F-B096-46CA-9104-1D00AD8D87AE}" destId="{7DC6C977-8C07-4118-8FD0-0599616830FC}" srcOrd="0" destOrd="0" presId="urn:microsoft.com/office/officeart/2005/8/layout/process2"/>
    <dgm:cxn modelId="{83993C36-7E8D-4246-BAF2-21255D8B4909}" type="presOf" srcId="{EA96EDC7-86CD-4916-844A-1309D9181D28}" destId="{6EC08618-BB1F-4592-924F-1FAC669989F3}" srcOrd="1" destOrd="0" presId="urn:microsoft.com/office/officeart/2005/8/layout/process2"/>
    <dgm:cxn modelId="{A8121B0F-707D-4E81-88F2-E60C03CF84C9}" type="presOf" srcId="{EF00006B-43BF-4498-883A-2ECC507204AF}" destId="{48B95456-DE67-4DFE-BE4A-C293967371FD}" srcOrd="0" destOrd="0" presId="urn:microsoft.com/office/officeart/2005/8/layout/process2"/>
    <dgm:cxn modelId="{E074DC4A-6B17-4A71-8618-2B564E075A59}" type="presOf" srcId="{C99AB6C3-85A6-4C36-A178-7C2027CF36AF}" destId="{2FD178F4-9541-46CD-A4E3-8BE9DBA130B6}" srcOrd="0" destOrd="0" presId="urn:microsoft.com/office/officeart/2005/8/layout/process2"/>
    <dgm:cxn modelId="{20B85164-25BA-423D-B170-51F1357237D1}" type="presOf" srcId="{EA4F2884-902E-4273-8464-87EF554AE0CA}" destId="{4B32E267-FD6A-4565-9C41-7FF22C596F8E}" srcOrd="0" destOrd="0" presId="urn:microsoft.com/office/officeart/2005/8/layout/process2"/>
    <dgm:cxn modelId="{025C8751-8E59-4447-BA31-A6BE5E6B3ACA}" type="presOf" srcId="{65E41298-6033-4E5A-83A9-C52D1DBC4E25}" destId="{18BBC6D8-062A-4756-9139-D95EB68BD848}" srcOrd="0" destOrd="0" presId="urn:microsoft.com/office/officeart/2005/8/layout/process2"/>
    <dgm:cxn modelId="{3210903D-83D3-4463-9F8A-989A8F637E3D}" type="presOf" srcId="{CB96E383-BDAE-45DC-A829-848161B8F795}" destId="{A7DCA7EC-E992-4839-902B-E9BD765AB185}" srcOrd="1" destOrd="0" presId="urn:microsoft.com/office/officeart/2005/8/layout/process2"/>
    <dgm:cxn modelId="{DFF1B923-24A7-4593-A9B3-C569A0F99D9F}" type="presParOf" srcId="{7DC6C977-8C07-4118-8FD0-0599616830FC}" destId="{ED6F0CAB-7093-46A9-97BD-1D7F35F71F53}" srcOrd="0" destOrd="0" presId="urn:microsoft.com/office/officeart/2005/8/layout/process2"/>
    <dgm:cxn modelId="{DC9E4B02-235B-4C23-9D39-24ADB6BE61BB}" type="presParOf" srcId="{7DC6C977-8C07-4118-8FD0-0599616830FC}" destId="{2FD178F4-9541-46CD-A4E3-8BE9DBA130B6}" srcOrd="1" destOrd="0" presId="urn:microsoft.com/office/officeart/2005/8/layout/process2"/>
    <dgm:cxn modelId="{AC93C291-C20F-4E12-8938-CCE249D8AAC5}" type="presParOf" srcId="{2FD178F4-9541-46CD-A4E3-8BE9DBA130B6}" destId="{D74993FE-A741-4837-A66D-BB3D44238F83}" srcOrd="0" destOrd="0" presId="urn:microsoft.com/office/officeart/2005/8/layout/process2"/>
    <dgm:cxn modelId="{18B3A2F4-DA29-4033-81D7-2FC3052A0EC3}" type="presParOf" srcId="{7DC6C977-8C07-4118-8FD0-0599616830FC}" destId="{48B95456-DE67-4DFE-BE4A-C293967371FD}" srcOrd="2" destOrd="0" presId="urn:microsoft.com/office/officeart/2005/8/layout/process2"/>
    <dgm:cxn modelId="{5F4C62FF-935D-426F-8503-540D80BFCA45}" type="presParOf" srcId="{7DC6C977-8C07-4118-8FD0-0599616830FC}" destId="{B0B05EB8-FDFF-4BB2-83D9-530387FDD126}" srcOrd="3" destOrd="0" presId="urn:microsoft.com/office/officeart/2005/8/layout/process2"/>
    <dgm:cxn modelId="{ED86F449-25B8-405F-B12F-78DFE29E540D}" type="presParOf" srcId="{B0B05EB8-FDFF-4BB2-83D9-530387FDD126}" destId="{A7DCA7EC-E992-4839-902B-E9BD765AB185}" srcOrd="0" destOrd="0" presId="urn:microsoft.com/office/officeart/2005/8/layout/process2"/>
    <dgm:cxn modelId="{55EAE509-F507-4935-A1F5-C2A62B9D9889}" type="presParOf" srcId="{7DC6C977-8C07-4118-8FD0-0599616830FC}" destId="{4B32E267-FD6A-4565-9C41-7FF22C596F8E}" srcOrd="4" destOrd="0" presId="urn:microsoft.com/office/officeart/2005/8/layout/process2"/>
    <dgm:cxn modelId="{B3CA0897-9766-4C94-8D17-CB74A39E7089}" type="presParOf" srcId="{7DC6C977-8C07-4118-8FD0-0599616830FC}" destId="{97905CE2-D6CC-4047-B1DE-3ECD4C76C42A}" srcOrd="5" destOrd="0" presId="urn:microsoft.com/office/officeart/2005/8/layout/process2"/>
    <dgm:cxn modelId="{7BB1B85C-766A-48BF-BE00-0CBE3943D77B}" type="presParOf" srcId="{97905CE2-D6CC-4047-B1DE-3ECD4C76C42A}" destId="{6EC08618-BB1F-4592-924F-1FAC669989F3}" srcOrd="0" destOrd="0" presId="urn:microsoft.com/office/officeart/2005/8/layout/process2"/>
    <dgm:cxn modelId="{721B9415-387B-4354-A0F9-3EFB433FDA90}" type="presParOf" srcId="{7DC6C977-8C07-4118-8FD0-0599616830FC}" destId="{18BBC6D8-062A-4756-9139-D95EB68BD848}" srcOrd="6" destOrd="0" presId="urn:microsoft.com/office/officeart/2005/8/layout/process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4232E6F-B096-46CA-9104-1D00AD8D87AE}" type="doc">
      <dgm:prSet loTypeId="urn:microsoft.com/office/officeart/2005/8/layout/process2" loCatId="process" qsTypeId="urn:microsoft.com/office/officeart/2005/8/quickstyle/simple1" qsCatId="simple" csTypeId="urn:microsoft.com/office/officeart/2005/8/colors/accent2_1" csCatId="accent2" phldr="1"/>
      <dgm:spPr/>
    </dgm:pt>
    <dgm:pt modelId="{EF00006B-43BF-4498-883A-2ECC507204AF}">
      <dgm:prSet phldrT="[Text]" custT="1"/>
      <dgm:spPr/>
      <dgm:t>
        <a:bodyPr/>
        <a:lstStyle/>
        <a:p>
          <a:r>
            <a:rPr lang="sv-SE" sz="1600" b="0" dirty="0" smtClean="0">
              <a:latin typeface="Segoe UI Light" pitchFamily="34" charset="0"/>
            </a:rPr>
            <a:t>Gjør endringer</a:t>
          </a:r>
        </a:p>
      </dgm:t>
    </dgm:pt>
    <dgm:pt modelId="{036CBF5D-6AC4-4418-9A3A-38372EDF64E6}" type="parTrans" cxnId="{72E0BD94-6DDB-40F8-9A74-CD8D6F97000B}">
      <dgm:prSet/>
      <dgm:spPr/>
      <dgm:t>
        <a:bodyPr/>
        <a:lstStyle/>
        <a:p>
          <a:endParaRPr lang="sv-SE"/>
        </a:p>
      </dgm:t>
    </dgm:pt>
    <dgm:pt modelId="{CB96E383-BDAE-45DC-A829-848161B8F795}" type="sibTrans" cxnId="{72E0BD94-6DDB-40F8-9A74-CD8D6F97000B}">
      <dgm:prSet/>
      <dgm:spPr/>
      <dgm:t>
        <a:bodyPr/>
        <a:lstStyle/>
        <a:p>
          <a:endParaRPr lang="sv-SE"/>
        </a:p>
      </dgm:t>
    </dgm:pt>
    <dgm:pt modelId="{998D48AD-F586-46E0-8A66-1084BC8D17BD}">
      <dgm:prSet phldrT="[Text]" custT="1"/>
      <dgm:spPr/>
      <dgm:t>
        <a:bodyPr/>
        <a:lstStyle/>
        <a:p>
          <a:r>
            <a:rPr lang="sv-SE" sz="1600" b="0" dirty="0" smtClean="0">
              <a:latin typeface="Segoe UI Light" pitchFamily="34" charset="0"/>
            </a:rPr>
            <a:t>Fra filens kontekstmeny, sent til Personlig bibliotek</a:t>
          </a:r>
          <a:endParaRPr lang="sv-SE" sz="1600" b="0" dirty="0">
            <a:latin typeface="Segoe UI Light" pitchFamily="34" charset="0"/>
          </a:endParaRPr>
        </a:p>
      </dgm:t>
    </dgm:pt>
    <dgm:pt modelId="{B0E5A956-031C-42EA-B509-5CF1CBA40383}" type="parTrans" cxnId="{C472D0D2-8879-44A9-858E-8D58BB59D2B1}">
      <dgm:prSet/>
      <dgm:spPr/>
      <dgm:t>
        <a:bodyPr/>
        <a:lstStyle/>
        <a:p>
          <a:endParaRPr lang="sv-SE"/>
        </a:p>
      </dgm:t>
    </dgm:pt>
    <dgm:pt modelId="{86C79317-B11D-4D1B-AC7B-63FF08BA1649}" type="sibTrans" cxnId="{C472D0D2-8879-44A9-858E-8D58BB59D2B1}">
      <dgm:prSet/>
      <dgm:spPr/>
      <dgm:t>
        <a:bodyPr/>
        <a:lstStyle/>
        <a:p>
          <a:endParaRPr lang="sv-SE"/>
        </a:p>
      </dgm:t>
    </dgm:pt>
    <dgm:pt modelId="{3924104C-EA93-498D-82EF-5368DD10136F}">
      <dgm:prSet phldrT="[Text]" custT="1"/>
      <dgm:spPr>
        <a:ln>
          <a:solidFill>
            <a:srgbClr val="8B100F"/>
          </a:solidFill>
          <a:prstDash val="dash"/>
        </a:ln>
      </dgm:spPr>
      <dgm:t>
        <a:bodyPr/>
        <a:lstStyle/>
        <a:p>
          <a:r>
            <a:rPr lang="sv-SE" sz="1600" b="0" dirty="0" smtClean="0">
              <a:latin typeface="+mn-lt"/>
            </a:rPr>
            <a:t>Skriv inn søkekriterier</a:t>
          </a:r>
          <a:endParaRPr lang="sv-SE" sz="1600" b="0" dirty="0">
            <a:latin typeface="+mn-lt"/>
          </a:endParaRPr>
        </a:p>
      </dgm:t>
    </dgm:pt>
    <dgm:pt modelId="{31E642A0-D086-4029-B648-BA557F640719}" type="parTrans" cxnId="{1991033D-EB59-4510-8DA8-102D8CB005D9}">
      <dgm:prSet/>
      <dgm:spPr/>
      <dgm:t>
        <a:bodyPr/>
        <a:lstStyle/>
        <a:p>
          <a:endParaRPr lang="sv-SE"/>
        </a:p>
      </dgm:t>
    </dgm:pt>
    <dgm:pt modelId="{C99AB6C3-85A6-4C36-A178-7C2027CF36AF}" type="sibTrans" cxnId="{1991033D-EB59-4510-8DA8-102D8CB005D9}">
      <dgm:prSet/>
      <dgm:spPr/>
      <dgm:t>
        <a:bodyPr/>
        <a:lstStyle/>
        <a:p>
          <a:endParaRPr lang="sv-SE"/>
        </a:p>
      </dgm:t>
    </dgm:pt>
    <dgm:pt modelId="{EA4F2884-902E-4273-8464-87EF554AE0CA}">
      <dgm:prSet phldrT="[Text]" custT="1"/>
      <dgm:spPr/>
      <dgm:t>
        <a:bodyPr/>
        <a:lstStyle/>
        <a:p>
          <a:r>
            <a:rPr lang="sv-SE" sz="1600" b="0" dirty="0" smtClean="0">
              <a:latin typeface="Segoe UI Light" pitchFamily="34" charset="0"/>
            </a:rPr>
            <a:t>Legg inn ny versjon </a:t>
          </a:r>
        </a:p>
        <a:p>
          <a:r>
            <a:rPr lang="sv-SE" sz="1600" b="0" dirty="0" smtClean="0">
              <a:latin typeface="Segoe UI Light" pitchFamily="34" charset="0"/>
            </a:rPr>
            <a:t>(evt nytt dok eller vedlegg)</a:t>
          </a:r>
        </a:p>
      </dgm:t>
    </dgm:pt>
    <dgm:pt modelId="{4EFCA5C4-4C4E-455C-BFE4-E3DEC2CAA9C4}" type="parTrans" cxnId="{CA008CB3-5BDE-4F51-B97C-9C492B6DA79D}">
      <dgm:prSet/>
      <dgm:spPr/>
      <dgm:t>
        <a:bodyPr/>
        <a:lstStyle/>
        <a:p>
          <a:endParaRPr lang="sv-SE"/>
        </a:p>
      </dgm:t>
    </dgm:pt>
    <dgm:pt modelId="{EA96EDC7-86CD-4916-844A-1309D9181D28}" type="sibTrans" cxnId="{CA008CB3-5BDE-4F51-B97C-9C492B6DA79D}">
      <dgm:prSet/>
      <dgm:spPr/>
      <dgm:t>
        <a:bodyPr/>
        <a:lstStyle/>
        <a:p>
          <a:endParaRPr lang="sv-SE"/>
        </a:p>
      </dgm:t>
    </dgm:pt>
    <dgm:pt modelId="{7DC6C977-8C07-4118-8FD0-0599616830FC}" type="pres">
      <dgm:prSet presAssocID="{74232E6F-B096-46CA-9104-1D00AD8D87AE}" presName="linearFlow" presStyleCnt="0">
        <dgm:presLayoutVars>
          <dgm:resizeHandles val="exact"/>
        </dgm:presLayoutVars>
      </dgm:prSet>
      <dgm:spPr/>
    </dgm:pt>
    <dgm:pt modelId="{A6302A18-36F2-45C6-9131-283DABED30D2}" type="pres">
      <dgm:prSet presAssocID="{998D48AD-F586-46E0-8A66-1084BC8D17BD}" presName="node" presStyleLbl="node1" presStyleIdx="0" presStyleCnt="4" custScaleX="277676">
        <dgm:presLayoutVars>
          <dgm:bulletEnabled val="1"/>
        </dgm:presLayoutVars>
      </dgm:prSet>
      <dgm:spPr/>
      <dgm:t>
        <a:bodyPr/>
        <a:lstStyle/>
        <a:p>
          <a:endParaRPr lang="sv-SE"/>
        </a:p>
      </dgm:t>
    </dgm:pt>
    <dgm:pt modelId="{2FD5EE5D-A43E-4395-A1F4-8FF1685EFC77}" type="pres">
      <dgm:prSet presAssocID="{86C79317-B11D-4D1B-AC7B-63FF08BA1649}" presName="sibTrans" presStyleLbl="sibTrans2D1" presStyleIdx="0" presStyleCnt="3"/>
      <dgm:spPr/>
      <dgm:t>
        <a:bodyPr/>
        <a:lstStyle/>
        <a:p>
          <a:endParaRPr lang="sv-SE"/>
        </a:p>
      </dgm:t>
    </dgm:pt>
    <dgm:pt modelId="{E784CDF8-5606-4355-85C2-BAC604991A3B}" type="pres">
      <dgm:prSet presAssocID="{86C79317-B11D-4D1B-AC7B-63FF08BA1649}" presName="connectorText" presStyleLbl="sibTrans2D1" presStyleIdx="0" presStyleCnt="3"/>
      <dgm:spPr/>
      <dgm:t>
        <a:bodyPr/>
        <a:lstStyle/>
        <a:p>
          <a:endParaRPr lang="sv-SE"/>
        </a:p>
      </dgm:t>
    </dgm:pt>
    <dgm:pt modelId="{ED6F0CAB-7093-46A9-97BD-1D7F35F71F53}" type="pres">
      <dgm:prSet presAssocID="{3924104C-EA93-498D-82EF-5368DD10136F}" presName="node" presStyleLbl="node1" presStyleIdx="1" presStyleCnt="4" custScaleX="277676">
        <dgm:presLayoutVars>
          <dgm:bulletEnabled val="1"/>
        </dgm:presLayoutVars>
      </dgm:prSet>
      <dgm:spPr/>
      <dgm:t>
        <a:bodyPr/>
        <a:lstStyle/>
        <a:p>
          <a:endParaRPr lang="sv-SE"/>
        </a:p>
      </dgm:t>
    </dgm:pt>
    <dgm:pt modelId="{2FD178F4-9541-46CD-A4E3-8BE9DBA130B6}" type="pres">
      <dgm:prSet presAssocID="{C99AB6C3-85A6-4C36-A178-7C2027CF36AF}" presName="sibTrans" presStyleLbl="sibTrans2D1" presStyleIdx="1" presStyleCnt="3"/>
      <dgm:spPr/>
      <dgm:t>
        <a:bodyPr/>
        <a:lstStyle/>
        <a:p>
          <a:endParaRPr lang="sv-SE"/>
        </a:p>
      </dgm:t>
    </dgm:pt>
    <dgm:pt modelId="{D74993FE-A741-4837-A66D-BB3D44238F83}" type="pres">
      <dgm:prSet presAssocID="{C99AB6C3-85A6-4C36-A178-7C2027CF36AF}" presName="connectorText" presStyleLbl="sibTrans2D1" presStyleIdx="1" presStyleCnt="3"/>
      <dgm:spPr/>
      <dgm:t>
        <a:bodyPr/>
        <a:lstStyle/>
        <a:p>
          <a:endParaRPr lang="sv-SE"/>
        </a:p>
      </dgm:t>
    </dgm:pt>
    <dgm:pt modelId="{48B95456-DE67-4DFE-BE4A-C293967371FD}" type="pres">
      <dgm:prSet presAssocID="{EF00006B-43BF-4498-883A-2ECC507204AF}" presName="node" presStyleLbl="node1" presStyleIdx="2" presStyleCnt="4" custScaleX="277676" custLinFactX="-145880" custLinFactNeighborX="-200000" custLinFactNeighborY="9347">
        <dgm:presLayoutVars>
          <dgm:bulletEnabled val="1"/>
        </dgm:presLayoutVars>
      </dgm:prSet>
      <dgm:spPr/>
      <dgm:t>
        <a:bodyPr/>
        <a:lstStyle/>
        <a:p>
          <a:endParaRPr lang="sv-SE"/>
        </a:p>
      </dgm:t>
    </dgm:pt>
    <dgm:pt modelId="{B0B05EB8-FDFF-4BB2-83D9-530387FDD126}" type="pres">
      <dgm:prSet presAssocID="{CB96E383-BDAE-45DC-A829-848161B8F795}" presName="sibTrans" presStyleLbl="sibTrans2D1" presStyleIdx="2" presStyleCnt="3"/>
      <dgm:spPr/>
      <dgm:t>
        <a:bodyPr/>
        <a:lstStyle/>
        <a:p>
          <a:endParaRPr lang="sv-SE"/>
        </a:p>
      </dgm:t>
    </dgm:pt>
    <dgm:pt modelId="{A7DCA7EC-E992-4839-902B-E9BD765AB185}" type="pres">
      <dgm:prSet presAssocID="{CB96E383-BDAE-45DC-A829-848161B8F795}" presName="connectorText" presStyleLbl="sibTrans2D1" presStyleIdx="2" presStyleCnt="3"/>
      <dgm:spPr/>
      <dgm:t>
        <a:bodyPr/>
        <a:lstStyle/>
        <a:p>
          <a:endParaRPr lang="sv-SE"/>
        </a:p>
      </dgm:t>
    </dgm:pt>
    <dgm:pt modelId="{4B32E267-FD6A-4565-9C41-7FF22C596F8E}" type="pres">
      <dgm:prSet presAssocID="{EA4F2884-902E-4273-8464-87EF554AE0CA}" presName="node" presStyleLbl="node1" presStyleIdx="3" presStyleCnt="4" custScaleX="277790">
        <dgm:presLayoutVars>
          <dgm:bulletEnabled val="1"/>
        </dgm:presLayoutVars>
      </dgm:prSet>
      <dgm:spPr/>
      <dgm:t>
        <a:bodyPr/>
        <a:lstStyle/>
        <a:p>
          <a:endParaRPr lang="sv-SE"/>
        </a:p>
      </dgm:t>
    </dgm:pt>
  </dgm:ptLst>
  <dgm:cxnLst>
    <dgm:cxn modelId="{F6587DE8-3FDB-469E-8276-BF68C95133DC}" type="presOf" srcId="{EF00006B-43BF-4498-883A-2ECC507204AF}" destId="{48B95456-DE67-4DFE-BE4A-C293967371FD}" srcOrd="0" destOrd="0" presId="urn:microsoft.com/office/officeart/2005/8/layout/process2"/>
    <dgm:cxn modelId="{84D634B1-1D14-4338-824A-AC36EFE59CC1}" type="presOf" srcId="{86C79317-B11D-4D1B-AC7B-63FF08BA1649}" destId="{E784CDF8-5606-4355-85C2-BAC604991A3B}" srcOrd="1" destOrd="0" presId="urn:microsoft.com/office/officeart/2005/8/layout/process2"/>
    <dgm:cxn modelId="{CA008CB3-5BDE-4F51-B97C-9C492B6DA79D}" srcId="{74232E6F-B096-46CA-9104-1D00AD8D87AE}" destId="{EA4F2884-902E-4273-8464-87EF554AE0CA}" srcOrd="3" destOrd="0" parTransId="{4EFCA5C4-4C4E-455C-BFE4-E3DEC2CAA9C4}" sibTransId="{EA96EDC7-86CD-4916-844A-1309D9181D28}"/>
    <dgm:cxn modelId="{5ADBB550-08DC-47BE-9652-78AE09E9DEAC}" type="presOf" srcId="{CB96E383-BDAE-45DC-A829-848161B8F795}" destId="{A7DCA7EC-E992-4839-902B-E9BD765AB185}" srcOrd="1" destOrd="0" presId="urn:microsoft.com/office/officeart/2005/8/layout/process2"/>
    <dgm:cxn modelId="{1991033D-EB59-4510-8DA8-102D8CB005D9}" srcId="{74232E6F-B096-46CA-9104-1D00AD8D87AE}" destId="{3924104C-EA93-498D-82EF-5368DD10136F}" srcOrd="1" destOrd="0" parTransId="{31E642A0-D086-4029-B648-BA557F640719}" sibTransId="{C99AB6C3-85A6-4C36-A178-7C2027CF36AF}"/>
    <dgm:cxn modelId="{FB6A308E-29A1-4D93-AE95-61B03B26007F}" type="presOf" srcId="{86C79317-B11D-4D1B-AC7B-63FF08BA1649}" destId="{2FD5EE5D-A43E-4395-A1F4-8FF1685EFC77}" srcOrd="0" destOrd="0" presId="urn:microsoft.com/office/officeart/2005/8/layout/process2"/>
    <dgm:cxn modelId="{72E0BD94-6DDB-40F8-9A74-CD8D6F97000B}" srcId="{74232E6F-B096-46CA-9104-1D00AD8D87AE}" destId="{EF00006B-43BF-4498-883A-2ECC507204AF}" srcOrd="2" destOrd="0" parTransId="{036CBF5D-6AC4-4418-9A3A-38372EDF64E6}" sibTransId="{CB96E383-BDAE-45DC-A829-848161B8F795}"/>
    <dgm:cxn modelId="{C472D0D2-8879-44A9-858E-8D58BB59D2B1}" srcId="{74232E6F-B096-46CA-9104-1D00AD8D87AE}" destId="{998D48AD-F586-46E0-8A66-1084BC8D17BD}" srcOrd="0" destOrd="0" parTransId="{B0E5A956-031C-42EA-B509-5CF1CBA40383}" sibTransId="{86C79317-B11D-4D1B-AC7B-63FF08BA1649}"/>
    <dgm:cxn modelId="{8C9285D8-182F-413F-B270-1FCFDCCC8052}" type="presOf" srcId="{C99AB6C3-85A6-4C36-A178-7C2027CF36AF}" destId="{2FD178F4-9541-46CD-A4E3-8BE9DBA130B6}" srcOrd="0" destOrd="0" presId="urn:microsoft.com/office/officeart/2005/8/layout/process2"/>
    <dgm:cxn modelId="{24CF4C6C-1842-4D19-AE67-5C98CC9C2AA8}" type="presOf" srcId="{3924104C-EA93-498D-82EF-5368DD10136F}" destId="{ED6F0CAB-7093-46A9-97BD-1D7F35F71F53}" srcOrd="0" destOrd="0" presId="urn:microsoft.com/office/officeart/2005/8/layout/process2"/>
    <dgm:cxn modelId="{680BC256-D98A-4CFE-902F-24D784805042}" type="presOf" srcId="{CB96E383-BDAE-45DC-A829-848161B8F795}" destId="{B0B05EB8-FDFF-4BB2-83D9-530387FDD126}" srcOrd="0" destOrd="0" presId="urn:microsoft.com/office/officeart/2005/8/layout/process2"/>
    <dgm:cxn modelId="{AFD182AC-0048-49E1-AE99-7D8434C9E4E9}" type="presOf" srcId="{EA4F2884-902E-4273-8464-87EF554AE0CA}" destId="{4B32E267-FD6A-4565-9C41-7FF22C596F8E}" srcOrd="0" destOrd="0" presId="urn:microsoft.com/office/officeart/2005/8/layout/process2"/>
    <dgm:cxn modelId="{64D498CF-80BB-43F1-B238-10D36AD67503}" type="presOf" srcId="{998D48AD-F586-46E0-8A66-1084BC8D17BD}" destId="{A6302A18-36F2-45C6-9131-283DABED30D2}" srcOrd="0" destOrd="0" presId="urn:microsoft.com/office/officeart/2005/8/layout/process2"/>
    <dgm:cxn modelId="{36E77048-5CB9-4330-A4B7-C7D43A58F5F3}" type="presOf" srcId="{C99AB6C3-85A6-4C36-A178-7C2027CF36AF}" destId="{D74993FE-A741-4837-A66D-BB3D44238F83}" srcOrd="1" destOrd="0" presId="urn:microsoft.com/office/officeart/2005/8/layout/process2"/>
    <dgm:cxn modelId="{51DB7FC5-8E38-44AA-ADF2-C6F4AE98D386}" type="presOf" srcId="{74232E6F-B096-46CA-9104-1D00AD8D87AE}" destId="{7DC6C977-8C07-4118-8FD0-0599616830FC}" srcOrd="0" destOrd="0" presId="urn:microsoft.com/office/officeart/2005/8/layout/process2"/>
    <dgm:cxn modelId="{B5B183A3-1CBB-4FCB-BBD4-5AD458266831}" type="presParOf" srcId="{7DC6C977-8C07-4118-8FD0-0599616830FC}" destId="{A6302A18-36F2-45C6-9131-283DABED30D2}" srcOrd="0" destOrd="0" presId="urn:microsoft.com/office/officeart/2005/8/layout/process2"/>
    <dgm:cxn modelId="{0F79E860-53FC-4712-ABDD-3E8252213F1F}" type="presParOf" srcId="{7DC6C977-8C07-4118-8FD0-0599616830FC}" destId="{2FD5EE5D-A43E-4395-A1F4-8FF1685EFC77}" srcOrd="1" destOrd="0" presId="urn:microsoft.com/office/officeart/2005/8/layout/process2"/>
    <dgm:cxn modelId="{04390CEB-3C4A-4DB2-95B1-457AF57D78EE}" type="presParOf" srcId="{2FD5EE5D-A43E-4395-A1F4-8FF1685EFC77}" destId="{E784CDF8-5606-4355-85C2-BAC604991A3B}" srcOrd="0" destOrd="0" presId="urn:microsoft.com/office/officeart/2005/8/layout/process2"/>
    <dgm:cxn modelId="{8528C501-1AE9-42B2-A536-208BDC14C78A}" type="presParOf" srcId="{7DC6C977-8C07-4118-8FD0-0599616830FC}" destId="{ED6F0CAB-7093-46A9-97BD-1D7F35F71F53}" srcOrd="2" destOrd="0" presId="urn:microsoft.com/office/officeart/2005/8/layout/process2"/>
    <dgm:cxn modelId="{239774E6-477A-4341-9E4C-A2BBB0FB70A7}" type="presParOf" srcId="{7DC6C977-8C07-4118-8FD0-0599616830FC}" destId="{2FD178F4-9541-46CD-A4E3-8BE9DBA130B6}" srcOrd="3" destOrd="0" presId="urn:microsoft.com/office/officeart/2005/8/layout/process2"/>
    <dgm:cxn modelId="{2863ADDD-95E2-4701-8EED-FF0B553524E8}" type="presParOf" srcId="{2FD178F4-9541-46CD-A4E3-8BE9DBA130B6}" destId="{D74993FE-A741-4837-A66D-BB3D44238F83}" srcOrd="0" destOrd="0" presId="urn:microsoft.com/office/officeart/2005/8/layout/process2"/>
    <dgm:cxn modelId="{3724C9D7-EE17-46D4-9D30-00B9DECE4BDB}" type="presParOf" srcId="{7DC6C977-8C07-4118-8FD0-0599616830FC}" destId="{48B95456-DE67-4DFE-BE4A-C293967371FD}" srcOrd="4" destOrd="0" presId="urn:microsoft.com/office/officeart/2005/8/layout/process2"/>
    <dgm:cxn modelId="{4CDC4520-D4D2-4073-9E87-5E9E2EDD7916}" type="presParOf" srcId="{7DC6C977-8C07-4118-8FD0-0599616830FC}" destId="{B0B05EB8-FDFF-4BB2-83D9-530387FDD126}" srcOrd="5" destOrd="0" presId="urn:microsoft.com/office/officeart/2005/8/layout/process2"/>
    <dgm:cxn modelId="{F966F1B4-4495-44DD-9F5E-C5CEB6E13B3B}" type="presParOf" srcId="{B0B05EB8-FDFF-4BB2-83D9-530387FDD126}" destId="{A7DCA7EC-E992-4839-902B-E9BD765AB185}" srcOrd="0" destOrd="0" presId="urn:microsoft.com/office/officeart/2005/8/layout/process2"/>
    <dgm:cxn modelId="{7793A761-83F9-4672-A05E-06F5B80AAF03}" type="presParOf" srcId="{7DC6C977-8C07-4118-8FD0-0599616830FC}" destId="{4B32E267-FD6A-4565-9C41-7FF22C596F8E}"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5A079C-006B-42B0-A683-1418A35B1E8C}" type="datetimeFigureOut">
              <a:rPr lang="da-DK" smtClean="0"/>
              <a:t>17-01-2014</a:t>
            </a:fld>
            <a:endParaRPr lang="da-DK"/>
          </a:p>
        </p:txBody>
      </p:sp>
      <p:sp>
        <p:nvSpPr>
          <p:cNvPr id="4" name="Pladsholder til diasbillede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507F0C-9FF4-4D56-8393-7CF0DB11E263}" type="slidenum">
              <a:rPr lang="da-DK" smtClean="0"/>
              <a:t>‹#›</a:t>
            </a:fld>
            <a:endParaRPr lang="da-DK"/>
          </a:p>
        </p:txBody>
      </p:sp>
    </p:spTree>
    <p:extLst>
      <p:ext uri="{BB962C8B-B14F-4D97-AF65-F5344CB8AC3E}">
        <p14:creationId xmlns:p14="http://schemas.microsoft.com/office/powerpoint/2010/main" val="251223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b-NO" dirty="0" smtClean="0"/>
              <a:t>Gå kort gjennom</a:t>
            </a:r>
            <a:r>
              <a:rPr lang="nb-NO" baseline="0" dirty="0" smtClean="0"/>
              <a:t> punktene på agendaen.</a:t>
            </a:r>
          </a:p>
          <a:p>
            <a:endParaRPr lang="nb-NO" baseline="0" dirty="0" smtClean="0"/>
          </a:p>
          <a:p>
            <a:r>
              <a:rPr lang="nb-NO" baseline="0" dirty="0" smtClean="0"/>
              <a:t>Fortell at kurset varer fra 9-15. At du tar pause CA hver hele time. Lunchen; Hør når det passer dem best, vanligvis kl 11.30. Lunchen er på 45 min. </a:t>
            </a:r>
          </a:p>
          <a:p>
            <a:r>
              <a:rPr lang="nb-NO" baseline="0" dirty="0" smtClean="0"/>
              <a:t>Be folk sette telefon på lydløs, og vente til pausene med å svare på mailer og telefoner (hvis det er mulig).</a:t>
            </a:r>
            <a:endParaRPr lang="nb-NO" dirty="0"/>
          </a:p>
        </p:txBody>
      </p:sp>
      <p:sp>
        <p:nvSpPr>
          <p:cNvPr id="4" name="Slide Number Placeholder 3"/>
          <p:cNvSpPr>
            <a:spLocks noGrp="1"/>
          </p:cNvSpPr>
          <p:nvPr>
            <p:ph type="sldNum" sz="quarter" idx="10"/>
          </p:nvPr>
        </p:nvSpPr>
        <p:spPr/>
        <p:txBody>
          <a:bodyPr/>
          <a:lstStyle/>
          <a:p>
            <a:pPr>
              <a:defRPr/>
            </a:pPr>
            <a:fld id="{DFA41A07-EEF2-4579-B45B-1163E776F06A}" type="slidenum">
              <a:rPr lang="en-GB" altLang="nn-NO" smtClean="0"/>
              <a:pPr>
                <a:defRPr/>
              </a:pPr>
              <a:t>2</a:t>
            </a:fld>
            <a:endParaRPr lang="en-GB" altLang="nn-NO"/>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b-NO" dirty="0" smtClean="0"/>
              <a:t>Dette er tema for denne leksjonen</a:t>
            </a:r>
            <a:r>
              <a:rPr lang="nb-NO" baseline="0" dirty="0" smtClean="0"/>
              <a:t> (les fra slide)</a:t>
            </a:r>
            <a:endParaRPr lang="nb-NO" dirty="0"/>
          </a:p>
        </p:txBody>
      </p:sp>
      <p:sp>
        <p:nvSpPr>
          <p:cNvPr id="4" name="Slide Number Placeholder 3"/>
          <p:cNvSpPr>
            <a:spLocks noGrp="1"/>
          </p:cNvSpPr>
          <p:nvPr>
            <p:ph type="sldNum" sz="quarter" idx="10"/>
          </p:nvPr>
        </p:nvSpPr>
        <p:spPr/>
        <p:txBody>
          <a:bodyPr/>
          <a:lstStyle/>
          <a:p>
            <a:pPr>
              <a:defRPr/>
            </a:pPr>
            <a:fld id="{07D74794-10A3-4543-8402-B449F7E23ACE}" type="slidenum">
              <a:rPr lang="en-GB" altLang="nn-NO" smtClean="0"/>
              <a:pPr>
                <a:defRPr/>
              </a:pPr>
              <a:t>11</a:t>
            </a:fld>
            <a:endParaRPr lang="en-GB" altLang="nn-NO"/>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b-NO" dirty="0" smtClean="0"/>
              <a:t>Skulle vi hatt alle søkefelt som er mulig</a:t>
            </a:r>
            <a:r>
              <a:rPr lang="nb-NO" baseline="0" dirty="0" smtClean="0"/>
              <a:t> i skjermbildet ville det ikke vært plass. Vi har derfor valgt ut de feltene vi tror er mest brukt, men det hender jo at dere har andre behov. Vi har derfor lagt til en mulighet for at dere selv kan legge til de søkefeltene dere trenger. </a:t>
            </a:r>
          </a:p>
          <a:p>
            <a:r>
              <a:rPr lang="nb-NO" baseline="0" dirty="0" smtClean="0"/>
              <a:t>Legg til søkefelt består av 3 felter: ”hva søker du etter”, ”søkeoperator”, ”Variabel”</a:t>
            </a:r>
          </a:p>
          <a:p>
            <a:endParaRPr lang="nb-NO" baseline="0" dirty="0" smtClean="0"/>
          </a:p>
          <a:p>
            <a:r>
              <a:rPr lang="nb-NO" baseline="0" dirty="0" smtClean="0"/>
              <a:t>Søkefelt du har lagt til forsvinner når du går ut av søkebildet. Er det søk du ofte bruker er det derfor lurt å lagre disse søkene – i 360 kaller vi lagrede søk favoritter.</a:t>
            </a:r>
            <a:endParaRPr lang="nb-NO" dirty="0"/>
          </a:p>
        </p:txBody>
      </p:sp>
      <p:sp>
        <p:nvSpPr>
          <p:cNvPr id="4" name="Slide Number Placeholder 3"/>
          <p:cNvSpPr>
            <a:spLocks noGrp="1"/>
          </p:cNvSpPr>
          <p:nvPr>
            <p:ph type="sldNum" sz="quarter" idx="10"/>
          </p:nvPr>
        </p:nvSpPr>
        <p:spPr/>
        <p:txBody>
          <a:bodyPr/>
          <a:lstStyle/>
          <a:p>
            <a:pPr>
              <a:defRPr/>
            </a:pPr>
            <a:fld id="{07D74794-10A3-4543-8402-B449F7E23ACE}" type="slidenum">
              <a:rPr lang="en-GB" altLang="nn-NO" smtClean="0"/>
              <a:pPr>
                <a:defRPr/>
              </a:pPr>
              <a:t>12</a:t>
            </a:fld>
            <a:endParaRPr lang="en-GB" altLang="nn-NO"/>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b-NO" dirty="0"/>
          </a:p>
        </p:txBody>
      </p:sp>
      <p:sp>
        <p:nvSpPr>
          <p:cNvPr id="4" name="Slide Number Placeholder 3"/>
          <p:cNvSpPr>
            <a:spLocks noGrp="1"/>
          </p:cNvSpPr>
          <p:nvPr>
            <p:ph type="sldNum" sz="quarter" idx="10"/>
          </p:nvPr>
        </p:nvSpPr>
        <p:spPr/>
        <p:txBody>
          <a:bodyPr/>
          <a:lstStyle/>
          <a:p>
            <a:pPr>
              <a:defRPr/>
            </a:pPr>
            <a:fld id="{07D74794-10A3-4543-8402-B449F7E23ACE}" type="slidenum">
              <a:rPr lang="en-GB" altLang="nn-NO" smtClean="0"/>
              <a:pPr>
                <a:defRPr/>
              </a:pPr>
              <a:t>13</a:t>
            </a:fld>
            <a:endParaRPr lang="en-GB" altLang="nn-NO"/>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pPr defTabSz="918508"/>
            <a:fld id="{F9221DF5-EED2-4276-8057-F8E96F30C4B8}" type="slidenum">
              <a:rPr lang="en-GB" altLang="nn-NO" smtClean="0"/>
              <a:pPr defTabSz="918508"/>
              <a:t>14</a:t>
            </a:fld>
            <a:endParaRPr lang="en-GB" altLang="nn-NO" dirty="0"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sv-SE" noProof="0" dirty="0" smtClean="0"/>
              <a:t>Når du utfører et søk og får et resultat. Klikk</a:t>
            </a:r>
          </a:p>
          <a:p>
            <a:pPr eaLnBrk="1" hangingPunct="1"/>
            <a:r>
              <a:rPr lang="sv-SE" noProof="0" dirty="0" smtClean="0"/>
              <a:t>Når du vil lagre søkekriteriene, er det en dynamisk favoritt. Klikk.</a:t>
            </a:r>
          </a:p>
          <a:p>
            <a:pPr eaLnBrk="1" hangingPunct="1"/>
            <a:r>
              <a:rPr lang="sv-SE" noProof="0" dirty="0" smtClean="0"/>
              <a:t>Dersom du ønsker å lagre noen av postene i resultatlisten, haker</a:t>
            </a:r>
            <a:r>
              <a:rPr lang="sv-SE" baseline="0" noProof="0" dirty="0" smtClean="0"/>
              <a:t> du av for disse. Klikk. Dersom du lagrer disse radene, blir favoritten en statisk favoritt. Klikk</a:t>
            </a:r>
            <a:endParaRPr lang="sv-SE" noProof="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b-NO" dirty="0" smtClean="0"/>
              <a:t>For å forklare dette litt videre. Klikk.</a:t>
            </a:r>
          </a:p>
          <a:p>
            <a:r>
              <a:rPr lang="nb-NO" dirty="0" smtClean="0"/>
              <a:t>Klikk.</a:t>
            </a:r>
          </a:p>
          <a:p>
            <a:r>
              <a:rPr lang="nb-NO" dirty="0" smtClean="0"/>
              <a:t>Søker</a:t>
            </a:r>
            <a:r>
              <a:rPr lang="nb-NO" baseline="0" dirty="0" smtClean="0"/>
              <a:t> du og haker av (klikk) og lagrer radene, blir disse en favoritt. Klikk.</a:t>
            </a:r>
          </a:p>
          <a:p>
            <a:r>
              <a:rPr lang="nb-NO" baseline="0" dirty="0" smtClean="0"/>
              <a:t>Lagrer du søkekriteriene (klikk), blir også dette en favoritt.</a:t>
            </a:r>
          </a:p>
          <a:p>
            <a:r>
              <a:rPr lang="nb-NO" baseline="0" dirty="0" smtClean="0"/>
              <a:t>Begge typene favoritter blir å finne i gjen i fanen Favoritter under Søk. Disse kan brukes til mye, for eksempel for å legge inn som kopimottakere av dokument, eller for å lage liste for drag and </a:t>
            </a:r>
            <a:r>
              <a:rPr lang="nb-NO" baseline="0" dirty="0" err="1" smtClean="0"/>
              <a:t>drop</a:t>
            </a:r>
            <a:r>
              <a:rPr lang="nb-NO" baseline="0" dirty="0" smtClean="0"/>
              <a:t> i Outlook (dette kommer vi tilbake til litt senere i kurset).</a:t>
            </a:r>
          </a:p>
          <a:p>
            <a:endParaRPr lang="nb-NO" dirty="0" smtClean="0"/>
          </a:p>
          <a:p>
            <a:endParaRPr lang="nb-NO" dirty="0"/>
          </a:p>
        </p:txBody>
      </p:sp>
      <p:sp>
        <p:nvSpPr>
          <p:cNvPr id="4" name="Slide Number Placeholder 3"/>
          <p:cNvSpPr>
            <a:spLocks noGrp="1"/>
          </p:cNvSpPr>
          <p:nvPr>
            <p:ph type="sldNum" sz="quarter" idx="10"/>
          </p:nvPr>
        </p:nvSpPr>
        <p:spPr/>
        <p:txBody>
          <a:bodyPr/>
          <a:lstStyle/>
          <a:p>
            <a:pPr>
              <a:defRPr/>
            </a:pPr>
            <a:fld id="{1576E3FC-CDC7-49A6-B050-C1531F6BECEE}" type="slidenum">
              <a:rPr lang="en-GB" altLang="nn-NO" smtClean="0"/>
              <a:pPr>
                <a:defRPr/>
              </a:pPr>
              <a:t>15</a:t>
            </a:fld>
            <a:endParaRPr lang="en-GB" altLang="nn-NO"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eaLnBrk="1" hangingPunct="1">
              <a:buFont typeface="Arial" pitchFamily="34" charset="0"/>
              <a:buNone/>
            </a:pPr>
            <a:r>
              <a:rPr lang="nb-NO" baseline="0" dirty="0" smtClean="0"/>
              <a:t>Gå igjennom prosessen, del ut oppgaver. Ca 30 min til oppgavene</a:t>
            </a:r>
          </a:p>
          <a:p>
            <a:pPr eaLnBrk="1" hangingPunct="1">
              <a:buFont typeface="Arial" pitchFamily="34" charset="0"/>
              <a:buNone/>
            </a:pPr>
            <a:endParaRPr lang="nb-NO" baseline="0" dirty="0" smtClean="0"/>
          </a:p>
          <a:p>
            <a:pPr eaLnBrk="1" hangingPunct="1">
              <a:buFont typeface="Arial" pitchFamily="34" charset="0"/>
              <a:buNone/>
            </a:pPr>
            <a:r>
              <a:rPr lang="nb-NO" baseline="0" dirty="0" smtClean="0"/>
              <a:t>Tips og triks:</a:t>
            </a:r>
          </a:p>
          <a:p>
            <a:pPr eaLnBrk="1" hangingPunct="1">
              <a:buFont typeface="Arial" pitchFamily="34" charset="0"/>
              <a:buNone/>
            </a:pPr>
            <a:r>
              <a:rPr lang="nb-NO" baseline="0" dirty="0" smtClean="0"/>
              <a:t>Når de er ferdige med oppgavene, vis hvordan du lagrer en favoritt på saker og en på dokumenter. Ca 10 min.</a:t>
            </a:r>
          </a:p>
          <a:p>
            <a:pPr eaLnBrk="1" hangingPunct="1">
              <a:buFont typeface="Arial" pitchFamily="34" charset="0"/>
              <a:buNone/>
            </a:pPr>
            <a:r>
              <a:rPr lang="nb-NO" baseline="0" dirty="0" smtClean="0"/>
              <a:t>Vis så hvordan du oppretter et dokument, går til fanen Kontakter og legger inn favoritten som kopimottakere på dokumentet.</a:t>
            </a:r>
          </a:p>
          <a:p>
            <a:pPr eaLnBrk="1" hangingPunct="1">
              <a:buFont typeface="Arial" pitchFamily="34" charset="0"/>
              <a:buNone/>
            </a:pPr>
            <a:r>
              <a:rPr lang="nb-NO" baseline="0" dirty="0" smtClean="0"/>
              <a:t>Favoritten på Sak skal du bruke etterpå, ved drag and </a:t>
            </a:r>
            <a:r>
              <a:rPr lang="nb-NO" baseline="0" dirty="0" err="1" smtClean="0"/>
              <a:t>drop</a:t>
            </a:r>
            <a:r>
              <a:rPr lang="nb-NO" baseline="0" dirty="0" smtClean="0"/>
              <a:t>.</a:t>
            </a:r>
          </a:p>
        </p:txBody>
      </p:sp>
      <p:sp>
        <p:nvSpPr>
          <p:cNvPr id="62468" name="Slide Number Placeholder 3"/>
          <p:cNvSpPr>
            <a:spLocks noGrp="1"/>
          </p:cNvSpPr>
          <p:nvPr>
            <p:ph type="sldNum" sz="quarter" idx="5"/>
          </p:nvPr>
        </p:nvSpPr>
        <p:spPr>
          <a:noFill/>
        </p:spPr>
        <p:txBody>
          <a:bodyPr/>
          <a:lstStyle/>
          <a:p>
            <a:pPr defTabSz="918569"/>
            <a:fld id="{1D237E6E-1C72-4215-9BC9-0806E2A84558}" type="slidenum">
              <a:rPr lang="nb-NO" smtClean="0">
                <a:cs typeface="Arial" charset="0"/>
              </a:rPr>
              <a:pPr defTabSz="918569"/>
              <a:t>16</a:t>
            </a:fld>
            <a:endParaRPr lang="nb-NO" dirty="0" smtClean="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en-GB" dirty="0" smtClean="0"/>
              <a:t>5-10 min </a:t>
            </a:r>
            <a:r>
              <a:rPr lang="en-GB" dirty="0" err="1" smtClean="0"/>
              <a:t>gjennomgang</a:t>
            </a:r>
            <a:r>
              <a:rPr lang="en-GB" baseline="0" dirty="0" smtClean="0"/>
              <a:t> </a:t>
            </a:r>
            <a:r>
              <a:rPr lang="en-GB" baseline="0" dirty="0" err="1" smtClean="0"/>
              <a:t>på</a:t>
            </a:r>
            <a:r>
              <a:rPr lang="en-GB" baseline="0" dirty="0" smtClean="0"/>
              <a:t> </a:t>
            </a:r>
            <a:r>
              <a:rPr lang="en-GB" baseline="0" dirty="0" err="1" smtClean="0"/>
              <a:t>tavlen</a:t>
            </a:r>
            <a:r>
              <a:rPr lang="en-GB" baseline="0" dirty="0" smtClean="0"/>
              <a:t>.</a:t>
            </a:r>
            <a:endParaRPr lang="en-GB" dirty="0"/>
          </a:p>
        </p:txBody>
      </p:sp>
      <p:sp>
        <p:nvSpPr>
          <p:cNvPr id="4" name="Pladsholder til diasnummer 3"/>
          <p:cNvSpPr>
            <a:spLocks noGrp="1"/>
          </p:cNvSpPr>
          <p:nvPr>
            <p:ph type="sldNum" sz="quarter" idx="10"/>
          </p:nvPr>
        </p:nvSpPr>
        <p:spPr/>
        <p:txBody>
          <a:bodyPr/>
          <a:lstStyle/>
          <a:p>
            <a:pPr>
              <a:defRPr/>
            </a:pPr>
            <a:fld id="{1576E3FC-CDC7-49A6-B050-C1531F6BECEE}" type="slidenum">
              <a:rPr lang="en-GB" altLang="nn-NO" smtClean="0"/>
              <a:pPr>
                <a:defRPr/>
              </a:pPr>
              <a:t>17</a:t>
            </a:fld>
            <a:endParaRPr lang="en-GB" altLang="nn-NO"/>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err="1" smtClean="0"/>
              <a:t>Etter</a:t>
            </a:r>
            <a:r>
              <a:rPr lang="en-GB" dirty="0" smtClean="0"/>
              <a:t> å ha </a:t>
            </a:r>
            <a:r>
              <a:rPr lang="en-GB" dirty="0" err="1" smtClean="0"/>
              <a:t>brukt</a:t>
            </a:r>
            <a:r>
              <a:rPr lang="en-GB" dirty="0" smtClean="0"/>
              <a:t> 360 en </a:t>
            </a:r>
            <a:r>
              <a:rPr lang="en-GB" dirty="0" err="1" smtClean="0"/>
              <a:t>stund</a:t>
            </a:r>
            <a:r>
              <a:rPr lang="en-GB" dirty="0" smtClean="0"/>
              <a:t> </a:t>
            </a:r>
            <a:r>
              <a:rPr lang="en-GB" dirty="0" err="1" smtClean="0"/>
              <a:t>kan</a:t>
            </a:r>
            <a:r>
              <a:rPr lang="en-GB" dirty="0" smtClean="0"/>
              <a:t> </a:t>
            </a:r>
            <a:r>
              <a:rPr lang="en-GB" dirty="0" err="1" smtClean="0"/>
              <a:t>det</a:t>
            </a:r>
            <a:r>
              <a:rPr lang="en-GB" dirty="0" smtClean="0"/>
              <a:t> </a:t>
            </a:r>
            <a:r>
              <a:rPr lang="en-GB" dirty="0" err="1" smtClean="0"/>
              <a:t>hende</a:t>
            </a:r>
            <a:r>
              <a:rPr lang="en-GB" dirty="0" smtClean="0"/>
              <a:t> du </a:t>
            </a:r>
            <a:r>
              <a:rPr lang="en-GB" dirty="0" err="1" smtClean="0"/>
              <a:t>finner</a:t>
            </a:r>
            <a:r>
              <a:rPr lang="en-GB" baseline="0" dirty="0" smtClean="0"/>
              <a:t> </a:t>
            </a:r>
            <a:r>
              <a:rPr lang="en-GB" baseline="0" dirty="0" err="1" smtClean="0"/>
              <a:t>ut</a:t>
            </a:r>
            <a:r>
              <a:rPr lang="en-GB" baseline="0" dirty="0" smtClean="0"/>
              <a:t> at </a:t>
            </a:r>
            <a:r>
              <a:rPr lang="en-GB" baseline="0" dirty="0" err="1" smtClean="0"/>
              <a:t>det</a:t>
            </a:r>
            <a:r>
              <a:rPr lang="en-GB" baseline="0" dirty="0" smtClean="0"/>
              <a:t> </a:t>
            </a:r>
            <a:r>
              <a:rPr lang="en-GB" baseline="0" dirty="0" err="1" smtClean="0"/>
              <a:t>er</a:t>
            </a:r>
            <a:r>
              <a:rPr lang="en-GB" baseline="0" dirty="0" smtClean="0"/>
              <a:t> </a:t>
            </a:r>
            <a:r>
              <a:rPr lang="en-GB" baseline="0" dirty="0" err="1" smtClean="0"/>
              <a:t>bestemte</a:t>
            </a:r>
            <a:r>
              <a:rPr lang="en-GB" baseline="0" dirty="0" smtClean="0"/>
              <a:t> </a:t>
            </a:r>
            <a:r>
              <a:rPr lang="en-GB" baseline="0" dirty="0" err="1" smtClean="0"/>
              <a:t>deler</a:t>
            </a:r>
            <a:r>
              <a:rPr lang="en-GB" baseline="0" dirty="0" smtClean="0"/>
              <a:t>, </a:t>
            </a:r>
            <a:r>
              <a:rPr lang="en-GB" baseline="0" dirty="0" err="1" smtClean="0"/>
              <a:t>feks</a:t>
            </a:r>
            <a:r>
              <a:rPr lang="en-GB" baseline="0" dirty="0" smtClean="0"/>
              <a:t> </a:t>
            </a:r>
            <a:r>
              <a:rPr lang="en-GB" baseline="0" dirty="0" err="1" smtClean="0"/>
              <a:t>favoritter</a:t>
            </a:r>
            <a:r>
              <a:rPr lang="en-GB" baseline="0" dirty="0" smtClean="0"/>
              <a:t> </a:t>
            </a:r>
            <a:r>
              <a:rPr lang="en-GB" baseline="0" dirty="0" err="1" smtClean="0"/>
              <a:t>eller</a:t>
            </a:r>
            <a:r>
              <a:rPr lang="en-GB" baseline="0" dirty="0" smtClean="0"/>
              <a:t> </a:t>
            </a:r>
            <a:r>
              <a:rPr lang="en-GB" baseline="0" dirty="0" err="1" smtClean="0"/>
              <a:t>arbeidslister</a:t>
            </a:r>
            <a:r>
              <a:rPr lang="en-GB" baseline="0" dirty="0" smtClean="0"/>
              <a:t>, du </a:t>
            </a:r>
            <a:r>
              <a:rPr lang="en-GB" baseline="0" dirty="0" err="1" smtClean="0"/>
              <a:t>trenger</a:t>
            </a:r>
            <a:r>
              <a:rPr lang="en-GB" baseline="0" dirty="0" smtClean="0"/>
              <a:t> </a:t>
            </a:r>
            <a:r>
              <a:rPr lang="en-GB" baseline="0" dirty="0" err="1" smtClean="0"/>
              <a:t>raskere</a:t>
            </a:r>
            <a:r>
              <a:rPr lang="en-GB" baseline="0" dirty="0" smtClean="0"/>
              <a:t> </a:t>
            </a:r>
            <a:r>
              <a:rPr lang="en-GB" baseline="0" dirty="0" err="1" smtClean="0"/>
              <a:t>oversikt</a:t>
            </a:r>
            <a:r>
              <a:rPr lang="en-GB" baseline="0" dirty="0" smtClean="0"/>
              <a:t>/</a:t>
            </a:r>
            <a:r>
              <a:rPr lang="en-GB" baseline="0" dirty="0" err="1" smtClean="0"/>
              <a:t>tilgang</a:t>
            </a:r>
            <a:r>
              <a:rPr lang="en-GB" baseline="0" dirty="0" smtClean="0"/>
              <a:t> </a:t>
            </a:r>
            <a:r>
              <a:rPr lang="en-GB" baseline="0" dirty="0" err="1" smtClean="0"/>
              <a:t>til</a:t>
            </a:r>
            <a:r>
              <a:rPr lang="en-GB" baseline="0" dirty="0" smtClean="0"/>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Da </a:t>
            </a:r>
            <a:r>
              <a:rPr lang="en-GB" baseline="0" dirty="0" err="1" smtClean="0"/>
              <a:t>kan</a:t>
            </a:r>
            <a:r>
              <a:rPr lang="en-GB" baseline="0" dirty="0" smtClean="0"/>
              <a:t> du </a:t>
            </a:r>
            <a:r>
              <a:rPr lang="en-GB" baseline="0" dirty="0" err="1" smtClean="0"/>
              <a:t>lage</a:t>
            </a:r>
            <a:r>
              <a:rPr lang="en-GB" baseline="0" dirty="0" smtClean="0"/>
              <a:t> </a:t>
            </a:r>
            <a:r>
              <a:rPr lang="en-GB" baseline="0" dirty="0" err="1" smtClean="0"/>
              <a:t>skrivebord</a:t>
            </a:r>
            <a:r>
              <a:rPr lang="en-GB" baseline="0" dirty="0" smtClean="0"/>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Administrator </a:t>
            </a:r>
            <a:r>
              <a:rPr lang="en-GB" baseline="0" dirty="0" err="1" smtClean="0"/>
              <a:t>kan</a:t>
            </a:r>
            <a:r>
              <a:rPr lang="en-GB" baseline="0" dirty="0" smtClean="0"/>
              <a:t> </a:t>
            </a:r>
            <a:r>
              <a:rPr lang="en-GB" baseline="0" dirty="0" err="1" smtClean="0"/>
              <a:t>lage</a:t>
            </a:r>
            <a:r>
              <a:rPr lang="en-GB" baseline="0" dirty="0" smtClean="0"/>
              <a:t> </a:t>
            </a:r>
            <a:r>
              <a:rPr lang="en-GB" baseline="0" dirty="0" err="1" smtClean="0"/>
              <a:t>skrivebord</a:t>
            </a:r>
            <a:r>
              <a:rPr lang="en-GB" baseline="0" dirty="0" smtClean="0"/>
              <a:t> </a:t>
            </a:r>
            <a:r>
              <a:rPr lang="en-GB" baseline="0" dirty="0" err="1" smtClean="0"/>
              <a:t>som</a:t>
            </a:r>
            <a:r>
              <a:rPr lang="en-GB" baseline="0" dirty="0" smtClean="0"/>
              <a:t> </a:t>
            </a:r>
            <a:r>
              <a:rPr lang="en-GB" baseline="0" dirty="0" err="1" smtClean="0"/>
              <a:t>er</a:t>
            </a:r>
            <a:r>
              <a:rPr lang="en-GB" baseline="0" dirty="0" smtClean="0"/>
              <a:t> </a:t>
            </a:r>
            <a:r>
              <a:rPr lang="en-GB" baseline="0" dirty="0" err="1" smtClean="0"/>
              <a:t>globale</a:t>
            </a:r>
            <a:r>
              <a:rPr lang="en-GB" baseline="0" dirty="0" smtClean="0"/>
              <a:t> (</a:t>
            </a:r>
            <a:r>
              <a:rPr lang="en-GB" baseline="0" dirty="0" err="1" smtClean="0"/>
              <a:t>dvs</a:t>
            </a:r>
            <a:r>
              <a:rPr lang="en-GB" baseline="0" dirty="0" smtClean="0"/>
              <a:t> </a:t>
            </a:r>
            <a:r>
              <a:rPr lang="en-GB" baseline="0" dirty="0" err="1" smtClean="0"/>
              <a:t>tilgjengelig</a:t>
            </a:r>
            <a:r>
              <a:rPr lang="en-GB" baseline="0" dirty="0" smtClean="0"/>
              <a:t> for </a:t>
            </a:r>
            <a:r>
              <a:rPr lang="en-GB" baseline="0" dirty="0" err="1" smtClean="0"/>
              <a:t>alle</a:t>
            </a:r>
            <a:r>
              <a:rPr lang="en-GB" baseline="0" dirty="0" smtClean="0"/>
              <a:t>, </a:t>
            </a:r>
            <a:r>
              <a:rPr lang="en-GB" baseline="0" dirty="0" err="1" smtClean="0"/>
              <a:t>feks</a:t>
            </a:r>
            <a:r>
              <a:rPr lang="en-GB" baseline="0" dirty="0" smtClean="0"/>
              <a:t> </a:t>
            </a:r>
            <a:r>
              <a:rPr lang="en-GB" baseline="0" dirty="0" err="1" smtClean="0"/>
              <a:t>basert</a:t>
            </a:r>
            <a:r>
              <a:rPr lang="en-GB" baseline="0" dirty="0" smtClean="0"/>
              <a:t> </a:t>
            </a:r>
            <a:r>
              <a:rPr lang="en-GB" baseline="0" dirty="0" err="1" smtClean="0"/>
              <a:t>på</a:t>
            </a:r>
            <a:r>
              <a:rPr lang="en-GB" baseline="0" dirty="0" smtClean="0"/>
              <a:t> </a:t>
            </a:r>
            <a:r>
              <a:rPr lang="en-GB" baseline="0" dirty="0" err="1" smtClean="0"/>
              <a:t>rolle</a:t>
            </a:r>
            <a:r>
              <a:rPr lang="en-GB" baseline="0" dirty="0" smtClean="0"/>
              <a:t>), </a:t>
            </a:r>
            <a:r>
              <a:rPr lang="en-GB" baseline="0" dirty="0" err="1" smtClean="0"/>
              <a:t>og</a:t>
            </a:r>
            <a:r>
              <a:rPr lang="en-GB" baseline="0" dirty="0" smtClean="0"/>
              <a:t> den </a:t>
            </a:r>
            <a:r>
              <a:rPr lang="en-GB" baseline="0" dirty="0" err="1" smtClean="0"/>
              <a:t>enkelte</a:t>
            </a:r>
            <a:r>
              <a:rPr lang="en-GB" baseline="0" dirty="0" smtClean="0"/>
              <a:t> </a:t>
            </a:r>
            <a:r>
              <a:rPr lang="en-GB" baseline="0" dirty="0" err="1" smtClean="0"/>
              <a:t>bruker</a:t>
            </a:r>
            <a:r>
              <a:rPr lang="en-GB" baseline="0" dirty="0" smtClean="0"/>
              <a:t> </a:t>
            </a:r>
            <a:r>
              <a:rPr lang="en-GB" baseline="0" dirty="0" err="1" smtClean="0"/>
              <a:t>kan</a:t>
            </a:r>
            <a:r>
              <a:rPr lang="en-GB" baseline="0" dirty="0" smtClean="0"/>
              <a:t> </a:t>
            </a:r>
            <a:r>
              <a:rPr lang="en-GB" baseline="0" dirty="0" err="1" smtClean="0"/>
              <a:t>lage</a:t>
            </a:r>
            <a:r>
              <a:rPr lang="en-GB" baseline="0" dirty="0" smtClean="0"/>
              <a:t> sine </a:t>
            </a:r>
            <a:r>
              <a:rPr lang="en-GB" baseline="0" dirty="0" err="1" smtClean="0"/>
              <a:t>egne</a:t>
            </a:r>
            <a:r>
              <a:rPr lang="en-GB" baseline="0" dirty="0" smtClean="0"/>
              <a:t> private </a:t>
            </a:r>
            <a:r>
              <a:rPr lang="en-GB" baseline="0" dirty="0" err="1" smtClean="0"/>
              <a:t>skrivebord</a:t>
            </a:r>
            <a:r>
              <a:rPr lang="en-GB" baseline="0" dirty="0" smtClean="0"/>
              <a:t>.</a:t>
            </a:r>
            <a:endParaRPr lang="en-GB" dirty="0"/>
          </a:p>
        </p:txBody>
      </p:sp>
      <p:sp>
        <p:nvSpPr>
          <p:cNvPr id="4" name="Pladsholder til diasnummer 3"/>
          <p:cNvSpPr>
            <a:spLocks noGrp="1"/>
          </p:cNvSpPr>
          <p:nvPr>
            <p:ph type="sldNum" sz="quarter" idx="10"/>
          </p:nvPr>
        </p:nvSpPr>
        <p:spPr/>
        <p:txBody>
          <a:bodyPr/>
          <a:lstStyle/>
          <a:p>
            <a:pPr>
              <a:defRPr/>
            </a:pPr>
            <a:fld id="{1576E3FC-CDC7-49A6-B050-C1531F6BECEE}" type="slidenum">
              <a:rPr lang="en-GB" altLang="nn-NO" smtClean="0"/>
              <a:pPr>
                <a:defRPr/>
              </a:pPr>
              <a:t>18</a:t>
            </a:fld>
            <a:endParaRPr lang="en-GB" altLang="nn-NO"/>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sv-SE" baseline="0" dirty="0" smtClean="0"/>
              <a:t>Å opprette egne skrivebord er enkelt. Fra skrivebordadministrasjonen velger du først layouten du ønsker for skriebordet ditt.  Klikk. </a:t>
            </a:r>
          </a:p>
          <a:p>
            <a:r>
              <a:rPr lang="sv-SE" baseline="0" dirty="0" smtClean="0"/>
              <a:t>Du kan ha flere skrivebord, alle med forskjellig layout. Klikk.</a:t>
            </a:r>
          </a:p>
          <a:p>
            <a:endParaRPr lang="en-GB" baseline="0" dirty="0" smtClean="0"/>
          </a:p>
          <a:p>
            <a:endParaRPr lang="sv-SE" noProof="0" dirty="0"/>
          </a:p>
        </p:txBody>
      </p:sp>
      <p:sp>
        <p:nvSpPr>
          <p:cNvPr id="4" name="Pladsholder til diasnummer 3"/>
          <p:cNvSpPr>
            <a:spLocks noGrp="1"/>
          </p:cNvSpPr>
          <p:nvPr>
            <p:ph type="sldNum" sz="quarter" idx="10"/>
          </p:nvPr>
        </p:nvSpPr>
        <p:spPr/>
        <p:txBody>
          <a:bodyPr/>
          <a:lstStyle/>
          <a:p>
            <a:pPr>
              <a:defRPr/>
            </a:pPr>
            <a:fld id="{1576E3FC-CDC7-49A6-B050-C1531F6BECEE}" type="slidenum">
              <a:rPr lang="en-GB" altLang="nn-NO" smtClean="0"/>
              <a:pPr>
                <a:defRPr/>
              </a:pPr>
              <a:t>19</a:t>
            </a:fld>
            <a:endParaRPr lang="en-GB" altLang="nn-NO"/>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rtl="0"/>
            <a:r>
              <a:rPr lang="en-GB" sz="1200" kern="1200" dirty="0" err="1" smtClean="0">
                <a:solidFill>
                  <a:schemeClr val="tx1"/>
                </a:solidFill>
                <a:effectLst/>
                <a:latin typeface="Times New Roman" pitchFamily="18" charset="0"/>
                <a:ea typeface="+mn-ea"/>
                <a:cs typeface="Arial" charset="0"/>
              </a:rPr>
              <a:t>Åopprette</a:t>
            </a:r>
            <a:r>
              <a:rPr lang="en-GB" sz="1200" kern="1200" dirty="0" smtClean="0">
                <a:solidFill>
                  <a:schemeClr val="tx1"/>
                </a:solidFill>
                <a:effectLst/>
                <a:latin typeface="Times New Roman" pitchFamily="18" charset="0"/>
                <a:ea typeface="+mn-ea"/>
                <a:cs typeface="Arial" charset="0"/>
              </a:rPr>
              <a:t> </a:t>
            </a:r>
            <a:r>
              <a:rPr lang="en-GB" sz="1200" kern="1200" dirty="0" err="1" smtClean="0">
                <a:solidFill>
                  <a:schemeClr val="tx1"/>
                </a:solidFill>
                <a:effectLst/>
                <a:latin typeface="Times New Roman" pitchFamily="18" charset="0"/>
                <a:ea typeface="+mn-ea"/>
                <a:cs typeface="Arial" charset="0"/>
              </a:rPr>
              <a:t>nye</a:t>
            </a:r>
            <a:r>
              <a:rPr lang="en-GB" sz="1200" kern="1200" dirty="0" smtClean="0">
                <a:solidFill>
                  <a:schemeClr val="tx1"/>
                </a:solidFill>
                <a:effectLst/>
                <a:latin typeface="Times New Roman" pitchFamily="18" charset="0"/>
                <a:ea typeface="+mn-ea"/>
                <a:cs typeface="Arial" charset="0"/>
              </a:rPr>
              <a:t> </a:t>
            </a:r>
            <a:r>
              <a:rPr lang="en-GB" sz="1200" kern="1200" dirty="0" err="1" smtClean="0">
                <a:solidFill>
                  <a:schemeClr val="tx1"/>
                </a:solidFill>
                <a:effectLst/>
                <a:latin typeface="Times New Roman" pitchFamily="18" charset="0"/>
                <a:ea typeface="+mn-ea"/>
                <a:cs typeface="Arial" charset="0"/>
              </a:rPr>
              <a:t>skrivebord</a:t>
            </a:r>
            <a:r>
              <a:rPr lang="en-GB" sz="1200" kern="1200" dirty="0" smtClean="0">
                <a:solidFill>
                  <a:schemeClr val="tx1"/>
                </a:solidFill>
                <a:effectLst/>
                <a:latin typeface="Times New Roman" pitchFamily="18" charset="0"/>
                <a:ea typeface="+mn-ea"/>
                <a:cs typeface="Arial" charset="0"/>
              </a:rPr>
              <a:t> </a:t>
            </a:r>
            <a:r>
              <a:rPr lang="en-GB" sz="1200" kern="1200" dirty="0" err="1" smtClean="0">
                <a:solidFill>
                  <a:schemeClr val="tx1"/>
                </a:solidFill>
                <a:effectLst/>
                <a:latin typeface="Times New Roman" pitchFamily="18" charset="0"/>
                <a:ea typeface="+mn-ea"/>
                <a:cs typeface="Arial" charset="0"/>
              </a:rPr>
              <a:t>er</a:t>
            </a:r>
            <a:r>
              <a:rPr lang="en-GB" sz="1200" kern="1200" dirty="0" smtClean="0">
                <a:solidFill>
                  <a:schemeClr val="tx1"/>
                </a:solidFill>
                <a:effectLst/>
                <a:latin typeface="Times New Roman" pitchFamily="18" charset="0"/>
                <a:ea typeface="+mn-ea"/>
                <a:cs typeface="Arial" charset="0"/>
              </a:rPr>
              <a:t> </a:t>
            </a:r>
            <a:r>
              <a:rPr lang="en-GB" sz="1200" kern="1200" dirty="0" err="1" smtClean="0">
                <a:solidFill>
                  <a:schemeClr val="tx1"/>
                </a:solidFill>
                <a:effectLst/>
                <a:latin typeface="Times New Roman" pitchFamily="18" charset="0"/>
                <a:ea typeface="+mn-ea"/>
                <a:cs typeface="Arial" charset="0"/>
              </a:rPr>
              <a:t>enkelt</a:t>
            </a:r>
            <a:r>
              <a:rPr lang="en-GB" sz="1200" kern="1200" dirty="0" smtClean="0">
                <a:solidFill>
                  <a:schemeClr val="tx1"/>
                </a:solidFill>
                <a:effectLst/>
                <a:latin typeface="Times New Roman" pitchFamily="18" charset="0"/>
                <a:ea typeface="+mn-ea"/>
                <a:cs typeface="Arial" charset="0"/>
              </a:rPr>
              <a:t>. </a:t>
            </a:r>
          </a:p>
          <a:p>
            <a:pPr rtl="0"/>
            <a:r>
              <a:rPr lang="en-GB" sz="1200" kern="1200" dirty="0" smtClean="0">
                <a:solidFill>
                  <a:schemeClr val="tx1"/>
                </a:solidFill>
                <a:effectLst/>
                <a:latin typeface="Times New Roman" pitchFamily="18" charset="0"/>
                <a:ea typeface="+mn-ea"/>
                <a:cs typeface="Arial" charset="0"/>
              </a:rPr>
              <a:t>Fra </a:t>
            </a:r>
            <a:r>
              <a:rPr lang="en-GB" sz="1200" kern="1200" dirty="0" err="1" smtClean="0">
                <a:solidFill>
                  <a:schemeClr val="tx1"/>
                </a:solidFill>
                <a:effectLst/>
                <a:latin typeface="Times New Roman" pitchFamily="18" charset="0"/>
                <a:ea typeface="+mn-ea"/>
                <a:cs typeface="Arial" charset="0"/>
              </a:rPr>
              <a:t>konteksmenyen</a:t>
            </a:r>
            <a:r>
              <a:rPr lang="en-GB" sz="1200" kern="1200" dirty="0" smtClean="0">
                <a:solidFill>
                  <a:schemeClr val="tx1"/>
                </a:solidFill>
                <a:effectLst/>
                <a:latin typeface="Times New Roman" pitchFamily="18" charset="0"/>
                <a:ea typeface="+mn-ea"/>
                <a:cs typeface="Arial" charset="0"/>
              </a:rPr>
              <a:t> din </a:t>
            </a:r>
            <a:r>
              <a:rPr lang="en-GB" sz="1200" kern="1200" dirty="0" err="1" smtClean="0">
                <a:solidFill>
                  <a:schemeClr val="tx1"/>
                </a:solidFill>
                <a:effectLst/>
                <a:latin typeface="Times New Roman" pitchFamily="18" charset="0"/>
                <a:ea typeface="+mn-ea"/>
                <a:cs typeface="Arial" charset="0"/>
              </a:rPr>
              <a:t>velger</a:t>
            </a:r>
            <a:r>
              <a:rPr lang="en-GB" sz="1200" kern="1200" dirty="0" smtClean="0">
                <a:solidFill>
                  <a:schemeClr val="tx1"/>
                </a:solidFill>
                <a:effectLst/>
                <a:latin typeface="Times New Roman" pitchFamily="18" charset="0"/>
                <a:ea typeface="+mn-ea"/>
                <a:cs typeface="Arial" charset="0"/>
              </a:rPr>
              <a:t> du </a:t>
            </a:r>
            <a:r>
              <a:rPr lang="en-GB" sz="1200" kern="1200" dirty="0" err="1" smtClean="0">
                <a:solidFill>
                  <a:schemeClr val="tx1"/>
                </a:solidFill>
                <a:effectLst/>
                <a:latin typeface="Times New Roman" pitchFamily="18" charset="0"/>
                <a:ea typeface="+mn-ea"/>
                <a:cs typeface="Arial" charset="0"/>
              </a:rPr>
              <a:t>skrivebordsadministrasjon</a:t>
            </a:r>
            <a:r>
              <a:rPr lang="en-GB" sz="1200" kern="1200" dirty="0" smtClean="0">
                <a:solidFill>
                  <a:schemeClr val="tx1"/>
                </a:solidFill>
                <a:effectLst/>
                <a:latin typeface="Times New Roman" pitchFamily="18" charset="0"/>
                <a:ea typeface="+mn-ea"/>
                <a:cs typeface="Arial" charset="0"/>
              </a:rPr>
              <a:t>.</a:t>
            </a:r>
          </a:p>
          <a:p>
            <a:pPr rtl="0"/>
            <a:r>
              <a:rPr lang="en-GB" sz="1200" kern="1200" dirty="0" smtClean="0">
                <a:solidFill>
                  <a:schemeClr val="tx1"/>
                </a:solidFill>
                <a:effectLst/>
                <a:latin typeface="Times New Roman" pitchFamily="18" charset="0"/>
                <a:ea typeface="+mn-ea"/>
                <a:cs typeface="Arial" charset="0"/>
              </a:rPr>
              <a:t>Du starter med å </a:t>
            </a:r>
            <a:r>
              <a:rPr lang="en-GB" sz="1200" kern="1200" dirty="0" err="1" smtClean="0">
                <a:solidFill>
                  <a:schemeClr val="tx1"/>
                </a:solidFill>
                <a:effectLst/>
                <a:latin typeface="Times New Roman" pitchFamily="18" charset="0"/>
                <a:ea typeface="+mn-ea"/>
                <a:cs typeface="Arial" charset="0"/>
              </a:rPr>
              <a:t>velge</a:t>
            </a:r>
            <a:r>
              <a:rPr lang="en-GB" sz="1200" kern="1200" dirty="0" smtClean="0">
                <a:solidFill>
                  <a:schemeClr val="tx1"/>
                </a:solidFill>
                <a:effectLst/>
                <a:latin typeface="Times New Roman" pitchFamily="18" charset="0"/>
                <a:ea typeface="+mn-ea"/>
                <a:cs typeface="Arial" charset="0"/>
              </a:rPr>
              <a:t> </a:t>
            </a:r>
            <a:r>
              <a:rPr lang="en-GB" sz="1200" kern="1200" dirty="0" err="1" smtClean="0">
                <a:solidFill>
                  <a:schemeClr val="tx1"/>
                </a:solidFill>
                <a:effectLst/>
                <a:latin typeface="Times New Roman" pitchFamily="18" charset="0"/>
                <a:ea typeface="+mn-ea"/>
                <a:cs typeface="Arial" charset="0"/>
              </a:rPr>
              <a:t>Tekstoppsett</a:t>
            </a:r>
            <a:r>
              <a:rPr lang="en-GB" sz="1200" kern="1200" dirty="0" smtClean="0">
                <a:solidFill>
                  <a:schemeClr val="tx1"/>
                </a:solidFill>
                <a:effectLst/>
                <a:latin typeface="Times New Roman" pitchFamily="18" charset="0"/>
                <a:ea typeface="+mn-ea"/>
                <a:cs typeface="Arial" charset="0"/>
              </a:rPr>
              <a:t> (layout).</a:t>
            </a:r>
          </a:p>
          <a:p>
            <a:pPr rtl="0"/>
            <a:r>
              <a:rPr lang="en-GB" sz="1200" kern="1200" dirty="0" err="1" smtClean="0">
                <a:solidFill>
                  <a:schemeClr val="tx1"/>
                </a:solidFill>
                <a:effectLst/>
                <a:latin typeface="Times New Roman" pitchFamily="18" charset="0"/>
                <a:ea typeface="+mn-ea"/>
                <a:cs typeface="Arial" charset="0"/>
              </a:rPr>
              <a:t>Det</a:t>
            </a:r>
            <a:r>
              <a:rPr lang="en-GB" sz="1200" kern="1200" dirty="0" smtClean="0">
                <a:solidFill>
                  <a:schemeClr val="tx1"/>
                </a:solidFill>
                <a:effectLst/>
                <a:latin typeface="Times New Roman" pitchFamily="18" charset="0"/>
                <a:ea typeface="+mn-ea"/>
                <a:cs typeface="Arial" charset="0"/>
              </a:rPr>
              <a:t> </a:t>
            </a:r>
            <a:r>
              <a:rPr lang="en-GB" sz="1200" kern="1200" dirty="0" err="1" smtClean="0">
                <a:solidFill>
                  <a:schemeClr val="tx1"/>
                </a:solidFill>
                <a:effectLst/>
                <a:latin typeface="Times New Roman" pitchFamily="18" charset="0"/>
                <a:ea typeface="+mn-ea"/>
                <a:cs typeface="Arial" charset="0"/>
              </a:rPr>
              <a:t>er</a:t>
            </a:r>
            <a:r>
              <a:rPr lang="en-GB" sz="1200" kern="1200" dirty="0" smtClean="0">
                <a:solidFill>
                  <a:schemeClr val="tx1"/>
                </a:solidFill>
                <a:effectLst/>
                <a:latin typeface="Times New Roman" pitchFamily="18" charset="0"/>
                <a:ea typeface="+mn-ea"/>
                <a:cs typeface="Arial" charset="0"/>
              </a:rPr>
              <a:t> </a:t>
            </a:r>
            <a:r>
              <a:rPr lang="en-GB" sz="1200" kern="1200" dirty="0" err="1" smtClean="0">
                <a:solidFill>
                  <a:schemeClr val="tx1"/>
                </a:solidFill>
                <a:effectLst/>
                <a:latin typeface="Times New Roman" pitchFamily="18" charset="0"/>
                <a:ea typeface="+mn-ea"/>
                <a:cs typeface="Arial" charset="0"/>
              </a:rPr>
              <a:t>flere</a:t>
            </a:r>
            <a:r>
              <a:rPr lang="en-GB" sz="1200" kern="1200" dirty="0" smtClean="0">
                <a:solidFill>
                  <a:schemeClr val="tx1"/>
                </a:solidFill>
                <a:effectLst/>
                <a:latin typeface="Times New Roman" pitchFamily="18" charset="0"/>
                <a:ea typeface="+mn-ea"/>
                <a:cs typeface="Arial" charset="0"/>
              </a:rPr>
              <a:t> </a:t>
            </a:r>
            <a:r>
              <a:rPr lang="en-GB" sz="1200" kern="1200" dirty="0" err="1" smtClean="0">
                <a:solidFill>
                  <a:schemeClr val="tx1"/>
                </a:solidFill>
                <a:effectLst/>
                <a:latin typeface="Times New Roman" pitchFamily="18" charset="0"/>
                <a:ea typeface="+mn-ea"/>
                <a:cs typeface="Arial" charset="0"/>
              </a:rPr>
              <a:t>maler</a:t>
            </a:r>
            <a:r>
              <a:rPr lang="en-GB" sz="1200" kern="1200" dirty="0" smtClean="0">
                <a:solidFill>
                  <a:schemeClr val="tx1"/>
                </a:solidFill>
                <a:effectLst/>
                <a:latin typeface="Times New Roman" pitchFamily="18" charset="0"/>
                <a:ea typeface="+mn-ea"/>
                <a:cs typeface="Arial" charset="0"/>
              </a:rPr>
              <a:t> å </a:t>
            </a:r>
            <a:r>
              <a:rPr lang="en-GB" sz="1200" kern="1200" dirty="0" err="1" smtClean="0">
                <a:solidFill>
                  <a:schemeClr val="tx1"/>
                </a:solidFill>
                <a:effectLst/>
                <a:latin typeface="Times New Roman" pitchFamily="18" charset="0"/>
                <a:ea typeface="+mn-ea"/>
                <a:cs typeface="Arial" charset="0"/>
              </a:rPr>
              <a:t>velge</a:t>
            </a:r>
            <a:r>
              <a:rPr lang="en-GB" sz="1200" kern="1200" dirty="0" smtClean="0">
                <a:solidFill>
                  <a:schemeClr val="tx1"/>
                </a:solidFill>
                <a:effectLst/>
                <a:latin typeface="Times New Roman" pitchFamily="18" charset="0"/>
                <a:ea typeface="+mn-ea"/>
                <a:cs typeface="Arial" charset="0"/>
              </a:rPr>
              <a:t> </a:t>
            </a:r>
            <a:r>
              <a:rPr lang="en-GB" sz="1200" kern="1200" dirty="0" err="1" smtClean="0">
                <a:solidFill>
                  <a:schemeClr val="tx1"/>
                </a:solidFill>
                <a:effectLst/>
                <a:latin typeface="Times New Roman" pitchFamily="18" charset="0"/>
                <a:ea typeface="+mn-ea"/>
                <a:cs typeface="Arial" charset="0"/>
              </a:rPr>
              <a:t>mellom</a:t>
            </a:r>
            <a:r>
              <a:rPr lang="en-GB" sz="1200" kern="1200" dirty="0" smtClean="0">
                <a:solidFill>
                  <a:schemeClr val="tx1"/>
                </a:solidFill>
                <a:effectLst/>
                <a:latin typeface="Times New Roman" pitchFamily="18" charset="0"/>
                <a:ea typeface="+mn-ea"/>
                <a:cs typeface="Arial" charset="0"/>
              </a:rPr>
              <a:t>.</a:t>
            </a:r>
          </a:p>
          <a:p>
            <a:pPr rtl="0"/>
            <a:endParaRPr lang="en-GB" sz="1200" kern="1200" dirty="0" smtClean="0">
              <a:solidFill>
                <a:schemeClr val="tx1"/>
              </a:solidFill>
              <a:effectLst/>
              <a:latin typeface="Times New Roman" pitchFamily="18" charset="0"/>
              <a:ea typeface="+mn-ea"/>
              <a:cs typeface="Arial" charset="0"/>
            </a:endParaRPr>
          </a:p>
          <a:p>
            <a:pPr rtl="0"/>
            <a:r>
              <a:rPr lang="en-GB" sz="1200" kern="1200" dirty="0" smtClean="0">
                <a:solidFill>
                  <a:schemeClr val="tx1"/>
                </a:solidFill>
                <a:effectLst/>
                <a:latin typeface="Times New Roman" pitchFamily="18" charset="0"/>
                <a:ea typeface="+mn-ea"/>
                <a:cs typeface="Arial" charset="0"/>
              </a:rPr>
              <a:t>Creating a personal desktop is easy.</a:t>
            </a:r>
            <a:br>
              <a:rPr lang="en-GB" sz="1200" kern="1200" dirty="0" smtClean="0">
                <a:solidFill>
                  <a:schemeClr val="tx1"/>
                </a:solidFill>
                <a:effectLst/>
                <a:latin typeface="Times New Roman" pitchFamily="18" charset="0"/>
                <a:ea typeface="+mn-ea"/>
                <a:cs typeface="Arial" charset="0"/>
              </a:rPr>
            </a:br>
            <a:r>
              <a:rPr lang="en-GB" sz="1200" kern="1200" dirty="0" smtClean="0">
                <a:solidFill>
                  <a:schemeClr val="tx1"/>
                </a:solidFill>
                <a:effectLst/>
                <a:latin typeface="Times New Roman" pitchFamily="18" charset="0"/>
                <a:ea typeface="+mn-ea"/>
                <a:cs typeface="Arial" charset="0"/>
              </a:rPr>
              <a:t>(click) You start by choosing Layout</a:t>
            </a:r>
            <a:br>
              <a:rPr lang="en-GB" sz="1200" kern="1200" dirty="0" smtClean="0">
                <a:solidFill>
                  <a:schemeClr val="tx1"/>
                </a:solidFill>
                <a:effectLst/>
                <a:latin typeface="Times New Roman" pitchFamily="18" charset="0"/>
                <a:ea typeface="+mn-ea"/>
                <a:cs typeface="Arial" charset="0"/>
              </a:rPr>
            </a:br>
            <a:r>
              <a:rPr lang="en-GB" sz="1200" kern="1200" dirty="0" smtClean="0">
                <a:solidFill>
                  <a:schemeClr val="tx1"/>
                </a:solidFill>
                <a:effectLst/>
                <a:latin typeface="Times New Roman" pitchFamily="18" charset="0"/>
                <a:ea typeface="+mn-ea"/>
                <a:cs typeface="Arial" charset="0"/>
              </a:rPr>
              <a:t>There are (click) several templates to start from</a:t>
            </a:r>
          </a:p>
          <a:p>
            <a:endParaRPr lang="en-GB" baseline="0" dirty="0" smtClean="0"/>
          </a:p>
          <a:p>
            <a:endParaRPr lang="sv-SE" noProof="0" dirty="0"/>
          </a:p>
        </p:txBody>
      </p:sp>
      <p:sp>
        <p:nvSpPr>
          <p:cNvPr id="4" name="Pladsholder til diasnummer 3"/>
          <p:cNvSpPr>
            <a:spLocks noGrp="1"/>
          </p:cNvSpPr>
          <p:nvPr>
            <p:ph type="sldNum" sz="quarter" idx="10"/>
          </p:nvPr>
        </p:nvSpPr>
        <p:spPr/>
        <p:txBody>
          <a:bodyPr/>
          <a:lstStyle/>
          <a:p>
            <a:pPr>
              <a:defRPr/>
            </a:pPr>
            <a:fld id="{1576E3FC-CDC7-49A6-B050-C1531F6BECEE}" type="slidenum">
              <a:rPr lang="en-GB" altLang="nn-NO" smtClean="0"/>
              <a:pPr>
                <a:defRPr/>
              </a:pPr>
              <a:t>20</a:t>
            </a:fld>
            <a:endParaRPr lang="en-GB" altLang="nn-NO"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5622" eaLnBrk="1" hangingPunct="1">
              <a:defRPr/>
            </a:pPr>
            <a:r>
              <a:rPr lang="nb-NO" baseline="0" dirty="0" smtClean="0"/>
              <a:t>Fortell kort om </a:t>
            </a:r>
            <a:r>
              <a:rPr lang="nb-NO" baseline="0" dirty="0" err="1" smtClean="0"/>
              <a:t>herskinsmetoden</a:t>
            </a:r>
            <a:r>
              <a:rPr lang="nb-NO" baseline="0" dirty="0" smtClean="0"/>
              <a:t>:</a:t>
            </a:r>
          </a:p>
          <a:p>
            <a:pPr defTabSz="885622" eaLnBrk="1" hangingPunct="1">
              <a:defRPr/>
            </a:pPr>
            <a:r>
              <a:rPr lang="nb-NO" baseline="0" noProof="0" dirty="0" smtClean="0"/>
              <a:t>VI har valgt denne fordi den hjelper til gjøre prosessene enklere, samt at den gir mye tid til oppgaver.</a:t>
            </a:r>
          </a:p>
          <a:p>
            <a:pPr defTabSz="885622" eaLnBrk="1" hangingPunct="1">
              <a:defRPr/>
            </a:pPr>
            <a:r>
              <a:rPr lang="nb-NO" baseline="0" noProof="0" dirty="0" smtClean="0"/>
              <a:t>Detaljer sparer vi til huskesedlene.</a:t>
            </a:r>
          </a:p>
          <a:p>
            <a:pPr defTabSz="885622" eaLnBrk="1" hangingPunct="1">
              <a:defRPr/>
            </a:pPr>
            <a:r>
              <a:rPr lang="nb-NO" baseline="0" noProof="0" dirty="0" smtClean="0"/>
              <a:t>Først en overordnet prinsipiell gjennomgang av temaet, 5-10 min.</a:t>
            </a:r>
          </a:p>
          <a:p>
            <a:pPr defTabSz="885622" eaLnBrk="1" hangingPunct="1">
              <a:defRPr/>
            </a:pPr>
            <a:r>
              <a:rPr lang="nb-NO" baseline="0" noProof="0" dirty="0" smtClean="0"/>
              <a:t>Så deles oppgavene ut, disse henviser til huskesedlene. Ta frem permen, vis innholdsfortegnelsen.</a:t>
            </a:r>
          </a:p>
          <a:p>
            <a:pPr defTabSz="885622" eaLnBrk="1" hangingPunct="1">
              <a:defRPr/>
            </a:pPr>
            <a:r>
              <a:rPr lang="nb-NO" baseline="0" noProof="0" dirty="0" smtClean="0"/>
              <a:t>Huskesedlene har til venstre navnet på knappen, menyvalget eller funksjonen du skal velge/utføre, og til høyre bilde av den samme. I midten mer detaljer for de som ønsker dette.</a:t>
            </a:r>
          </a:p>
          <a:p>
            <a:pPr defTabSz="885622" eaLnBrk="1" hangingPunct="1">
              <a:defRPr/>
            </a:pPr>
            <a:r>
              <a:rPr lang="nb-NO" baseline="0" noProof="0" dirty="0" smtClean="0"/>
              <a:t>Korttidshukommelsen husker tekst, men langtidshukommelsen husker bilder ;-)</a:t>
            </a:r>
          </a:p>
          <a:p>
            <a:pPr defTabSz="885622" eaLnBrk="1" hangingPunct="1">
              <a:defRPr/>
            </a:pPr>
            <a:r>
              <a:rPr lang="nb-NO" baseline="0" noProof="0" dirty="0" smtClean="0"/>
              <a:t>Noen av oppgavene har ekstraoppgaver som kun er tenkt for de som </a:t>
            </a:r>
            <a:r>
              <a:rPr lang="nb-NO" baseline="0" noProof="0" dirty="0" err="1" smtClean="0"/>
              <a:t>evt</a:t>
            </a:r>
            <a:r>
              <a:rPr lang="nb-NO" baseline="0" noProof="0" dirty="0" smtClean="0"/>
              <a:t> ligger litt foran resten av gjengen.</a:t>
            </a:r>
          </a:p>
          <a:p>
            <a:pPr defTabSz="885622" eaLnBrk="1" hangingPunct="1">
              <a:defRPr/>
            </a:pPr>
            <a:r>
              <a:rPr lang="nb-NO" baseline="0" noProof="0" dirty="0" smtClean="0"/>
              <a:t>Etter oppgavene (som forhåpentligvis alle rekker), går instruktøren igjennom noen av dem, samt noen </a:t>
            </a:r>
            <a:r>
              <a:rPr lang="nb-NO" baseline="0" noProof="0" dirty="0" err="1" smtClean="0"/>
              <a:t>tips&amp;triks</a:t>
            </a:r>
            <a:r>
              <a:rPr lang="nb-NO" baseline="0" noProof="0" dirty="0" smtClean="0"/>
              <a:t> på tavlen. Dette er eneste gang instruktør er inne i selve programmet. Dette tar 5-10 minutter.</a:t>
            </a:r>
          </a:p>
          <a:p>
            <a:pPr defTabSz="885622" eaLnBrk="1" hangingPunct="1">
              <a:defRPr/>
            </a:pPr>
            <a:r>
              <a:rPr lang="nb-NO" baseline="0" noProof="0" dirty="0" smtClean="0"/>
              <a:t>Deretter 15 minutters pause. Hver hele time. Slå av lyd og vibrering på </a:t>
            </a:r>
            <a:r>
              <a:rPr lang="nb-NO" baseline="0" noProof="0" dirty="0" err="1" smtClean="0"/>
              <a:t>tlf</a:t>
            </a:r>
            <a:r>
              <a:rPr lang="nb-NO" baseline="0" noProof="0" dirty="0" smtClean="0"/>
              <a:t>, ønsker minst mulig forstyrrelser for dere alle under kurset, pausene er lange med tanke på at de som må ta telefoner og svare på mailer skal få litt tid til det underveis.</a:t>
            </a:r>
          </a:p>
          <a:p>
            <a:pPr defTabSz="885622" eaLnBrk="1" hangingPunct="1">
              <a:defRPr/>
            </a:pPr>
            <a:r>
              <a:rPr lang="nb-NO" baseline="0" noProof="0" dirty="0" err="1" smtClean="0"/>
              <a:t>Lunchen</a:t>
            </a:r>
            <a:r>
              <a:rPr lang="nb-NO" baseline="0" noProof="0" dirty="0" smtClean="0"/>
              <a:t> er på 45 min. Spør når det passer dem best, legg opp kurset i forhold til dette.</a:t>
            </a:r>
          </a:p>
          <a:p>
            <a:pPr defTabSz="885622" eaLnBrk="1" hangingPunct="1">
              <a:defRPr/>
            </a:pPr>
            <a:r>
              <a:rPr lang="nb-NO" baseline="0" noProof="0" dirty="0" smtClean="0"/>
              <a:t>Holder på til </a:t>
            </a:r>
            <a:r>
              <a:rPr lang="nb-NO" baseline="0" noProof="0" dirty="0" err="1" smtClean="0"/>
              <a:t>kl</a:t>
            </a:r>
            <a:r>
              <a:rPr lang="nb-NO" baseline="0" noProof="0" dirty="0" smtClean="0"/>
              <a:t> 15 (NB! Ikke gå over tiden!!!)</a:t>
            </a:r>
            <a:endParaRPr lang="sv-SE" noProof="0" dirty="0" smtClean="0"/>
          </a:p>
          <a:p>
            <a:endParaRPr lang="nb-NO" dirty="0"/>
          </a:p>
        </p:txBody>
      </p:sp>
      <p:sp>
        <p:nvSpPr>
          <p:cNvPr id="4" name="Slide Number Placeholder 3"/>
          <p:cNvSpPr>
            <a:spLocks noGrp="1"/>
          </p:cNvSpPr>
          <p:nvPr>
            <p:ph type="sldNum" sz="quarter" idx="10"/>
          </p:nvPr>
        </p:nvSpPr>
        <p:spPr/>
        <p:txBody>
          <a:bodyPr/>
          <a:lstStyle/>
          <a:p>
            <a:fld id="{E1507F0C-9FF4-4D56-8393-7CF0DB11E263}" type="slidenum">
              <a:rPr lang="da-DK" smtClean="0"/>
              <a:t>3</a:t>
            </a:fld>
            <a:endParaRPr lang="da-DK"/>
          </a:p>
        </p:txBody>
      </p:sp>
    </p:spTree>
    <p:extLst>
      <p:ext uri="{BB962C8B-B14F-4D97-AF65-F5344CB8AC3E}">
        <p14:creationId xmlns:p14="http://schemas.microsoft.com/office/powerpoint/2010/main" val="37597588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kern="1200" dirty="0" err="1" smtClean="0">
                <a:solidFill>
                  <a:schemeClr val="tx1"/>
                </a:solidFill>
                <a:effectLst/>
                <a:latin typeface="Times New Roman" pitchFamily="18" charset="0"/>
                <a:ea typeface="+mn-ea"/>
                <a:cs typeface="Arial" charset="0"/>
              </a:rPr>
              <a:t>Når</a:t>
            </a:r>
            <a:r>
              <a:rPr lang="en-GB" sz="1200" kern="1200" dirty="0" smtClean="0">
                <a:solidFill>
                  <a:schemeClr val="tx1"/>
                </a:solidFill>
                <a:effectLst/>
                <a:latin typeface="Times New Roman" pitchFamily="18" charset="0"/>
                <a:ea typeface="+mn-ea"/>
                <a:cs typeface="Arial" charset="0"/>
              </a:rPr>
              <a:t> du </a:t>
            </a:r>
            <a:r>
              <a:rPr lang="en-GB" sz="1200" kern="1200" dirty="0" err="1" smtClean="0">
                <a:solidFill>
                  <a:schemeClr val="tx1"/>
                </a:solidFill>
                <a:effectLst/>
                <a:latin typeface="Times New Roman" pitchFamily="18" charset="0"/>
                <a:ea typeface="+mn-ea"/>
                <a:cs typeface="Arial" charset="0"/>
              </a:rPr>
              <a:t>har</a:t>
            </a:r>
            <a:r>
              <a:rPr lang="en-GB" sz="1200" kern="1200" dirty="0" smtClean="0">
                <a:solidFill>
                  <a:schemeClr val="tx1"/>
                </a:solidFill>
                <a:effectLst/>
                <a:latin typeface="Times New Roman" pitchFamily="18" charset="0"/>
                <a:ea typeface="+mn-ea"/>
                <a:cs typeface="Arial" charset="0"/>
              </a:rPr>
              <a:t> </a:t>
            </a:r>
            <a:r>
              <a:rPr lang="en-GB" sz="1200" kern="1200" dirty="0" err="1" smtClean="0">
                <a:solidFill>
                  <a:schemeClr val="tx1"/>
                </a:solidFill>
                <a:effectLst/>
                <a:latin typeface="Times New Roman" pitchFamily="18" charset="0"/>
                <a:ea typeface="+mn-ea"/>
                <a:cs typeface="Arial" charset="0"/>
              </a:rPr>
              <a:t>valgt</a:t>
            </a:r>
            <a:r>
              <a:rPr lang="en-GB" sz="1200" kern="1200" dirty="0" smtClean="0">
                <a:solidFill>
                  <a:schemeClr val="tx1"/>
                </a:solidFill>
                <a:effectLst/>
                <a:latin typeface="Times New Roman" pitchFamily="18" charset="0"/>
                <a:ea typeface="+mn-ea"/>
                <a:cs typeface="Arial" charset="0"/>
              </a:rPr>
              <a:t> layout</a:t>
            </a:r>
            <a:r>
              <a:rPr lang="en-GB" sz="1200" kern="1200" baseline="0" dirty="0" smtClean="0">
                <a:solidFill>
                  <a:schemeClr val="tx1"/>
                </a:solidFill>
                <a:effectLst/>
                <a:latin typeface="Times New Roman" pitchFamily="18" charset="0"/>
                <a:ea typeface="+mn-ea"/>
                <a:cs typeface="Arial" charset="0"/>
              </a:rPr>
              <a:t> </a:t>
            </a:r>
            <a:r>
              <a:rPr lang="en-GB" sz="1200" kern="1200" baseline="0" dirty="0" err="1" smtClean="0">
                <a:solidFill>
                  <a:schemeClr val="tx1"/>
                </a:solidFill>
                <a:effectLst/>
                <a:latin typeface="Times New Roman" pitchFamily="18" charset="0"/>
                <a:ea typeface="+mn-ea"/>
                <a:cs typeface="Arial" charset="0"/>
              </a:rPr>
              <a:t>skal</a:t>
            </a:r>
            <a:r>
              <a:rPr lang="en-GB" sz="1200" kern="1200" baseline="0" dirty="0" smtClean="0">
                <a:solidFill>
                  <a:schemeClr val="tx1"/>
                </a:solidFill>
                <a:effectLst/>
                <a:latin typeface="Times New Roman" pitchFamily="18" charset="0"/>
                <a:ea typeface="+mn-ea"/>
                <a:cs typeface="Arial" charset="0"/>
              </a:rPr>
              <a:t> du </a:t>
            </a:r>
            <a:r>
              <a:rPr lang="en-GB" sz="1200" kern="1200" baseline="0" dirty="0" err="1" smtClean="0">
                <a:solidFill>
                  <a:schemeClr val="tx1"/>
                </a:solidFill>
                <a:effectLst/>
                <a:latin typeface="Times New Roman" pitchFamily="18" charset="0"/>
                <a:ea typeface="+mn-ea"/>
                <a:cs typeface="Arial" charset="0"/>
              </a:rPr>
              <a:t>velge</a:t>
            </a:r>
            <a:r>
              <a:rPr lang="en-GB" sz="1200" kern="1200" baseline="0" dirty="0" smtClean="0">
                <a:solidFill>
                  <a:schemeClr val="tx1"/>
                </a:solidFill>
                <a:effectLst/>
                <a:latin typeface="Times New Roman" pitchFamily="18" charset="0"/>
                <a:ea typeface="+mn-ea"/>
                <a:cs typeface="Arial" charset="0"/>
              </a:rPr>
              <a:t> </a:t>
            </a:r>
            <a:r>
              <a:rPr lang="en-GB" sz="1200" kern="1200" baseline="0" dirty="0" err="1" smtClean="0">
                <a:solidFill>
                  <a:schemeClr val="tx1"/>
                </a:solidFill>
                <a:effectLst/>
                <a:latin typeface="Times New Roman" pitchFamily="18" charset="0"/>
                <a:ea typeface="+mn-ea"/>
                <a:cs typeface="Arial" charset="0"/>
              </a:rPr>
              <a:t>hvilke</a:t>
            </a:r>
            <a:r>
              <a:rPr lang="en-GB" sz="1200" kern="1200" baseline="0" dirty="0" smtClean="0">
                <a:solidFill>
                  <a:schemeClr val="tx1"/>
                </a:solidFill>
                <a:effectLst/>
                <a:latin typeface="Times New Roman" pitchFamily="18" charset="0"/>
                <a:ea typeface="+mn-ea"/>
                <a:cs typeface="Arial" charset="0"/>
              </a:rPr>
              <a:t> </a:t>
            </a:r>
            <a:r>
              <a:rPr lang="en-GB" sz="1200" kern="1200" baseline="0" dirty="0" err="1" smtClean="0">
                <a:solidFill>
                  <a:schemeClr val="tx1"/>
                </a:solidFill>
                <a:effectLst/>
                <a:latin typeface="Times New Roman" pitchFamily="18" charset="0"/>
                <a:ea typeface="+mn-ea"/>
                <a:cs typeface="Arial" charset="0"/>
              </a:rPr>
              <a:t>webdeler</a:t>
            </a:r>
            <a:r>
              <a:rPr lang="en-GB" sz="1200" kern="1200" baseline="0" dirty="0" smtClean="0">
                <a:solidFill>
                  <a:schemeClr val="tx1"/>
                </a:solidFill>
                <a:effectLst/>
                <a:latin typeface="Times New Roman" pitchFamily="18" charset="0"/>
                <a:ea typeface="+mn-ea"/>
                <a:cs typeface="Arial" charset="0"/>
              </a:rPr>
              <a:t> du </a:t>
            </a:r>
            <a:r>
              <a:rPr lang="en-GB" sz="1200" kern="1200" baseline="0" dirty="0" err="1" smtClean="0">
                <a:solidFill>
                  <a:schemeClr val="tx1"/>
                </a:solidFill>
                <a:effectLst/>
                <a:latin typeface="Times New Roman" pitchFamily="18" charset="0"/>
                <a:ea typeface="+mn-ea"/>
                <a:cs typeface="Arial" charset="0"/>
              </a:rPr>
              <a:t>ønsker</a:t>
            </a:r>
            <a:r>
              <a:rPr lang="en-GB" sz="1200" kern="1200" baseline="0" dirty="0" smtClean="0">
                <a:solidFill>
                  <a:schemeClr val="tx1"/>
                </a:solidFill>
                <a:effectLst/>
                <a:latin typeface="Times New Roman" pitchFamily="18" charset="0"/>
                <a:ea typeface="+mn-ea"/>
                <a:cs typeface="Arial" charset="0"/>
              </a:rPr>
              <a:t> å </a:t>
            </a:r>
            <a:r>
              <a:rPr lang="en-GB" sz="1200" kern="1200" baseline="0" dirty="0" err="1" smtClean="0">
                <a:solidFill>
                  <a:schemeClr val="tx1"/>
                </a:solidFill>
                <a:effectLst/>
                <a:latin typeface="Times New Roman" pitchFamily="18" charset="0"/>
                <a:ea typeface="+mn-ea"/>
                <a:cs typeface="Arial" charset="0"/>
              </a:rPr>
              <a:t>legge</a:t>
            </a:r>
            <a:r>
              <a:rPr lang="en-GB" sz="1200" kern="1200" baseline="0" dirty="0" smtClean="0">
                <a:solidFill>
                  <a:schemeClr val="tx1"/>
                </a:solidFill>
                <a:effectLst/>
                <a:latin typeface="Times New Roman" pitchFamily="18" charset="0"/>
                <a:ea typeface="+mn-ea"/>
                <a:cs typeface="Arial" charset="0"/>
              </a:rPr>
              <a:t> inn. </a:t>
            </a:r>
            <a:r>
              <a:rPr lang="en-GB" sz="1200" kern="1200" baseline="0" dirty="0" err="1" smtClean="0">
                <a:solidFill>
                  <a:schemeClr val="tx1"/>
                </a:solidFill>
                <a:effectLst/>
                <a:latin typeface="Times New Roman" pitchFamily="18" charset="0"/>
                <a:ea typeface="+mn-ea"/>
                <a:cs typeface="Arial" charset="0"/>
              </a:rPr>
              <a:t>Det</a:t>
            </a:r>
            <a:r>
              <a:rPr lang="en-GB" sz="1200" kern="1200" baseline="0" dirty="0" smtClean="0">
                <a:solidFill>
                  <a:schemeClr val="tx1"/>
                </a:solidFill>
                <a:effectLst/>
                <a:latin typeface="Times New Roman" pitchFamily="18" charset="0"/>
                <a:ea typeface="+mn-ea"/>
                <a:cs typeface="Arial" charset="0"/>
              </a:rPr>
              <a:t> </a:t>
            </a:r>
            <a:r>
              <a:rPr lang="en-GB" sz="1200" kern="1200" baseline="0" dirty="0" err="1" smtClean="0">
                <a:solidFill>
                  <a:schemeClr val="tx1"/>
                </a:solidFill>
                <a:effectLst/>
                <a:latin typeface="Times New Roman" pitchFamily="18" charset="0"/>
                <a:ea typeface="+mn-ea"/>
                <a:cs typeface="Arial" charset="0"/>
              </a:rPr>
              <a:t>valget</a:t>
            </a:r>
            <a:r>
              <a:rPr lang="en-GB" sz="1200" kern="1200" baseline="0" dirty="0" smtClean="0">
                <a:solidFill>
                  <a:schemeClr val="tx1"/>
                </a:solidFill>
                <a:effectLst/>
                <a:latin typeface="Times New Roman" pitchFamily="18" charset="0"/>
                <a:ea typeface="+mn-ea"/>
                <a:cs typeface="Arial" charset="0"/>
              </a:rPr>
              <a:t> </a:t>
            </a:r>
            <a:r>
              <a:rPr lang="en-GB" sz="1200" kern="1200" baseline="0" dirty="0" err="1" smtClean="0">
                <a:solidFill>
                  <a:schemeClr val="tx1"/>
                </a:solidFill>
                <a:effectLst/>
                <a:latin typeface="Times New Roman" pitchFamily="18" charset="0"/>
                <a:ea typeface="+mn-ea"/>
                <a:cs typeface="Arial" charset="0"/>
              </a:rPr>
              <a:t>som</a:t>
            </a:r>
            <a:r>
              <a:rPr lang="en-GB" sz="1200" kern="1200" baseline="0" dirty="0" smtClean="0">
                <a:solidFill>
                  <a:schemeClr val="tx1"/>
                </a:solidFill>
                <a:effectLst/>
                <a:latin typeface="Times New Roman" pitchFamily="18" charset="0"/>
                <a:ea typeface="+mn-ea"/>
                <a:cs typeface="Arial" charset="0"/>
              </a:rPr>
              <a:t> </a:t>
            </a:r>
            <a:r>
              <a:rPr lang="en-GB" sz="1200" kern="1200" baseline="0" dirty="0" err="1" smtClean="0">
                <a:solidFill>
                  <a:schemeClr val="tx1"/>
                </a:solidFill>
                <a:effectLst/>
                <a:latin typeface="Times New Roman" pitchFamily="18" charset="0"/>
                <a:ea typeface="+mn-ea"/>
                <a:cs typeface="Arial" charset="0"/>
              </a:rPr>
              <a:t>er</a:t>
            </a:r>
            <a:r>
              <a:rPr lang="en-GB" sz="1200" kern="1200" baseline="0" dirty="0" smtClean="0">
                <a:solidFill>
                  <a:schemeClr val="tx1"/>
                </a:solidFill>
                <a:effectLst/>
                <a:latin typeface="Times New Roman" pitchFamily="18" charset="0"/>
                <a:ea typeface="+mn-ea"/>
                <a:cs typeface="Arial" charset="0"/>
              </a:rPr>
              <a:t> </a:t>
            </a:r>
            <a:r>
              <a:rPr lang="en-GB" sz="1200" kern="1200" baseline="0" dirty="0" err="1" smtClean="0">
                <a:solidFill>
                  <a:schemeClr val="tx1"/>
                </a:solidFill>
                <a:effectLst/>
                <a:latin typeface="Times New Roman" pitchFamily="18" charset="0"/>
                <a:ea typeface="+mn-ea"/>
                <a:cs typeface="Arial" charset="0"/>
              </a:rPr>
              <a:t>mest</a:t>
            </a:r>
            <a:r>
              <a:rPr lang="en-GB" sz="1200" kern="1200" baseline="0" dirty="0" smtClean="0">
                <a:solidFill>
                  <a:schemeClr val="tx1"/>
                </a:solidFill>
                <a:effectLst/>
                <a:latin typeface="Times New Roman" pitchFamily="18" charset="0"/>
                <a:ea typeface="+mn-ea"/>
                <a:cs typeface="Arial" charset="0"/>
              </a:rPr>
              <a:t> </a:t>
            </a:r>
            <a:r>
              <a:rPr lang="en-GB" sz="1200" kern="1200" baseline="0" dirty="0" err="1" smtClean="0">
                <a:solidFill>
                  <a:schemeClr val="tx1"/>
                </a:solidFill>
                <a:effectLst/>
                <a:latin typeface="Times New Roman" pitchFamily="18" charset="0"/>
                <a:ea typeface="+mn-ea"/>
                <a:cs typeface="Arial" charset="0"/>
              </a:rPr>
              <a:t>interessant</a:t>
            </a:r>
            <a:r>
              <a:rPr lang="en-GB" sz="1200" kern="1200" baseline="0" dirty="0" smtClean="0">
                <a:solidFill>
                  <a:schemeClr val="tx1"/>
                </a:solidFill>
                <a:effectLst/>
                <a:latin typeface="Times New Roman" pitchFamily="18" charset="0"/>
                <a:ea typeface="+mn-ea"/>
                <a:cs typeface="Arial" charset="0"/>
              </a:rPr>
              <a:t> for </a:t>
            </a:r>
            <a:r>
              <a:rPr lang="en-GB" sz="1200" kern="1200" baseline="0" dirty="0" err="1" smtClean="0">
                <a:solidFill>
                  <a:schemeClr val="tx1"/>
                </a:solidFill>
                <a:effectLst/>
                <a:latin typeface="Times New Roman" pitchFamily="18" charset="0"/>
                <a:ea typeface="+mn-ea"/>
                <a:cs typeface="Arial" charset="0"/>
              </a:rPr>
              <a:t>oss</a:t>
            </a:r>
            <a:r>
              <a:rPr lang="en-GB" sz="1200" kern="1200" baseline="0" dirty="0" smtClean="0">
                <a:solidFill>
                  <a:schemeClr val="tx1"/>
                </a:solidFill>
                <a:effectLst/>
                <a:latin typeface="Times New Roman" pitchFamily="18" charset="0"/>
                <a:ea typeface="+mn-ea"/>
                <a:cs typeface="Arial" charset="0"/>
              </a:rPr>
              <a:t> </a:t>
            </a:r>
            <a:r>
              <a:rPr lang="en-GB" sz="1200" kern="1200" baseline="0" dirty="0" err="1" smtClean="0">
                <a:solidFill>
                  <a:schemeClr val="tx1"/>
                </a:solidFill>
                <a:effectLst/>
                <a:latin typeface="Times New Roman" pitchFamily="18" charset="0"/>
                <a:ea typeface="+mn-ea"/>
                <a:cs typeface="Arial" charset="0"/>
              </a:rPr>
              <a:t>er</a:t>
            </a:r>
            <a:r>
              <a:rPr lang="en-GB" sz="1200" kern="1200" baseline="0" dirty="0" smtClean="0">
                <a:solidFill>
                  <a:schemeClr val="tx1"/>
                </a:solidFill>
                <a:effectLst/>
                <a:latin typeface="Times New Roman" pitchFamily="18" charset="0"/>
                <a:ea typeface="+mn-ea"/>
                <a:cs typeface="Arial" charset="0"/>
              </a:rPr>
              <a:t> 360 </a:t>
            </a:r>
            <a:r>
              <a:rPr lang="en-GB" sz="1200" kern="1200" baseline="0" dirty="0" err="1" smtClean="0">
                <a:solidFill>
                  <a:schemeClr val="tx1"/>
                </a:solidFill>
                <a:effectLst/>
                <a:latin typeface="Times New Roman" pitchFamily="18" charset="0"/>
                <a:ea typeface="+mn-ea"/>
                <a:cs typeface="Arial" charset="0"/>
              </a:rPr>
              <a:t>webparts</a:t>
            </a:r>
            <a:r>
              <a:rPr lang="en-GB" sz="1200" kern="1200" baseline="0" dirty="0" smtClean="0">
                <a:solidFill>
                  <a:schemeClr val="tx1"/>
                </a:solidFill>
                <a:effectLst/>
                <a:latin typeface="Times New Roman" pitchFamily="18" charset="0"/>
                <a:ea typeface="+mn-ea"/>
                <a:cs typeface="Arial" charset="0"/>
              </a:rPr>
              <a:t>.</a:t>
            </a:r>
          </a:p>
          <a:p>
            <a:pPr rtl="0"/>
            <a:r>
              <a:rPr lang="en-GB" sz="1200" kern="1200" baseline="0" dirty="0" err="1" smtClean="0">
                <a:solidFill>
                  <a:schemeClr val="tx1"/>
                </a:solidFill>
                <a:effectLst/>
                <a:latin typeface="Times New Roman" pitchFamily="18" charset="0"/>
                <a:ea typeface="+mn-ea"/>
                <a:cs typeface="Arial" charset="0"/>
              </a:rPr>
              <a:t>Stå</a:t>
            </a:r>
            <a:r>
              <a:rPr lang="en-GB" sz="1200" kern="1200" baseline="0" dirty="0" smtClean="0">
                <a:solidFill>
                  <a:schemeClr val="tx1"/>
                </a:solidFill>
                <a:effectLst/>
                <a:latin typeface="Times New Roman" pitchFamily="18" charset="0"/>
                <a:ea typeface="+mn-ea"/>
                <a:cs typeface="Arial" charset="0"/>
              </a:rPr>
              <a:t> I den </a:t>
            </a:r>
            <a:r>
              <a:rPr lang="en-GB" sz="1200" kern="1200" baseline="0" dirty="0" err="1" smtClean="0">
                <a:solidFill>
                  <a:schemeClr val="tx1"/>
                </a:solidFill>
                <a:effectLst/>
                <a:latin typeface="Times New Roman" pitchFamily="18" charset="0"/>
                <a:ea typeface="+mn-ea"/>
                <a:cs typeface="Arial" charset="0"/>
              </a:rPr>
              <a:t>delen</a:t>
            </a:r>
            <a:r>
              <a:rPr lang="en-GB" sz="1200" kern="1200" baseline="0" dirty="0" smtClean="0">
                <a:solidFill>
                  <a:schemeClr val="tx1"/>
                </a:solidFill>
                <a:effectLst/>
                <a:latin typeface="Times New Roman" pitchFamily="18" charset="0"/>
                <a:ea typeface="+mn-ea"/>
                <a:cs typeface="Arial" charset="0"/>
              </a:rPr>
              <a:t> </a:t>
            </a:r>
            <a:r>
              <a:rPr lang="en-GB" sz="1200" kern="1200" baseline="0" dirty="0" err="1" smtClean="0">
                <a:solidFill>
                  <a:schemeClr val="tx1"/>
                </a:solidFill>
                <a:effectLst/>
                <a:latin typeface="Times New Roman" pitchFamily="18" charset="0"/>
                <a:ea typeface="+mn-ea"/>
                <a:cs typeface="Arial" charset="0"/>
              </a:rPr>
              <a:t>av</a:t>
            </a:r>
            <a:r>
              <a:rPr lang="en-GB" sz="1200" kern="1200" baseline="0" dirty="0" smtClean="0">
                <a:solidFill>
                  <a:schemeClr val="tx1"/>
                </a:solidFill>
                <a:effectLst/>
                <a:latin typeface="Times New Roman" pitchFamily="18" charset="0"/>
                <a:ea typeface="+mn-ea"/>
                <a:cs typeface="Arial" charset="0"/>
              </a:rPr>
              <a:t> </a:t>
            </a:r>
            <a:r>
              <a:rPr lang="en-GB" sz="1200" kern="1200" baseline="0" dirty="0" err="1" smtClean="0">
                <a:solidFill>
                  <a:schemeClr val="tx1"/>
                </a:solidFill>
                <a:effectLst/>
                <a:latin typeface="Times New Roman" pitchFamily="18" charset="0"/>
                <a:ea typeface="+mn-ea"/>
                <a:cs typeface="Arial" charset="0"/>
              </a:rPr>
              <a:t>malen</a:t>
            </a:r>
            <a:r>
              <a:rPr lang="en-GB" sz="1200" kern="1200" baseline="0" dirty="0" smtClean="0">
                <a:solidFill>
                  <a:schemeClr val="tx1"/>
                </a:solidFill>
                <a:effectLst/>
                <a:latin typeface="Times New Roman" pitchFamily="18" charset="0"/>
                <a:ea typeface="+mn-ea"/>
                <a:cs typeface="Arial" charset="0"/>
              </a:rPr>
              <a:t> du </a:t>
            </a:r>
            <a:r>
              <a:rPr lang="en-GB" sz="1200" kern="1200" baseline="0" dirty="0" err="1" smtClean="0">
                <a:solidFill>
                  <a:schemeClr val="tx1"/>
                </a:solidFill>
                <a:effectLst/>
                <a:latin typeface="Times New Roman" pitchFamily="18" charset="0"/>
                <a:ea typeface="+mn-ea"/>
                <a:cs typeface="Arial" charset="0"/>
              </a:rPr>
              <a:t>ønsker</a:t>
            </a:r>
            <a:r>
              <a:rPr lang="en-GB" sz="1200" kern="1200" baseline="0" dirty="0" smtClean="0">
                <a:solidFill>
                  <a:schemeClr val="tx1"/>
                </a:solidFill>
                <a:effectLst/>
                <a:latin typeface="Times New Roman" pitchFamily="18" charset="0"/>
                <a:ea typeface="+mn-ea"/>
                <a:cs typeface="Arial" charset="0"/>
              </a:rPr>
              <a:t> å </a:t>
            </a:r>
            <a:r>
              <a:rPr lang="en-GB" sz="1200" kern="1200" baseline="0" dirty="0" err="1" smtClean="0">
                <a:solidFill>
                  <a:schemeClr val="tx1"/>
                </a:solidFill>
                <a:effectLst/>
                <a:latin typeface="Times New Roman" pitchFamily="18" charset="0"/>
                <a:ea typeface="+mn-ea"/>
                <a:cs typeface="Arial" charset="0"/>
              </a:rPr>
              <a:t>legge</a:t>
            </a:r>
            <a:r>
              <a:rPr lang="en-GB" sz="1200" kern="1200" baseline="0" dirty="0" smtClean="0">
                <a:solidFill>
                  <a:schemeClr val="tx1"/>
                </a:solidFill>
                <a:effectLst/>
                <a:latin typeface="Times New Roman" pitchFamily="18" charset="0"/>
                <a:ea typeface="+mn-ea"/>
                <a:cs typeface="Arial" charset="0"/>
              </a:rPr>
              <a:t> inn </a:t>
            </a:r>
            <a:r>
              <a:rPr lang="en-GB" sz="1200" kern="1200" baseline="0" dirty="0" err="1" smtClean="0">
                <a:solidFill>
                  <a:schemeClr val="tx1"/>
                </a:solidFill>
                <a:effectLst/>
                <a:latin typeface="Times New Roman" pitchFamily="18" charset="0"/>
                <a:ea typeface="+mn-ea"/>
                <a:cs typeface="Arial" charset="0"/>
              </a:rPr>
              <a:t>webdelen</a:t>
            </a:r>
            <a:r>
              <a:rPr lang="en-GB" sz="1200" kern="1200" baseline="0" dirty="0" smtClean="0">
                <a:solidFill>
                  <a:schemeClr val="tx1"/>
                </a:solidFill>
                <a:effectLst/>
                <a:latin typeface="Times New Roman" pitchFamily="18" charset="0"/>
                <a:ea typeface="+mn-ea"/>
                <a:cs typeface="Arial" charset="0"/>
              </a:rPr>
              <a:t>, </a:t>
            </a:r>
            <a:r>
              <a:rPr lang="en-GB" sz="1200" kern="1200" baseline="0" dirty="0" err="1" smtClean="0">
                <a:solidFill>
                  <a:schemeClr val="tx1"/>
                </a:solidFill>
                <a:effectLst/>
                <a:latin typeface="Times New Roman" pitchFamily="18" charset="0"/>
                <a:ea typeface="+mn-ea"/>
                <a:cs typeface="Arial" charset="0"/>
              </a:rPr>
              <a:t>gå</a:t>
            </a:r>
            <a:r>
              <a:rPr lang="en-GB" sz="1200" kern="1200" baseline="0" dirty="0" smtClean="0">
                <a:solidFill>
                  <a:schemeClr val="tx1"/>
                </a:solidFill>
                <a:effectLst/>
                <a:latin typeface="Times New Roman" pitchFamily="18" charset="0"/>
                <a:ea typeface="+mn-ea"/>
                <a:cs typeface="Arial" charset="0"/>
              </a:rPr>
              <a:t> </a:t>
            </a:r>
            <a:r>
              <a:rPr lang="en-GB" sz="1200" kern="1200" baseline="0" dirty="0" err="1" smtClean="0">
                <a:solidFill>
                  <a:schemeClr val="tx1"/>
                </a:solidFill>
                <a:effectLst/>
                <a:latin typeface="Times New Roman" pitchFamily="18" charset="0"/>
                <a:ea typeface="+mn-ea"/>
                <a:cs typeface="Arial" charset="0"/>
              </a:rPr>
              <a:t>opp</a:t>
            </a:r>
            <a:r>
              <a:rPr lang="en-GB" sz="1200" kern="1200" baseline="0" dirty="0" smtClean="0">
                <a:solidFill>
                  <a:schemeClr val="tx1"/>
                </a:solidFill>
                <a:effectLst/>
                <a:latin typeface="Times New Roman" pitchFamily="18" charset="0"/>
                <a:ea typeface="+mn-ea"/>
                <a:cs typeface="Arial" charset="0"/>
              </a:rPr>
              <a:t> </a:t>
            </a:r>
            <a:r>
              <a:rPr lang="en-GB" sz="1200" kern="1200" baseline="0" dirty="0" err="1" smtClean="0">
                <a:solidFill>
                  <a:schemeClr val="tx1"/>
                </a:solidFill>
                <a:effectLst/>
                <a:latin typeface="Times New Roman" pitchFamily="18" charset="0"/>
                <a:ea typeface="+mn-ea"/>
                <a:cs typeface="Arial" charset="0"/>
              </a:rPr>
              <a:t>og</a:t>
            </a:r>
            <a:r>
              <a:rPr lang="en-GB" sz="1200" kern="1200" baseline="0" dirty="0" smtClean="0">
                <a:solidFill>
                  <a:schemeClr val="tx1"/>
                </a:solidFill>
                <a:effectLst/>
                <a:latin typeface="Times New Roman" pitchFamily="18" charset="0"/>
                <a:ea typeface="+mn-ea"/>
                <a:cs typeface="Arial" charset="0"/>
              </a:rPr>
              <a:t> </a:t>
            </a:r>
            <a:r>
              <a:rPr lang="en-GB" sz="1200" kern="1200" baseline="0" dirty="0" err="1" smtClean="0">
                <a:solidFill>
                  <a:schemeClr val="tx1"/>
                </a:solidFill>
                <a:effectLst/>
                <a:latin typeface="Times New Roman" pitchFamily="18" charset="0"/>
                <a:ea typeface="+mn-ea"/>
                <a:cs typeface="Arial" charset="0"/>
              </a:rPr>
              <a:t>velg</a:t>
            </a:r>
            <a:r>
              <a:rPr lang="en-GB" sz="1200" kern="1200" baseline="0" dirty="0" smtClean="0">
                <a:solidFill>
                  <a:schemeClr val="tx1"/>
                </a:solidFill>
                <a:effectLst/>
                <a:latin typeface="Times New Roman" pitchFamily="18" charset="0"/>
                <a:ea typeface="+mn-ea"/>
                <a:cs typeface="Arial" charset="0"/>
              </a:rPr>
              <a:t> </a:t>
            </a:r>
            <a:r>
              <a:rPr lang="en-GB" sz="1200" kern="1200" baseline="0" dirty="0" err="1" smtClean="0">
                <a:solidFill>
                  <a:schemeClr val="tx1"/>
                </a:solidFill>
                <a:effectLst/>
                <a:latin typeface="Times New Roman" pitchFamily="18" charset="0"/>
                <a:ea typeface="+mn-ea"/>
                <a:cs typeface="Arial" charset="0"/>
              </a:rPr>
              <a:t>webdel</a:t>
            </a:r>
            <a:r>
              <a:rPr lang="en-GB" sz="1200" kern="1200" baseline="0" dirty="0" smtClean="0">
                <a:solidFill>
                  <a:schemeClr val="tx1"/>
                </a:solidFill>
                <a:effectLst/>
                <a:latin typeface="Times New Roman" pitchFamily="18" charset="0"/>
                <a:ea typeface="+mn-ea"/>
                <a:cs typeface="Arial" charset="0"/>
              </a:rPr>
              <a:t> </a:t>
            </a:r>
            <a:r>
              <a:rPr lang="en-GB" sz="1200" kern="1200" baseline="0" dirty="0" err="1" smtClean="0">
                <a:solidFill>
                  <a:schemeClr val="tx1"/>
                </a:solidFill>
                <a:effectLst/>
                <a:latin typeface="Times New Roman" pitchFamily="18" charset="0"/>
                <a:ea typeface="+mn-ea"/>
                <a:cs typeface="Arial" charset="0"/>
              </a:rPr>
              <a:t>fra</a:t>
            </a:r>
            <a:r>
              <a:rPr lang="en-GB" sz="1200" kern="1200" baseline="0" dirty="0" smtClean="0">
                <a:solidFill>
                  <a:schemeClr val="tx1"/>
                </a:solidFill>
                <a:effectLst/>
                <a:latin typeface="Times New Roman" pitchFamily="18" charset="0"/>
                <a:ea typeface="+mn-ea"/>
                <a:cs typeface="Arial" charset="0"/>
              </a:rPr>
              <a:t> listen.</a:t>
            </a:r>
          </a:p>
          <a:p>
            <a:pPr rtl="0"/>
            <a:r>
              <a:rPr lang="en-GB" sz="1200" kern="1200" baseline="0" dirty="0" err="1" smtClean="0">
                <a:solidFill>
                  <a:schemeClr val="tx1"/>
                </a:solidFill>
                <a:effectLst/>
                <a:latin typeface="Times New Roman" pitchFamily="18" charset="0"/>
                <a:ea typeface="+mn-ea"/>
                <a:cs typeface="Arial" charset="0"/>
              </a:rPr>
              <a:t>Når</a:t>
            </a:r>
            <a:r>
              <a:rPr lang="en-GB" sz="1200" kern="1200" baseline="0" dirty="0" smtClean="0">
                <a:solidFill>
                  <a:schemeClr val="tx1"/>
                </a:solidFill>
                <a:effectLst/>
                <a:latin typeface="Times New Roman" pitchFamily="18" charset="0"/>
                <a:ea typeface="+mn-ea"/>
                <a:cs typeface="Arial" charset="0"/>
              </a:rPr>
              <a:t> du </a:t>
            </a:r>
            <a:r>
              <a:rPr lang="en-GB" sz="1200" kern="1200" baseline="0" dirty="0" err="1" smtClean="0">
                <a:solidFill>
                  <a:schemeClr val="tx1"/>
                </a:solidFill>
                <a:effectLst/>
                <a:latin typeface="Times New Roman" pitchFamily="18" charset="0"/>
                <a:ea typeface="+mn-ea"/>
                <a:cs typeface="Arial" charset="0"/>
              </a:rPr>
              <a:t>skal</a:t>
            </a:r>
            <a:r>
              <a:rPr lang="en-GB" sz="1200" kern="1200" baseline="0" dirty="0" smtClean="0">
                <a:solidFill>
                  <a:schemeClr val="tx1"/>
                </a:solidFill>
                <a:effectLst/>
                <a:latin typeface="Times New Roman" pitchFamily="18" charset="0"/>
                <a:ea typeface="+mn-ea"/>
                <a:cs typeface="Arial" charset="0"/>
              </a:rPr>
              <a:t> </a:t>
            </a:r>
            <a:r>
              <a:rPr lang="en-GB" sz="1200" kern="1200" baseline="0" dirty="0" err="1" smtClean="0">
                <a:solidFill>
                  <a:schemeClr val="tx1"/>
                </a:solidFill>
                <a:effectLst/>
                <a:latin typeface="Times New Roman" pitchFamily="18" charset="0"/>
                <a:ea typeface="+mn-ea"/>
                <a:cs typeface="Arial" charset="0"/>
              </a:rPr>
              <a:t>legge</a:t>
            </a:r>
            <a:r>
              <a:rPr lang="en-GB" sz="1200" kern="1200" baseline="0" dirty="0" smtClean="0">
                <a:solidFill>
                  <a:schemeClr val="tx1"/>
                </a:solidFill>
                <a:effectLst/>
                <a:latin typeface="Times New Roman" pitchFamily="18" charset="0"/>
                <a:ea typeface="+mn-ea"/>
                <a:cs typeface="Arial" charset="0"/>
              </a:rPr>
              <a:t> inn </a:t>
            </a:r>
            <a:r>
              <a:rPr lang="en-GB" sz="1200" kern="1200" baseline="0" dirty="0" err="1" smtClean="0">
                <a:solidFill>
                  <a:schemeClr val="tx1"/>
                </a:solidFill>
                <a:effectLst/>
                <a:latin typeface="Times New Roman" pitchFamily="18" charset="0"/>
                <a:ea typeface="+mn-ea"/>
                <a:cs typeface="Arial" charset="0"/>
              </a:rPr>
              <a:t>favoritt</a:t>
            </a:r>
            <a:r>
              <a:rPr lang="en-GB" sz="1200" kern="1200" baseline="0" dirty="0" smtClean="0">
                <a:solidFill>
                  <a:schemeClr val="tx1"/>
                </a:solidFill>
                <a:effectLst/>
                <a:latin typeface="Times New Roman" pitchFamily="18" charset="0"/>
                <a:ea typeface="+mn-ea"/>
                <a:cs typeface="Arial" charset="0"/>
              </a:rPr>
              <a:t> </a:t>
            </a:r>
            <a:r>
              <a:rPr lang="en-GB" sz="1200" kern="1200" baseline="0" dirty="0" err="1" smtClean="0">
                <a:solidFill>
                  <a:schemeClr val="tx1"/>
                </a:solidFill>
                <a:effectLst/>
                <a:latin typeface="Times New Roman" pitchFamily="18" charset="0"/>
                <a:ea typeface="+mn-ea"/>
                <a:cs typeface="Arial" charset="0"/>
              </a:rPr>
              <a:t>er</a:t>
            </a:r>
            <a:r>
              <a:rPr lang="en-GB" sz="1200" kern="1200" baseline="0" dirty="0" smtClean="0">
                <a:solidFill>
                  <a:schemeClr val="tx1"/>
                </a:solidFill>
                <a:effectLst/>
                <a:latin typeface="Times New Roman" pitchFamily="18" charset="0"/>
                <a:ea typeface="+mn-ea"/>
                <a:cs typeface="Arial" charset="0"/>
              </a:rPr>
              <a:t> </a:t>
            </a:r>
            <a:r>
              <a:rPr lang="en-GB" sz="1200" kern="1200" baseline="0" dirty="0" err="1" smtClean="0">
                <a:solidFill>
                  <a:schemeClr val="tx1"/>
                </a:solidFill>
                <a:effectLst/>
                <a:latin typeface="Times New Roman" pitchFamily="18" charset="0"/>
                <a:ea typeface="+mn-ea"/>
                <a:cs typeface="Arial" charset="0"/>
              </a:rPr>
              <a:t>det</a:t>
            </a:r>
            <a:r>
              <a:rPr lang="en-GB" sz="1200" kern="1200" baseline="0" dirty="0" smtClean="0">
                <a:solidFill>
                  <a:schemeClr val="tx1"/>
                </a:solidFill>
                <a:effectLst/>
                <a:latin typeface="Times New Roman" pitchFamily="18" charset="0"/>
                <a:ea typeface="+mn-ea"/>
                <a:cs typeface="Arial" charset="0"/>
              </a:rPr>
              <a:t> to </a:t>
            </a:r>
            <a:r>
              <a:rPr lang="en-GB" sz="1200" kern="1200" baseline="0" dirty="0" err="1" smtClean="0">
                <a:solidFill>
                  <a:schemeClr val="tx1"/>
                </a:solidFill>
                <a:effectLst/>
                <a:latin typeface="Times New Roman" pitchFamily="18" charset="0"/>
                <a:ea typeface="+mn-ea"/>
                <a:cs typeface="Arial" charset="0"/>
              </a:rPr>
              <a:t>steg</a:t>
            </a:r>
            <a:r>
              <a:rPr lang="en-GB" sz="1200" kern="1200" baseline="0" dirty="0" smtClean="0">
                <a:solidFill>
                  <a:schemeClr val="tx1"/>
                </a:solidFill>
                <a:effectLst/>
                <a:latin typeface="Times New Roman" pitchFamily="18" charset="0"/>
                <a:ea typeface="+mn-ea"/>
                <a:cs typeface="Arial" charset="0"/>
              </a:rPr>
              <a:t>: </a:t>
            </a:r>
            <a:r>
              <a:rPr lang="en-GB" sz="1200" kern="1200" baseline="0" dirty="0" err="1" smtClean="0">
                <a:solidFill>
                  <a:schemeClr val="tx1"/>
                </a:solidFill>
                <a:effectLst/>
                <a:latin typeface="Times New Roman" pitchFamily="18" charset="0"/>
                <a:ea typeface="+mn-ea"/>
                <a:cs typeface="Arial" charset="0"/>
              </a:rPr>
              <a:t>Først</a:t>
            </a:r>
            <a:r>
              <a:rPr lang="en-GB" sz="1200" kern="1200" baseline="0" dirty="0" smtClean="0">
                <a:solidFill>
                  <a:schemeClr val="tx1"/>
                </a:solidFill>
                <a:effectLst/>
                <a:latin typeface="Times New Roman" pitchFamily="18" charset="0"/>
                <a:ea typeface="+mn-ea"/>
                <a:cs typeface="Arial" charset="0"/>
              </a:rPr>
              <a:t> </a:t>
            </a:r>
            <a:r>
              <a:rPr lang="en-GB" sz="1200" kern="1200" baseline="0" dirty="0" err="1" smtClean="0">
                <a:solidFill>
                  <a:schemeClr val="tx1"/>
                </a:solidFill>
                <a:effectLst/>
                <a:latin typeface="Times New Roman" pitchFamily="18" charset="0"/>
                <a:ea typeface="+mn-ea"/>
                <a:cs typeface="Arial" charset="0"/>
              </a:rPr>
              <a:t>legge</a:t>
            </a:r>
            <a:r>
              <a:rPr lang="en-GB" sz="1200" kern="1200" baseline="0" dirty="0" smtClean="0">
                <a:solidFill>
                  <a:schemeClr val="tx1"/>
                </a:solidFill>
                <a:effectLst/>
                <a:latin typeface="Times New Roman" pitchFamily="18" charset="0"/>
                <a:ea typeface="+mn-ea"/>
                <a:cs typeface="Arial" charset="0"/>
              </a:rPr>
              <a:t> inn </a:t>
            </a:r>
            <a:r>
              <a:rPr lang="en-GB" sz="1200" kern="1200" baseline="0" dirty="0" err="1" smtClean="0">
                <a:solidFill>
                  <a:schemeClr val="tx1"/>
                </a:solidFill>
                <a:effectLst/>
                <a:latin typeface="Times New Roman" pitchFamily="18" charset="0"/>
                <a:ea typeface="+mn-ea"/>
                <a:cs typeface="Arial" charset="0"/>
              </a:rPr>
              <a:t>webdelen</a:t>
            </a:r>
            <a:r>
              <a:rPr lang="en-GB" sz="1200" kern="1200" baseline="0" dirty="0" smtClean="0">
                <a:solidFill>
                  <a:schemeClr val="tx1"/>
                </a:solidFill>
                <a:effectLst/>
                <a:latin typeface="Times New Roman" pitchFamily="18" charset="0"/>
                <a:ea typeface="+mn-ea"/>
                <a:cs typeface="Arial" charset="0"/>
              </a:rPr>
              <a:t> </a:t>
            </a:r>
            <a:r>
              <a:rPr lang="en-GB" sz="1200" kern="1200" baseline="0" dirty="0" err="1" smtClean="0">
                <a:solidFill>
                  <a:schemeClr val="tx1"/>
                </a:solidFill>
                <a:effectLst/>
                <a:latin typeface="Times New Roman" pitchFamily="18" charset="0"/>
                <a:ea typeface="+mn-ea"/>
                <a:cs typeface="Arial" charset="0"/>
              </a:rPr>
              <a:t>favoritt</a:t>
            </a:r>
            <a:r>
              <a:rPr lang="en-GB" sz="1200" kern="1200" baseline="0" dirty="0" smtClean="0">
                <a:solidFill>
                  <a:schemeClr val="tx1"/>
                </a:solidFill>
                <a:effectLst/>
                <a:latin typeface="Times New Roman" pitchFamily="18" charset="0"/>
                <a:ea typeface="+mn-ea"/>
                <a:cs typeface="Arial" charset="0"/>
              </a:rPr>
              <a:t>, </a:t>
            </a:r>
            <a:r>
              <a:rPr lang="en-GB" sz="1200" kern="1200" baseline="0" dirty="0" err="1" smtClean="0">
                <a:solidFill>
                  <a:schemeClr val="tx1"/>
                </a:solidFill>
                <a:effectLst/>
                <a:latin typeface="Times New Roman" pitchFamily="18" charset="0"/>
                <a:ea typeface="+mn-ea"/>
                <a:cs typeface="Arial" charset="0"/>
              </a:rPr>
              <a:t>deretter</a:t>
            </a:r>
            <a:r>
              <a:rPr lang="en-GB" sz="1200" kern="1200" baseline="0" dirty="0" smtClean="0">
                <a:solidFill>
                  <a:schemeClr val="tx1"/>
                </a:solidFill>
                <a:effectLst/>
                <a:latin typeface="Times New Roman" pitchFamily="18" charset="0"/>
                <a:ea typeface="+mn-ea"/>
                <a:cs typeface="Arial" charset="0"/>
              </a:rPr>
              <a:t> </a:t>
            </a:r>
            <a:r>
              <a:rPr lang="en-GB" sz="1200" kern="1200" baseline="0" dirty="0" err="1" smtClean="0">
                <a:solidFill>
                  <a:schemeClr val="tx1"/>
                </a:solidFill>
                <a:effectLst/>
                <a:latin typeface="Times New Roman" pitchFamily="18" charset="0"/>
                <a:ea typeface="+mn-ea"/>
                <a:cs typeface="Arial" charset="0"/>
              </a:rPr>
              <a:t>søke</a:t>
            </a:r>
            <a:r>
              <a:rPr lang="en-GB" sz="1200" kern="1200" baseline="0" dirty="0" smtClean="0">
                <a:solidFill>
                  <a:schemeClr val="tx1"/>
                </a:solidFill>
                <a:effectLst/>
                <a:latin typeface="Times New Roman" pitchFamily="18" charset="0"/>
                <a:ea typeface="+mn-ea"/>
                <a:cs typeface="Arial" charset="0"/>
              </a:rPr>
              <a:t> </a:t>
            </a:r>
            <a:r>
              <a:rPr lang="en-GB" sz="1200" kern="1200" baseline="0" dirty="0" err="1" smtClean="0">
                <a:solidFill>
                  <a:schemeClr val="tx1"/>
                </a:solidFill>
                <a:effectLst/>
                <a:latin typeface="Times New Roman" pitchFamily="18" charset="0"/>
                <a:ea typeface="+mn-ea"/>
                <a:cs typeface="Arial" charset="0"/>
              </a:rPr>
              <a:t>frem</a:t>
            </a:r>
            <a:r>
              <a:rPr lang="en-GB" sz="1200" kern="1200" baseline="0" dirty="0" smtClean="0">
                <a:solidFill>
                  <a:schemeClr val="tx1"/>
                </a:solidFill>
                <a:effectLst/>
                <a:latin typeface="Times New Roman" pitchFamily="18" charset="0"/>
                <a:ea typeface="+mn-ea"/>
                <a:cs typeface="Arial" charset="0"/>
              </a:rPr>
              <a:t> </a:t>
            </a:r>
            <a:r>
              <a:rPr lang="en-GB" sz="1200" kern="1200" baseline="0" dirty="0" err="1" smtClean="0">
                <a:solidFill>
                  <a:schemeClr val="tx1"/>
                </a:solidFill>
                <a:effectLst/>
                <a:latin typeface="Times New Roman" pitchFamily="18" charset="0"/>
                <a:ea typeface="+mn-ea"/>
                <a:cs typeface="Arial" charset="0"/>
              </a:rPr>
              <a:t>riktig</a:t>
            </a:r>
            <a:r>
              <a:rPr lang="en-GB" sz="1200" kern="1200" baseline="0" dirty="0" smtClean="0">
                <a:solidFill>
                  <a:schemeClr val="tx1"/>
                </a:solidFill>
                <a:effectLst/>
                <a:latin typeface="Times New Roman" pitchFamily="18" charset="0"/>
                <a:ea typeface="+mn-ea"/>
                <a:cs typeface="Arial" charset="0"/>
              </a:rPr>
              <a:t> </a:t>
            </a:r>
            <a:r>
              <a:rPr lang="en-GB" sz="1200" kern="1200" baseline="0" dirty="0" err="1" smtClean="0">
                <a:solidFill>
                  <a:schemeClr val="tx1"/>
                </a:solidFill>
                <a:effectLst/>
                <a:latin typeface="Times New Roman" pitchFamily="18" charset="0"/>
                <a:ea typeface="+mn-ea"/>
                <a:cs typeface="Arial" charset="0"/>
              </a:rPr>
              <a:t>favoritt</a:t>
            </a:r>
            <a:r>
              <a:rPr lang="en-GB" sz="1200" kern="1200" baseline="0" dirty="0" smtClean="0">
                <a:solidFill>
                  <a:schemeClr val="tx1"/>
                </a:solidFill>
                <a:effectLst/>
                <a:latin typeface="Times New Roman" pitchFamily="18" charset="0"/>
                <a:ea typeface="+mn-ea"/>
                <a:cs typeface="Arial" charset="0"/>
              </a:rPr>
              <a:t>. For de </a:t>
            </a:r>
            <a:r>
              <a:rPr lang="en-GB" sz="1200" kern="1200" baseline="0" dirty="0" err="1" smtClean="0">
                <a:solidFill>
                  <a:schemeClr val="tx1"/>
                </a:solidFill>
                <a:effectLst/>
                <a:latin typeface="Times New Roman" pitchFamily="18" charset="0"/>
                <a:ea typeface="+mn-ea"/>
                <a:cs typeface="Arial" charset="0"/>
              </a:rPr>
              <a:t>andre</a:t>
            </a:r>
            <a:r>
              <a:rPr lang="en-GB" sz="1200" kern="1200" baseline="0" dirty="0" smtClean="0">
                <a:solidFill>
                  <a:schemeClr val="tx1"/>
                </a:solidFill>
                <a:effectLst/>
                <a:latin typeface="Times New Roman" pitchFamily="18" charset="0"/>
                <a:ea typeface="+mn-ea"/>
                <a:cs typeface="Arial" charset="0"/>
              </a:rPr>
              <a:t> </a:t>
            </a:r>
            <a:r>
              <a:rPr lang="en-GB" sz="1200" kern="1200" baseline="0" dirty="0" err="1" smtClean="0">
                <a:solidFill>
                  <a:schemeClr val="tx1"/>
                </a:solidFill>
                <a:effectLst/>
                <a:latin typeface="Times New Roman" pitchFamily="18" charset="0"/>
                <a:ea typeface="+mn-ea"/>
                <a:cs typeface="Arial" charset="0"/>
              </a:rPr>
              <a:t>webdelene</a:t>
            </a:r>
            <a:r>
              <a:rPr lang="en-GB" sz="1200" kern="1200" baseline="0" dirty="0" smtClean="0">
                <a:solidFill>
                  <a:schemeClr val="tx1"/>
                </a:solidFill>
                <a:effectLst/>
                <a:latin typeface="Times New Roman" pitchFamily="18" charset="0"/>
                <a:ea typeface="+mn-ea"/>
                <a:cs typeface="Arial" charset="0"/>
              </a:rPr>
              <a:t> </a:t>
            </a:r>
            <a:r>
              <a:rPr lang="en-GB" sz="1200" kern="1200" baseline="0" dirty="0" err="1" smtClean="0">
                <a:solidFill>
                  <a:schemeClr val="tx1"/>
                </a:solidFill>
                <a:effectLst/>
                <a:latin typeface="Times New Roman" pitchFamily="18" charset="0"/>
                <a:ea typeface="+mn-ea"/>
                <a:cs typeface="Arial" charset="0"/>
              </a:rPr>
              <a:t>er</a:t>
            </a:r>
            <a:r>
              <a:rPr lang="en-GB" sz="1200" kern="1200" baseline="0" dirty="0" smtClean="0">
                <a:solidFill>
                  <a:schemeClr val="tx1"/>
                </a:solidFill>
                <a:effectLst/>
                <a:latin typeface="Times New Roman" pitchFamily="18" charset="0"/>
                <a:ea typeface="+mn-ea"/>
                <a:cs typeface="Arial" charset="0"/>
              </a:rPr>
              <a:t> </a:t>
            </a:r>
            <a:r>
              <a:rPr lang="en-GB" sz="1200" kern="1200" baseline="0" dirty="0" err="1" smtClean="0">
                <a:solidFill>
                  <a:schemeClr val="tx1"/>
                </a:solidFill>
                <a:effectLst/>
                <a:latin typeface="Times New Roman" pitchFamily="18" charset="0"/>
                <a:ea typeface="+mn-ea"/>
                <a:cs typeface="Arial" charset="0"/>
              </a:rPr>
              <a:t>det</a:t>
            </a:r>
            <a:r>
              <a:rPr lang="en-GB" sz="1200" kern="1200" baseline="0" dirty="0" smtClean="0">
                <a:solidFill>
                  <a:schemeClr val="tx1"/>
                </a:solidFill>
                <a:effectLst/>
                <a:latin typeface="Times New Roman" pitchFamily="18" charset="0"/>
                <a:ea typeface="+mn-ea"/>
                <a:cs typeface="Arial" charset="0"/>
              </a:rPr>
              <a:t> kun å </a:t>
            </a:r>
            <a:r>
              <a:rPr lang="en-GB" sz="1200" kern="1200" baseline="0" dirty="0" err="1" smtClean="0">
                <a:solidFill>
                  <a:schemeClr val="tx1"/>
                </a:solidFill>
                <a:effectLst/>
                <a:latin typeface="Times New Roman" pitchFamily="18" charset="0"/>
                <a:ea typeface="+mn-ea"/>
                <a:cs typeface="Arial" charset="0"/>
              </a:rPr>
              <a:t>velge</a:t>
            </a:r>
            <a:r>
              <a:rPr lang="en-GB" sz="1200" kern="1200" baseline="0" dirty="0" smtClean="0">
                <a:solidFill>
                  <a:schemeClr val="tx1"/>
                </a:solidFill>
                <a:effectLst/>
                <a:latin typeface="Times New Roman" pitchFamily="18" charset="0"/>
                <a:ea typeface="+mn-ea"/>
                <a:cs typeface="Arial" charset="0"/>
              </a:rPr>
              <a:t>.</a:t>
            </a:r>
          </a:p>
          <a:p>
            <a:pPr rtl="0"/>
            <a:r>
              <a:rPr lang="en-GB" sz="1200" kern="1200" baseline="0" dirty="0" smtClean="0">
                <a:solidFill>
                  <a:schemeClr val="tx1"/>
                </a:solidFill>
                <a:effectLst/>
                <a:latin typeface="Times New Roman" pitchFamily="18" charset="0"/>
                <a:ea typeface="+mn-ea"/>
                <a:cs typeface="Arial" charset="0"/>
              </a:rPr>
              <a:t>Save&amp; close for å </a:t>
            </a:r>
            <a:r>
              <a:rPr lang="en-GB" sz="1200" kern="1200" baseline="0" dirty="0" err="1" smtClean="0">
                <a:solidFill>
                  <a:schemeClr val="tx1"/>
                </a:solidFill>
                <a:effectLst/>
                <a:latin typeface="Times New Roman" pitchFamily="18" charset="0"/>
                <a:ea typeface="+mn-ea"/>
                <a:cs typeface="Arial" charset="0"/>
              </a:rPr>
              <a:t>lagre</a:t>
            </a:r>
            <a:r>
              <a:rPr lang="en-GB" sz="1200" kern="1200" baseline="0" dirty="0" smtClean="0">
                <a:solidFill>
                  <a:schemeClr val="tx1"/>
                </a:solidFill>
                <a:effectLst/>
                <a:latin typeface="Times New Roman" pitchFamily="18" charset="0"/>
                <a:ea typeface="+mn-ea"/>
                <a:cs typeface="Arial" charset="0"/>
              </a:rPr>
              <a:t> I </a:t>
            </a:r>
            <a:r>
              <a:rPr lang="en-GB" sz="1200" kern="1200" baseline="0" dirty="0" err="1" smtClean="0">
                <a:solidFill>
                  <a:schemeClr val="tx1"/>
                </a:solidFill>
                <a:effectLst/>
                <a:latin typeface="Times New Roman" pitchFamily="18" charset="0"/>
                <a:ea typeface="+mn-ea"/>
                <a:cs typeface="Arial" charset="0"/>
              </a:rPr>
              <a:t>øvre</a:t>
            </a:r>
            <a:r>
              <a:rPr lang="en-GB" sz="1200" kern="1200" baseline="0" dirty="0" smtClean="0">
                <a:solidFill>
                  <a:schemeClr val="tx1"/>
                </a:solidFill>
                <a:effectLst/>
                <a:latin typeface="Times New Roman" pitchFamily="18" charset="0"/>
                <a:ea typeface="+mn-ea"/>
                <a:cs typeface="Arial" charset="0"/>
              </a:rPr>
              <a:t> </a:t>
            </a:r>
            <a:r>
              <a:rPr lang="en-GB" sz="1200" kern="1200" baseline="0" dirty="0" err="1" smtClean="0">
                <a:solidFill>
                  <a:schemeClr val="tx1"/>
                </a:solidFill>
                <a:effectLst/>
                <a:latin typeface="Times New Roman" pitchFamily="18" charset="0"/>
                <a:ea typeface="+mn-ea"/>
                <a:cs typeface="Arial" charset="0"/>
              </a:rPr>
              <a:t>høyre</a:t>
            </a:r>
            <a:r>
              <a:rPr lang="en-GB" sz="1200" kern="1200" baseline="0" dirty="0" smtClean="0">
                <a:solidFill>
                  <a:schemeClr val="tx1"/>
                </a:solidFill>
                <a:effectLst/>
                <a:latin typeface="Times New Roman" pitchFamily="18" charset="0"/>
                <a:ea typeface="+mn-ea"/>
                <a:cs typeface="Arial" charset="0"/>
              </a:rPr>
              <a:t> </a:t>
            </a:r>
            <a:r>
              <a:rPr lang="en-GB" sz="1200" kern="1200" baseline="0" dirty="0" err="1" smtClean="0">
                <a:solidFill>
                  <a:schemeClr val="tx1"/>
                </a:solidFill>
                <a:effectLst/>
                <a:latin typeface="Times New Roman" pitchFamily="18" charset="0"/>
                <a:ea typeface="+mn-ea"/>
                <a:cs typeface="Arial" charset="0"/>
              </a:rPr>
              <a:t>hjørne</a:t>
            </a:r>
            <a:r>
              <a:rPr lang="en-GB" sz="1200" kern="1200" baseline="0" dirty="0" smtClean="0">
                <a:solidFill>
                  <a:schemeClr val="tx1"/>
                </a:solidFill>
                <a:effectLst/>
                <a:latin typeface="Times New Roman" pitchFamily="18" charset="0"/>
                <a:ea typeface="+mn-ea"/>
                <a:cs typeface="Arial" charset="0"/>
              </a:rPr>
              <a:t>.</a:t>
            </a:r>
          </a:p>
          <a:p>
            <a:pPr rtl="0"/>
            <a:endParaRPr lang="en-GB" sz="1200" kern="1200" baseline="0" dirty="0" smtClean="0">
              <a:solidFill>
                <a:schemeClr val="tx1"/>
              </a:solidFill>
              <a:effectLst/>
              <a:latin typeface="Times New Roman" pitchFamily="18" charset="0"/>
              <a:ea typeface="+mn-ea"/>
              <a:cs typeface="Arial" charset="0"/>
            </a:endParaRPr>
          </a:p>
          <a:p>
            <a:pPr rtl="0"/>
            <a:endParaRPr lang="en-GB" sz="1200" kern="1200" dirty="0" smtClean="0">
              <a:solidFill>
                <a:schemeClr val="tx1"/>
              </a:solidFill>
              <a:effectLst/>
              <a:latin typeface="Times New Roman" pitchFamily="18" charset="0"/>
              <a:ea typeface="+mn-ea"/>
              <a:cs typeface="Arial" charset="0"/>
            </a:endParaRPr>
          </a:p>
          <a:p>
            <a:pPr rtl="0"/>
            <a:r>
              <a:rPr lang="en-GB" sz="1200" kern="1200" dirty="0" smtClean="0">
                <a:solidFill>
                  <a:schemeClr val="tx1"/>
                </a:solidFill>
                <a:effectLst/>
                <a:latin typeface="Times New Roman" pitchFamily="18" charset="0"/>
                <a:ea typeface="+mn-ea"/>
                <a:cs typeface="Arial" charset="0"/>
              </a:rPr>
              <a:t>Once we have chosen the layout we end up in a position where we must decide what we want in the different boxes.</a:t>
            </a:r>
            <a:r>
              <a:rPr lang="en-GB" sz="1200" kern="1200" baseline="0" dirty="0" smtClean="0">
                <a:solidFill>
                  <a:schemeClr val="tx1"/>
                </a:solidFill>
                <a:effectLst/>
                <a:latin typeface="Times New Roman" pitchFamily="18" charset="0"/>
                <a:ea typeface="+mn-ea"/>
                <a:cs typeface="Arial" charset="0"/>
              </a:rPr>
              <a:t> This can</a:t>
            </a:r>
            <a:r>
              <a:rPr lang="en-GB" sz="1200" kern="1200" dirty="0" smtClean="0">
                <a:solidFill>
                  <a:schemeClr val="tx1"/>
                </a:solidFill>
                <a:effectLst/>
                <a:latin typeface="Times New Roman" pitchFamily="18" charset="0"/>
                <a:ea typeface="+mn-ea"/>
                <a:cs typeface="Arial" charset="0"/>
              </a:rPr>
              <a:t> for example</a:t>
            </a:r>
            <a:r>
              <a:rPr lang="en-GB" sz="1200" kern="1200" baseline="0" dirty="0" smtClean="0">
                <a:solidFill>
                  <a:schemeClr val="tx1"/>
                </a:solidFill>
                <a:effectLst/>
                <a:latin typeface="Times New Roman" pitchFamily="18" charset="0"/>
                <a:ea typeface="+mn-ea"/>
                <a:cs typeface="Arial" charset="0"/>
              </a:rPr>
              <a:t> be</a:t>
            </a:r>
            <a:r>
              <a:rPr lang="en-GB" sz="1200" kern="1200" dirty="0" smtClean="0">
                <a:solidFill>
                  <a:schemeClr val="tx1"/>
                </a:solidFill>
                <a:effectLst/>
                <a:latin typeface="Times New Roman" pitchFamily="18" charset="0"/>
                <a:ea typeface="+mn-ea"/>
                <a:cs typeface="Arial" charset="0"/>
              </a:rPr>
              <a:t> work lists that we want to display on out desktop.</a:t>
            </a:r>
            <a:br>
              <a:rPr lang="en-GB" sz="1200" kern="1200" dirty="0" smtClean="0">
                <a:solidFill>
                  <a:schemeClr val="tx1"/>
                </a:solidFill>
                <a:effectLst/>
                <a:latin typeface="Times New Roman" pitchFamily="18" charset="0"/>
                <a:ea typeface="+mn-ea"/>
                <a:cs typeface="Arial" charset="0"/>
              </a:rPr>
            </a:br>
            <a:r>
              <a:rPr lang="en-GB" sz="1200" kern="1200" dirty="0" smtClean="0">
                <a:solidFill>
                  <a:schemeClr val="tx1"/>
                </a:solidFill>
                <a:effectLst/>
                <a:latin typeface="Times New Roman" pitchFamily="18" charset="0"/>
                <a:ea typeface="+mn-ea"/>
                <a:cs typeface="Arial" charset="0"/>
              </a:rPr>
              <a:t/>
            </a:r>
            <a:br>
              <a:rPr lang="en-GB" sz="1200" kern="1200" dirty="0" smtClean="0">
                <a:solidFill>
                  <a:schemeClr val="tx1"/>
                </a:solidFill>
                <a:effectLst/>
                <a:latin typeface="Times New Roman" pitchFamily="18" charset="0"/>
                <a:ea typeface="+mn-ea"/>
                <a:cs typeface="Arial" charset="0"/>
              </a:rPr>
            </a:br>
            <a:r>
              <a:rPr lang="en-GB" sz="1200" kern="1200" dirty="0" smtClean="0">
                <a:solidFill>
                  <a:schemeClr val="tx1"/>
                </a:solidFill>
                <a:effectLst/>
                <a:latin typeface="Times New Roman" pitchFamily="18" charset="0"/>
                <a:ea typeface="+mn-ea"/>
                <a:cs typeface="Arial" charset="0"/>
              </a:rPr>
              <a:t>(Click) When you are finished, close the editing mode via the “Save &amp; close” button in the upper right corner</a:t>
            </a:r>
            <a:br>
              <a:rPr lang="en-GB" sz="1200" kern="1200" dirty="0" smtClean="0">
                <a:solidFill>
                  <a:schemeClr val="tx1"/>
                </a:solidFill>
                <a:effectLst/>
                <a:latin typeface="Times New Roman" pitchFamily="18" charset="0"/>
                <a:ea typeface="+mn-ea"/>
                <a:cs typeface="Arial" charset="0"/>
              </a:rPr>
            </a:br>
            <a:endParaRPr lang="nb-NO" dirty="0"/>
          </a:p>
        </p:txBody>
      </p:sp>
      <p:sp>
        <p:nvSpPr>
          <p:cNvPr id="4" name="Slide Number Placeholder 3"/>
          <p:cNvSpPr>
            <a:spLocks noGrp="1"/>
          </p:cNvSpPr>
          <p:nvPr>
            <p:ph type="sldNum" sz="quarter" idx="10"/>
          </p:nvPr>
        </p:nvSpPr>
        <p:spPr/>
        <p:txBody>
          <a:bodyPr/>
          <a:lstStyle/>
          <a:p>
            <a:fld id="{E1507F0C-9FF4-4D56-8393-7CF0DB11E263}" type="slidenum">
              <a:rPr lang="da-DK" smtClean="0"/>
              <a:t>21</a:t>
            </a:fld>
            <a:endParaRPr lang="da-DK"/>
          </a:p>
        </p:txBody>
      </p:sp>
    </p:spTree>
    <p:extLst>
      <p:ext uri="{BB962C8B-B14F-4D97-AF65-F5344CB8AC3E}">
        <p14:creationId xmlns:p14="http://schemas.microsoft.com/office/powerpoint/2010/main" val="24704058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nb-NO" dirty="0" smtClean="0"/>
              <a:t>Når</a:t>
            </a:r>
            <a:r>
              <a:rPr lang="nb-NO" baseline="0" dirty="0" smtClean="0"/>
              <a:t> </a:t>
            </a:r>
            <a:r>
              <a:rPr lang="nb-NO" baseline="0" dirty="0" err="1" smtClean="0"/>
              <a:t>webdelen</a:t>
            </a:r>
            <a:r>
              <a:rPr lang="nb-NO" baseline="0" dirty="0" smtClean="0"/>
              <a:t> Favoritt er valgt, går du inn på kontekstmenyen for favoritten og velger Rediger </a:t>
            </a:r>
            <a:r>
              <a:rPr lang="nb-NO" baseline="0" dirty="0" err="1" smtClean="0"/>
              <a:t>webdel</a:t>
            </a:r>
            <a:r>
              <a:rPr lang="nb-NO" baseline="0" dirty="0" smtClean="0"/>
              <a:t>. Et sidepanel kommer opp.</a:t>
            </a:r>
          </a:p>
          <a:p>
            <a:pPr rtl="0"/>
            <a:r>
              <a:rPr lang="nb-NO" baseline="0" dirty="0" smtClean="0"/>
              <a:t>Her velger du hvilket element favoritter er fra, og så riktig favoritt i listen som da kommer opp.</a:t>
            </a:r>
          </a:p>
          <a:p>
            <a:pPr rtl="0"/>
            <a:r>
              <a:rPr lang="nb-NO" baseline="0" dirty="0" smtClean="0"/>
              <a:t>I feltet Tittel legger du inn overskriften til favoritten.</a:t>
            </a:r>
          </a:p>
          <a:p>
            <a:pPr rtl="0"/>
            <a:r>
              <a:rPr lang="nb-NO" baseline="0" dirty="0" smtClean="0"/>
              <a:t>Så må du ned på avsnittet SI </a:t>
            </a:r>
            <a:r>
              <a:rPr lang="nb-NO" baseline="0" dirty="0" err="1" smtClean="0"/>
              <a:t>property</a:t>
            </a:r>
            <a:r>
              <a:rPr lang="nb-NO" baseline="0" dirty="0" smtClean="0"/>
              <a:t> (klikk på plusstegnet), og hake av for </a:t>
            </a:r>
            <a:r>
              <a:rPr lang="nb-NO" baseline="0" dirty="0" err="1" smtClean="0"/>
              <a:t>Use</a:t>
            </a:r>
            <a:r>
              <a:rPr lang="nb-NO" baseline="0" dirty="0" smtClean="0"/>
              <a:t> </a:t>
            </a:r>
            <a:r>
              <a:rPr lang="nb-NO" baseline="0" dirty="0" err="1" smtClean="0"/>
              <a:t>Title</a:t>
            </a:r>
            <a:r>
              <a:rPr lang="nb-NO" baseline="0" dirty="0" smtClean="0"/>
              <a:t> Property.</a:t>
            </a:r>
          </a:p>
          <a:p>
            <a:pPr rtl="0"/>
            <a:r>
              <a:rPr lang="nb-NO" baseline="0" dirty="0" smtClean="0"/>
              <a:t>Klikk OK.</a:t>
            </a:r>
          </a:p>
          <a:p>
            <a:pPr rtl="0"/>
            <a:r>
              <a:rPr lang="nb-NO" baseline="0" dirty="0" smtClean="0"/>
              <a:t>Klikk så på Lagre og lukk øverst til høyre.</a:t>
            </a:r>
            <a:endParaRPr lang="nb-NO" dirty="0"/>
          </a:p>
        </p:txBody>
      </p:sp>
      <p:sp>
        <p:nvSpPr>
          <p:cNvPr id="4" name="Slide Number Placeholder 3"/>
          <p:cNvSpPr>
            <a:spLocks noGrp="1"/>
          </p:cNvSpPr>
          <p:nvPr>
            <p:ph type="sldNum" sz="quarter" idx="10"/>
          </p:nvPr>
        </p:nvSpPr>
        <p:spPr/>
        <p:txBody>
          <a:bodyPr/>
          <a:lstStyle/>
          <a:p>
            <a:fld id="{E1507F0C-9FF4-4D56-8393-7CF0DB11E263}" type="slidenum">
              <a:rPr lang="da-DK" smtClean="0"/>
              <a:t>22</a:t>
            </a:fld>
            <a:endParaRPr lang="da-DK"/>
          </a:p>
        </p:txBody>
      </p:sp>
    </p:spTree>
    <p:extLst>
      <p:ext uri="{BB962C8B-B14F-4D97-AF65-F5344CB8AC3E}">
        <p14:creationId xmlns:p14="http://schemas.microsoft.com/office/powerpoint/2010/main" val="24704058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b-NO" dirty="0" smtClean="0"/>
              <a:t>Du kan velge hvilket skrivebord</a:t>
            </a:r>
            <a:r>
              <a:rPr lang="nb-NO" baseline="0" dirty="0" smtClean="0"/>
              <a:t> som skal komme opp som standard (når du starter 360). </a:t>
            </a:r>
          </a:p>
          <a:p>
            <a:r>
              <a:rPr lang="nb-NO" baseline="0" dirty="0" smtClean="0"/>
              <a:t>Gå inn på Områdeinnstillinger, klikk og velg skrivebordet som skal brukes som standard.</a:t>
            </a:r>
          </a:p>
          <a:p>
            <a:r>
              <a:rPr lang="nb-NO" baseline="0" dirty="0" smtClean="0"/>
              <a:t>Deretter vil dette skrivebordet komme opp hver gang du klikker på Hjem.</a:t>
            </a:r>
            <a:endParaRPr lang="nb-NO" dirty="0"/>
          </a:p>
        </p:txBody>
      </p:sp>
      <p:sp>
        <p:nvSpPr>
          <p:cNvPr id="4" name="Slide Number Placeholder 3"/>
          <p:cNvSpPr>
            <a:spLocks noGrp="1"/>
          </p:cNvSpPr>
          <p:nvPr>
            <p:ph type="sldNum" sz="quarter" idx="10"/>
          </p:nvPr>
        </p:nvSpPr>
        <p:spPr/>
        <p:txBody>
          <a:bodyPr/>
          <a:lstStyle/>
          <a:p>
            <a:pPr>
              <a:defRPr/>
            </a:pPr>
            <a:fld id="{1576E3FC-CDC7-49A6-B050-C1531F6BECEE}" type="slidenum">
              <a:rPr lang="en-GB" altLang="nn-NO" smtClean="0"/>
              <a:pPr>
                <a:defRPr/>
              </a:pPr>
              <a:t>23</a:t>
            </a:fld>
            <a:endParaRPr lang="en-GB" altLang="nn-NO"/>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r>
              <a:rPr lang="nb-NO" b="0" baseline="0" dirty="0" smtClean="0"/>
              <a:t>Gå igjennom prosessen, del ut oppgaver. 20-25 min til oppgaver.</a:t>
            </a:r>
          </a:p>
          <a:p>
            <a:endParaRPr lang="nb-NO" b="0" baseline="0" dirty="0" smtClean="0"/>
          </a:p>
          <a:p>
            <a:pPr lvl="0"/>
            <a:r>
              <a:rPr lang="da-DK" sz="1200" b="0" kern="1200" dirty="0" smtClean="0">
                <a:solidFill>
                  <a:schemeClr val="tx1"/>
                </a:solidFill>
                <a:latin typeface="Times New Roman" pitchFamily="18" charset="0"/>
                <a:ea typeface="+mn-ea"/>
                <a:cs typeface="Arial" charset="0"/>
              </a:rPr>
              <a:t>Tips og triks: </a:t>
            </a:r>
          </a:p>
          <a:p>
            <a:pPr lvl="0"/>
            <a:r>
              <a:rPr lang="da-DK" sz="1200" b="0" kern="1200" dirty="0" smtClean="0">
                <a:solidFill>
                  <a:schemeClr val="tx1"/>
                </a:solidFill>
                <a:latin typeface="Times New Roman" pitchFamily="18" charset="0"/>
                <a:ea typeface="+mn-ea"/>
                <a:cs typeface="Arial" charset="0"/>
              </a:rPr>
              <a:t>Du kan vise hvordan du ser alle skrivebordene,</a:t>
            </a:r>
            <a:r>
              <a:rPr lang="da-DK" sz="1200" b="0" kern="1200" baseline="0" dirty="0" smtClean="0">
                <a:solidFill>
                  <a:schemeClr val="tx1"/>
                </a:solidFill>
                <a:latin typeface="Times New Roman" pitchFamily="18" charset="0"/>
                <a:ea typeface="+mn-ea"/>
                <a:cs typeface="Arial" charset="0"/>
              </a:rPr>
              <a:t> hvordan du kan få opp flere funskjoner (feks for å ta bort), og hvordan du kan få tilbake standard skrivebord dersom du ønsker det.</a:t>
            </a:r>
          </a:p>
          <a:p>
            <a:pPr lvl="0"/>
            <a:endParaRPr lang="da-DK" sz="1200" b="0" kern="1200" baseline="0" dirty="0" smtClean="0">
              <a:solidFill>
                <a:schemeClr val="tx1"/>
              </a:solidFill>
              <a:latin typeface="Times New Roman" pitchFamily="18" charset="0"/>
              <a:ea typeface="+mn-ea"/>
              <a:cs typeface="Arial" charset="0"/>
            </a:endParaRPr>
          </a:p>
        </p:txBody>
      </p:sp>
      <p:sp>
        <p:nvSpPr>
          <p:cNvPr id="62468" name="Slide Number Placeholder 3"/>
          <p:cNvSpPr>
            <a:spLocks noGrp="1"/>
          </p:cNvSpPr>
          <p:nvPr>
            <p:ph type="sldNum" sz="quarter" idx="5"/>
          </p:nvPr>
        </p:nvSpPr>
        <p:spPr>
          <a:noFill/>
        </p:spPr>
        <p:txBody>
          <a:bodyPr/>
          <a:lstStyle/>
          <a:p>
            <a:pPr defTabSz="918644"/>
            <a:fld id="{1D237E6E-1C72-4215-9BC9-0806E2A84558}" type="slidenum">
              <a:rPr lang="nb-NO" smtClean="0">
                <a:cs typeface="Arial" charset="0"/>
              </a:rPr>
              <a:pPr defTabSz="918644"/>
              <a:t>24</a:t>
            </a:fld>
            <a:endParaRPr lang="nb-NO" dirty="0" smtClean="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24D1B46B-73F3-4475-9146-F3C37667920F}" type="slidenum">
              <a:rPr lang="en-GB" altLang="nn-NO"/>
              <a:pPr/>
              <a:t>25</a:t>
            </a:fld>
            <a:endParaRPr lang="en-GB" altLang="nn-NO"/>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nb-NO" baseline="0" dirty="0" smtClean="0"/>
              <a:t>Leksjonen tar </a:t>
            </a:r>
            <a:r>
              <a:rPr lang="nb-NO" baseline="0" dirty="0" err="1" smtClean="0"/>
              <a:t>ca</a:t>
            </a:r>
            <a:r>
              <a:rPr lang="nb-NO" baseline="0" dirty="0" smtClean="0"/>
              <a:t> 10 min.</a:t>
            </a:r>
          </a:p>
          <a:p>
            <a:pPr eaLnBrk="1" hangingPunct="1"/>
            <a:r>
              <a:rPr lang="nb-NO" baseline="0" dirty="0" smtClean="0"/>
              <a:t>Prosessen som kommer til slutt bør med fordel tegnes på </a:t>
            </a:r>
            <a:r>
              <a:rPr lang="nb-NO" baseline="0" dirty="0" err="1" smtClean="0"/>
              <a:t>flipover</a:t>
            </a:r>
            <a:r>
              <a:rPr lang="nb-NO" baseline="0" dirty="0" smtClean="0"/>
              <a:t> på forhånd, og så vises der, istedenfor her i </a:t>
            </a:r>
            <a:r>
              <a:rPr lang="nb-NO" baseline="0" dirty="0" err="1" smtClean="0"/>
              <a:t>ppt</a:t>
            </a:r>
            <a:r>
              <a:rPr lang="nb-NO" baseline="0" dirty="0" smtClean="0"/>
              <a:t>, </a:t>
            </a:r>
            <a:r>
              <a:rPr lang="nb-NO" baseline="0" dirty="0" err="1" smtClean="0"/>
              <a:t>iogmed</a:t>
            </a:r>
            <a:r>
              <a:rPr lang="nb-NO" baseline="0" dirty="0" smtClean="0"/>
              <a:t> at du da kan beholde det siste oversiktsbildet mens oppgavene løses.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sv-SE" dirty="0" smtClean="0"/>
              <a:t>Hva er forløpsmaler?</a:t>
            </a:r>
          </a:p>
          <a:p>
            <a:pPr lvl="0"/>
            <a:r>
              <a:rPr lang="sv-SE" dirty="0" smtClean="0"/>
              <a:t>Dersom bedriften har bestemte prosesser som såogsi</a:t>
            </a:r>
            <a:r>
              <a:rPr lang="sv-SE" baseline="0" dirty="0" smtClean="0"/>
              <a:t> alltid skal følges, er det lurt å lage forløpsmaler, slik at brukerne hjelpes igjennom prosessen steg for steg.</a:t>
            </a:r>
          </a:p>
          <a:p>
            <a:pPr lvl="0"/>
            <a:r>
              <a:rPr lang="sv-SE" baseline="0" dirty="0" smtClean="0"/>
              <a:t>Det hjelper med at viktige oppgaver ikke blir glemt, at ting gjøres i riktig rekkefølge, og ikke minst – det blir en veiledning for feks nyansatte i hvordan prosessene utføres.</a:t>
            </a:r>
          </a:p>
          <a:p>
            <a:pPr lvl="0"/>
            <a:r>
              <a:rPr lang="sv-SE" baseline="0" dirty="0" smtClean="0"/>
              <a:t>Forløpsmaler kan brukes både mot Prosjekt (mest privatkunder, men også offentlige feks på generelle dokumenter eller overordnet for flere saker) og mot Sak.</a:t>
            </a:r>
          </a:p>
          <a:p>
            <a:pPr lvl="0"/>
            <a:r>
              <a:rPr lang="sv-SE" baseline="0" dirty="0" smtClean="0"/>
              <a:t>Eksempel på hva forløpsmaler kan være for:</a:t>
            </a:r>
          </a:p>
          <a:p>
            <a:pPr marL="171450" lvl="0" indent="-171450">
              <a:buFontTx/>
              <a:buChar char="-"/>
            </a:pPr>
            <a:r>
              <a:rPr lang="sv-SE" baseline="0" dirty="0" smtClean="0"/>
              <a:t>Ansettelser</a:t>
            </a:r>
          </a:p>
          <a:p>
            <a:pPr marL="171450" lvl="0" indent="-171450">
              <a:buFontTx/>
              <a:buChar char="-"/>
            </a:pPr>
            <a:r>
              <a:rPr lang="sv-SE" baseline="0" dirty="0" smtClean="0"/>
              <a:t>Klagesaker</a:t>
            </a:r>
          </a:p>
          <a:p>
            <a:pPr marL="171450" lvl="0" indent="-171450">
              <a:buFontTx/>
              <a:buChar char="-"/>
            </a:pPr>
            <a:r>
              <a:rPr lang="sv-SE" baseline="0" dirty="0" smtClean="0"/>
              <a:t>Kontrakter</a:t>
            </a:r>
          </a:p>
          <a:p>
            <a:pPr marL="171450" lvl="0" indent="-171450">
              <a:buFontTx/>
              <a:buChar char="-"/>
            </a:pPr>
            <a:r>
              <a:rPr lang="sv-SE" baseline="0" dirty="0" smtClean="0"/>
              <a:t>Tilbud</a:t>
            </a:r>
          </a:p>
          <a:p>
            <a:pPr marL="171450" lvl="0" indent="-171450">
              <a:buFontTx/>
              <a:buChar char="-"/>
            </a:pPr>
            <a:r>
              <a:rPr lang="sv-SE" baseline="0" dirty="0" smtClean="0"/>
              <a:t>Utrulling av prosjekter</a:t>
            </a:r>
          </a:p>
          <a:p>
            <a:pPr marL="171450" lvl="0" indent="-171450">
              <a:buFontTx/>
              <a:buChar char="-"/>
            </a:pPr>
            <a:r>
              <a:rPr lang="sv-SE" baseline="0" dirty="0" smtClean="0"/>
              <a:t>Forløpsmaler kan dessuten hjelpe til med at ting automatisk settes i gang for brukeren, feks å opprette en epost eller et dokument el.l (systemgenererte aktiviteter)</a:t>
            </a:r>
            <a:endParaRPr lang="sv-SE" dirty="0"/>
          </a:p>
        </p:txBody>
      </p:sp>
      <p:sp>
        <p:nvSpPr>
          <p:cNvPr id="4" name="Slide Number Placeholder 3"/>
          <p:cNvSpPr>
            <a:spLocks noGrp="1"/>
          </p:cNvSpPr>
          <p:nvPr>
            <p:ph type="sldNum" sz="quarter" idx="10"/>
          </p:nvPr>
        </p:nvSpPr>
        <p:spPr/>
        <p:txBody>
          <a:bodyPr/>
          <a:lstStyle/>
          <a:p>
            <a:pPr>
              <a:defRPr/>
            </a:pPr>
            <a:fld id="{1576E3FC-CDC7-49A6-B050-C1531F6BECEE}" type="slidenum">
              <a:rPr lang="en-GB" altLang="nn-NO" smtClean="0"/>
              <a:pPr>
                <a:defRPr/>
              </a:pPr>
              <a:t>26</a:t>
            </a:fld>
            <a:endParaRPr lang="en-GB" altLang="nn-NO"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sv-SE" dirty="0" smtClean="0"/>
              <a:t>Stegene.</a:t>
            </a:r>
          </a:p>
          <a:p>
            <a:pPr lvl="0"/>
            <a:r>
              <a:rPr lang="sv-SE" dirty="0" smtClean="0"/>
              <a:t>Først må man samle og bestemme seg for hvordan prosessene skal være – med faser og oppgaver.</a:t>
            </a:r>
          </a:p>
          <a:p>
            <a:pPr lvl="0"/>
            <a:r>
              <a:rPr lang="sv-SE" dirty="0" smtClean="0"/>
              <a:t>Dette er den viktigste</a:t>
            </a:r>
            <a:r>
              <a:rPr lang="sv-SE" baseline="0" dirty="0" smtClean="0"/>
              <a:t> oppgaven, for å sikre at forløpsmalene som opprettes faktisk dekker de behovene bedriften har.</a:t>
            </a:r>
            <a:endParaRPr lang="sv-SE" dirty="0" smtClean="0"/>
          </a:p>
          <a:p>
            <a:pPr lvl="0"/>
            <a:r>
              <a:rPr lang="sv-SE" dirty="0" smtClean="0"/>
              <a:t>Så må en administrator opprette forløpsmalene som brukerne skal kunne velge</a:t>
            </a:r>
            <a:r>
              <a:rPr lang="sv-SE" baseline="0" dirty="0" smtClean="0"/>
              <a:t> mellom. Venligvis, spesielt dersom det skal være systemgenererte aktiviteter – utføres oppsettet av SI</a:t>
            </a:r>
          </a:p>
          <a:p>
            <a:pPr lvl="0"/>
            <a:r>
              <a:rPr lang="sv-SE" baseline="0" dirty="0" smtClean="0"/>
              <a:t>Når bruker oppretter prosjekt eller sak, vil de kunne velge mellom disse malene.</a:t>
            </a:r>
          </a:p>
          <a:p>
            <a:pPr lvl="0"/>
            <a:r>
              <a:rPr lang="sv-SE" baseline="0" dirty="0" smtClean="0"/>
              <a:t>Når de har fullført registreringen for prosjektet/saken, vil forløpet komme opp, med faser og oppgaver.</a:t>
            </a:r>
          </a:p>
          <a:p>
            <a:pPr lvl="0"/>
            <a:r>
              <a:rPr lang="sv-SE" baseline="0" dirty="0" smtClean="0"/>
              <a:t>Så gjennomfører man oppgavene, avslutter dem etterhvert som de blir gjort.</a:t>
            </a:r>
            <a:endParaRPr lang="sv-SE" dirty="0"/>
          </a:p>
        </p:txBody>
      </p:sp>
      <p:sp>
        <p:nvSpPr>
          <p:cNvPr id="4" name="Slide Number Placeholder 3"/>
          <p:cNvSpPr>
            <a:spLocks noGrp="1"/>
          </p:cNvSpPr>
          <p:nvPr>
            <p:ph type="sldNum" sz="quarter" idx="10"/>
          </p:nvPr>
        </p:nvSpPr>
        <p:spPr/>
        <p:txBody>
          <a:bodyPr/>
          <a:lstStyle/>
          <a:p>
            <a:pPr>
              <a:defRPr/>
            </a:pPr>
            <a:fld id="{1576E3FC-CDC7-49A6-B050-C1531F6BECEE}" type="slidenum">
              <a:rPr lang="en-GB" altLang="nn-NO" smtClean="0"/>
              <a:pPr>
                <a:defRPr/>
              </a:pPr>
              <a:t>27</a:t>
            </a:fld>
            <a:endParaRPr lang="en-GB" altLang="nn-NO"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A52B02F0-1DEF-4CFF-BE9E-EC1399B70CC5}" type="slidenum">
              <a:rPr lang="nb-NO" smtClean="0">
                <a:cs typeface="Arial" charset="0"/>
              </a:rPr>
              <a:pPr/>
              <a:t>28</a:t>
            </a:fld>
            <a:endParaRPr lang="nb-NO" dirty="0" smtClean="0">
              <a:cs typeface="Arial" charset="0"/>
            </a:endParaRPr>
          </a:p>
        </p:txBody>
      </p:sp>
      <p:sp>
        <p:nvSpPr>
          <p:cNvPr id="21507" name="Rectangle 2"/>
          <p:cNvSpPr>
            <a:spLocks noGrp="1" noRot="1" noChangeAspect="1" noChangeArrowheads="1" noTextEdit="1"/>
          </p:cNvSpPr>
          <p:nvPr>
            <p:ph type="sldImg"/>
          </p:nvPr>
        </p:nvSpPr>
        <p:spPr>
          <a:xfrm>
            <a:off x="735013" y="708025"/>
            <a:ext cx="5441950" cy="3402013"/>
          </a:xfrm>
          <a:ln/>
        </p:spPr>
      </p:sp>
      <p:sp>
        <p:nvSpPr>
          <p:cNvPr id="21508" name="Rectangle 3"/>
          <p:cNvSpPr>
            <a:spLocks noGrp="1" noChangeArrowheads="1"/>
          </p:cNvSpPr>
          <p:nvPr>
            <p:ph type="body" idx="1"/>
          </p:nvPr>
        </p:nvSpPr>
        <p:spPr>
          <a:xfrm>
            <a:off x="939801" y="4322764"/>
            <a:ext cx="5019675" cy="4111626"/>
          </a:xfrm>
          <a:noFill/>
          <a:ln/>
        </p:spPr>
        <p:txBody>
          <a:bodyPr/>
          <a:lstStyle/>
          <a:p>
            <a:pPr>
              <a:buFont typeface="Arial" pitchFamily="34" charset="0"/>
              <a:buNone/>
            </a:pPr>
            <a:r>
              <a:rPr lang="sv-SE" baseline="0" noProof="0" dirty="0" smtClean="0"/>
              <a:t>Du kan opprette forløpsmaler på både saker og prosjekter.</a:t>
            </a:r>
          </a:p>
          <a:p>
            <a:pPr>
              <a:buFont typeface="Arial" pitchFamily="34" charset="0"/>
              <a:buNone/>
            </a:pPr>
            <a:r>
              <a:rPr lang="sv-SE" baseline="0" noProof="0" dirty="0" smtClean="0"/>
              <a:t>Når du oppretter ny sak eller prosjekt er dette et av feltene du velger i veiviseren.</a:t>
            </a:r>
          </a:p>
          <a:p>
            <a:pPr>
              <a:buFont typeface="Arial" pitchFamily="34" charset="0"/>
              <a:buNone/>
            </a:pPr>
            <a:r>
              <a:rPr lang="sv-SE" baseline="0" noProof="0" dirty="0" smtClean="0"/>
              <a:t>Når du fullfører registreringen, kommer detaljene for elemnetet opp. Her vil du se alle oppgavene og aktivitetene i forløpet.</a:t>
            </a:r>
          </a:p>
          <a:p>
            <a:pPr>
              <a:buFont typeface="Arial" pitchFamily="34" charset="0"/>
              <a:buNone/>
            </a:pPr>
            <a:r>
              <a:rPr lang="sv-SE" baseline="0" noProof="0" dirty="0" smtClean="0"/>
              <a:t>Vi skal nå vise dette i litt forstørret bilde.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44083" eaLnBrk="0" fontAlgn="base" hangingPunct="0">
              <a:spcBef>
                <a:spcPct val="30000"/>
              </a:spcBef>
              <a:spcAft>
                <a:spcPct val="0"/>
              </a:spcAft>
              <a:defRPr/>
            </a:pPr>
            <a:r>
              <a:rPr lang="nb-NO" baseline="0" dirty="0" smtClean="0"/>
              <a:t>Når forløpet er opprettet kommer det opp i detaljbildet. For å starte forløpet setter du det aktiv.</a:t>
            </a:r>
          </a:p>
          <a:p>
            <a:pPr defTabSz="844083" eaLnBrk="0" fontAlgn="base" hangingPunct="0">
              <a:spcBef>
                <a:spcPct val="30000"/>
              </a:spcBef>
              <a:spcAft>
                <a:spcPct val="0"/>
              </a:spcAft>
              <a:defRPr/>
            </a:pPr>
            <a:r>
              <a:rPr lang="nb-NO" baseline="0" dirty="0" smtClean="0"/>
              <a:t>Da blir første oppgave (fase) i forløpet merket med pil.</a:t>
            </a:r>
          </a:p>
          <a:p>
            <a:pPr defTabSz="844083" eaLnBrk="0" fontAlgn="base" hangingPunct="0">
              <a:spcBef>
                <a:spcPct val="30000"/>
              </a:spcBef>
              <a:spcAft>
                <a:spcPct val="0"/>
              </a:spcAft>
              <a:defRPr/>
            </a:pPr>
            <a:r>
              <a:rPr lang="nb-NO" baseline="0" dirty="0" smtClean="0"/>
              <a:t>Knappene for fasene (oppgavene). Forløpet er gjerne delt opp i flere oppgaver med underaktiviteter. Disse vises som </a:t>
            </a:r>
            <a:r>
              <a:rPr lang="nb-NO" baseline="0" dirty="0" err="1" smtClean="0"/>
              <a:t>hovedoverskriftene</a:t>
            </a:r>
            <a:r>
              <a:rPr lang="nb-NO" baseline="0" dirty="0" smtClean="0"/>
              <a:t>.</a:t>
            </a:r>
          </a:p>
          <a:p>
            <a:pPr defTabSz="844083" eaLnBrk="0" fontAlgn="base" hangingPunct="0">
              <a:spcBef>
                <a:spcPct val="30000"/>
              </a:spcBef>
              <a:spcAft>
                <a:spcPct val="0"/>
              </a:spcAft>
              <a:defRPr/>
            </a:pPr>
            <a:r>
              <a:rPr lang="nb-NO" baseline="0" dirty="0" smtClean="0"/>
              <a:t>På hver aktivitet kan du endre info ved å fra kontekstmeny endre for eksempel dato, ansvarlig, slette, sette status osv. Herifra kan du også utføre forskjellige oppgaver, for eksempel sende en epost, opprette et dokument osv.</a:t>
            </a:r>
          </a:p>
          <a:p>
            <a:pPr defTabSz="844083" eaLnBrk="0" fontAlgn="base" hangingPunct="0">
              <a:spcBef>
                <a:spcPct val="30000"/>
              </a:spcBef>
              <a:spcAft>
                <a:spcPct val="0"/>
              </a:spcAft>
              <a:defRPr/>
            </a:pPr>
            <a:r>
              <a:rPr lang="nb-NO" baseline="0" dirty="0" smtClean="0"/>
              <a:t>Når du har utført Aktivitet vises dette med en hake foran aktiviteten,</a:t>
            </a:r>
          </a:p>
          <a:p>
            <a:pPr defTabSz="844083" eaLnBrk="0" fontAlgn="base" hangingPunct="0">
              <a:spcBef>
                <a:spcPct val="30000"/>
              </a:spcBef>
              <a:spcAft>
                <a:spcPct val="0"/>
              </a:spcAft>
              <a:defRPr/>
            </a:pPr>
            <a:r>
              <a:rPr lang="nb-NO" baseline="0" dirty="0" smtClean="0"/>
              <a:t>Snakke om </a:t>
            </a:r>
            <a:r>
              <a:rPr lang="nb-NO" baseline="0" dirty="0" err="1" smtClean="0"/>
              <a:t>systemgenererte</a:t>
            </a:r>
            <a:r>
              <a:rPr lang="nb-NO" baseline="0" dirty="0" smtClean="0"/>
              <a:t> aktiviteter(?)</a:t>
            </a:r>
          </a:p>
          <a:p>
            <a:pPr defTabSz="844083" eaLnBrk="0" fontAlgn="base" hangingPunct="0">
              <a:spcBef>
                <a:spcPct val="30000"/>
              </a:spcBef>
              <a:spcAft>
                <a:spcPct val="0"/>
              </a:spcAft>
              <a:defRPr/>
            </a:pPr>
            <a:r>
              <a:rPr lang="nb-NO" baseline="0" dirty="0" smtClean="0"/>
              <a:t>Noen forløp har aktiviteter som når de starer, eller settes i gang utfører ting automatisk. For eksempel kan det sendes en mail til avsender om at søknad er mottatt </a:t>
            </a:r>
            <a:r>
              <a:rPr lang="nb-NO" baseline="0" dirty="0" err="1" smtClean="0"/>
              <a:t>etc</a:t>
            </a:r>
            <a:r>
              <a:rPr lang="nb-NO" baseline="0" dirty="0" smtClean="0"/>
              <a:t> </a:t>
            </a:r>
            <a:r>
              <a:rPr lang="nb-NO" baseline="0" dirty="0" err="1" smtClean="0"/>
              <a:t>etc</a:t>
            </a:r>
            <a:r>
              <a:rPr lang="nb-NO" baseline="0" dirty="0" smtClean="0"/>
              <a:t> automatisk.</a:t>
            </a:r>
          </a:p>
          <a:p>
            <a:pPr defTabSz="844083" eaLnBrk="0" fontAlgn="base" hangingPunct="0">
              <a:spcBef>
                <a:spcPct val="30000"/>
              </a:spcBef>
              <a:spcAft>
                <a:spcPct val="0"/>
              </a:spcAft>
              <a:defRPr/>
            </a:pPr>
            <a:r>
              <a:rPr lang="nb-NO" baseline="0" dirty="0" smtClean="0"/>
              <a:t>Flere eksempler må den enkelte instruktør komme med</a:t>
            </a:r>
          </a:p>
        </p:txBody>
      </p:sp>
      <p:sp>
        <p:nvSpPr>
          <p:cNvPr id="4" name="Slide Number Placeholder 3"/>
          <p:cNvSpPr>
            <a:spLocks noGrp="1"/>
          </p:cNvSpPr>
          <p:nvPr>
            <p:ph type="sldNum" sz="quarter" idx="10"/>
          </p:nvPr>
        </p:nvSpPr>
        <p:spPr/>
        <p:txBody>
          <a:bodyPr/>
          <a:lstStyle/>
          <a:p>
            <a:pPr>
              <a:defRPr/>
            </a:pPr>
            <a:fld id="{DFA41A07-EEF2-4579-B45B-1163E776F06A}" type="slidenum">
              <a:rPr lang="en-GB" altLang="nn-NO" smtClean="0"/>
              <a:pPr>
                <a:defRPr/>
              </a:pPr>
              <a:t>29</a:t>
            </a:fld>
            <a:endParaRPr lang="en-GB" altLang="nn-NO"/>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A52B02F0-1DEF-4CFF-BE9E-EC1399B70CC5}" type="slidenum">
              <a:rPr lang="nb-NO" smtClean="0">
                <a:cs typeface="Arial" charset="0"/>
              </a:rPr>
              <a:pPr/>
              <a:t>30</a:t>
            </a:fld>
            <a:endParaRPr lang="nb-NO" dirty="0" smtClean="0">
              <a:cs typeface="Arial" charset="0"/>
            </a:endParaRPr>
          </a:p>
        </p:txBody>
      </p:sp>
      <p:sp>
        <p:nvSpPr>
          <p:cNvPr id="21507" name="Rectangle 2"/>
          <p:cNvSpPr>
            <a:spLocks noGrp="1" noRot="1" noChangeAspect="1" noChangeArrowheads="1" noTextEdit="1"/>
          </p:cNvSpPr>
          <p:nvPr>
            <p:ph type="sldImg"/>
          </p:nvPr>
        </p:nvSpPr>
        <p:spPr>
          <a:xfrm>
            <a:off x="735013" y="708025"/>
            <a:ext cx="5441950" cy="3402013"/>
          </a:xfrm>
          <a:ln/>
        </p:spPr>
      </p:sp>
      <p:sp>
        <p:nvSpPr>
          <p:cNvPr id="21508" name="Rectangle 3"/>
          <p:cNvSpPr>
            <a:spLocks noGrp="1" noChangeArrowheads="1"/>
          </p:cNvSpPr>
          <p:nvPr>
            <p:ph type="body" idx="1"/>
          </p:nvPr>
        </p:nvSpPr>
        <p:spPr>
          <a:xfrm>
            <a:off x="939801" y="4322764"/>
            <a:ext cx="5019675" cy="4111626"/>
          </a:xfrm>
          <a:noFill/>
          <a:ln/>
        </p:spPr>
        <p:txBody>
          <a:bodyPr/>
          <a:lstStyle/>
          <a:p>
            <a:pPr>
              <a:buFont typeface="Arial" pitchFamily="34" charset="0"/>
              <a:buNone/>
            </a:pPr>
            <a:r>
              <a:rPr lang="sv-SE" baseline="0" noProof="0" dirty="0" smtClean="0"/>
              <a:t>Tilbake til dette bildet for å vise hele prosessen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en-GB" dirty="0" smtClean="0"/>
              <a:t>Ca 10</a:t>
            </a:r>
            <a:r>
              <a:rPr lang="en-GB" baseline="0" dirty="0" smtClean="0"/>
              <a:t> min </a:t>
            </a:r>
            <a:r>
              <a:rPr lang="en-GB" baseline="0" dirty="0" err="1" smtClean="0"/>
              <a:t>til</a:t>
            </a:r>
            <a:r>
              <a:rPr lang="en-GB" baseline="0" dirty="0" smtClean="0"/>
              <a:t> </a:t>
            </a:r>
            <a:r>
              <a:rPr lang="en-GB" baseline="0" dirty="0" err="1" smtClean="0"/>
              <a:t>presentasjon</a:t>
            </a:r>
            <a:r>
              <a:rPr lang="en-GB" baseline="0" dirty="0" smtClean="0"/>
              <a:t>.</a:t>
            </a:r>
            <a:endParaRPr lang="en-GB" dirty="0"/>
          </a:p>
        </p:txBody>
      </p:sp>
      <p:sp>
        <p:nvSpPr>
          <p:cNvPr id="4" name="Pladsholder til diasnummer 3"/>
          <p:cNvSpPr>
            <a:spLocks noGrp="1"/>
          </p:cNvSpPr>
          <p:nvPr>
            <p:ph type="sldNum" sz="quarter" idx="10"/>
          </p:nvPr>
        </p:nvSpPr>
        <p:spPr/>
        <p:txBody>
          <a:bodyPr/>
          <a:lstStyle/>
          <a:p>
            <a:pPr>
              <a:defRPr/>
            </a:pPr>
            <a:fld id="{1576E3FC-CDC7-49A6-B050-C1531F6BECEE}" type="slidenum">
              <a:rPr lang="en-GB" altLang="nn-NO" smtClean="0"/>
              <a:pPr>
                <a:defRPr/>
              </a:pPr>
              <a:t>4</a:t>
            </a:fld>
            <a:endParaRPr lang="en-GB" altLang="nn-NO"/>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Må få det gruppen</a:t>
            </a:r>
            <a:r>
              <a:rPr lang="nb-NO" baseline="0" dirty="0" smtClean="0"/>
              <a:t> laget, </a:t>
            </a:r>
            <a:r>
              <a:rPr lang="nb-NO" baseline="0" dirty="0" err="1" smtClean="0"/>
              <a:t>inkl</a:t>
            </a:r>
            <a:r>
              <a:rPr lang="nb-NO" baseline="0" dirty="0" smtClean="0"/>
              <a:t> manus.</a:t>
            </a:r>
            <a:endParaRPr lang="nb-NO" dirty="0"/>
          </a:p>
        </p:txBody>
      </p:sp>
      <p:sp>
        <p:nvSpPr>
          <p:cNvPr id="4" name="Slide Number Placeholder 3"/>
          <p:cNvSpPr>
            <a:spLocks noGrp="1"/>
          </p:cNvSpPr>
          <p:nvPr>
            <p:ph type="sldNum" sz="quarter" idx="10"/>
          </p:nvPr>
        </p:nvSpPr>
        <p:spPr/>
        <p:txBody>
          <a:bodyPr/>
          <a:lstStyle/>
          <a:p>
            <a:fld id="{E1507F0C-9FF4-4D56-8393-7CF0DB11E263}" type="slidenum">
              <a:rPr lang="da-DK" smtClean="0"/>
              <a:t>31</a:t>
            </a:fld>
            <a:endParaRPr lang="da-DK"/>
          </a:p>
        </p:txBody>
      </p:sp>
    </p:spTree>
    <p:extLst>
      <p:ext uri="{BB962C8B-B14F-4D97-AF65-F5344CB8AC3E}">
        <p14:creationId xmlns:p14="http://schemas.microsoft.com/office/powerpoint/2010/main" val="5267655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r>
              <a:rPr lang="sv-SE" baseline="0" noProof="0" dirty="0" smtClean="0"/>
              <a:t>Gå igjennom prosessen. Anbefaler at prosessen heller blir skrevet på forhånd på en flippover, som så vendes om og vises her istedenfor å bruke slide, slik at foregående bilde kan stå på tavlen under hele oppgaveløsingen.</a:t>
            </a:r>
          </a:p>
          <a:p>
            <a:endParaRPr lang="sv-SE" baseline="0" noProof="0" dirty="0" smtClean="0"/>
          </a:p>
          <a:p>
            <a:r>
              <a:rPr lang="nb-NO" baseline="0" noProof="0" dirty="0" smtClean="0"/>
              <a:t>Forslag til tips og triks:</a:t>
            </a:r>
          </a:p>
          <a:p>
            <a:r>
              <a:rPr lang="sv-SE" baseline="0" noProof="0" dirty="0" smtClean="0"/>
              <a:t>Repeter deretter noen av oppgavene. </a:t>
            </a:r>
            <a:endParaRPr lang="nb-NO" baseline="0" noProof="0" dirty="0" smtClean="0"/>
          </a:p>
          <a:p>
            <a:r>
              <a:rPr lang="nb-NO" baseline="0" noProof="0" dirty="0" smtClean="0"/>
              <a:t>Vis hvordan du redigerer aktiviteter, sletter osv.</a:t>
            </a:r>
            <a:endParaRPr lang="nb-NO" baseline="0" dirty="0" smtClean="0"/>
          </a:p>
          <a:p>
            <a:endParaRPr lang="sv-SE" baseline="0" noProof="0" dirty="0" smtClean="0"/>
          </a:p>
        </p:txBody>
      </p:sp>
      <p:sp>
        <p:nvSpPr>
          <p:cNvPr id="62468" name="Slide Number Placeholder 3"/>
          <p:cNvSpPr>
            <a:spLocks noGrp="1"/>
          </p:cNvSpPr>
          <p:nvPr>
            <p:ph type="sldNum" sz="quarter" idx="5"/>
          </p:nvPr>
        </p:nvSpPr>
        <p:spPr>
          <a:noFill/>
        </p:spPr>
        <p:txBody>
          <a:bodyPr/>
          <a:lstStyle/>
          <a:p>
            <a:pPr defTabSz="918584"/>
            <a:fld id="{1D237E6E-1C72-4215-9BC9-0806E2A84558}" type="slidenum">
              <a:rPr lang="nb-NO" smtClean="0">
                <a:cs typeface="Arial" charset="0"/>
              </a:rPr>
              <a:pPr defTabSz="918584"/>
              <a:t>32</a:t>
            </a:fld>
            <a:endParaRPr lang="nb-NO" dirty="0" smtClean="0">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873D8BB-0E91-4B5A-9A2C-46EE0614184B}" type="slidenum">
              <a:rPr lang="en-GB" altLang="nn-NO"/>
              <a:pPr/>
              <a:t>33</a:t>
            </a:fld>
            <a:endParaRPr lang="en-GB" altLang="nn-NO"/>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r>
              <a:rPr lang="nb-NO" dirty="0" smtClean="0"/>
              <a:t>Dette bruker </a:t>
            </a:r>
            <a:r>
              <a:rPr lang="nb-NO" dirty="0" err="1" smtClean="0"/>
              <a:t>cu</a:t>
            </a:r>
            <a:r>
              <a:rPr lang="nb-NO" dirty="0" smtClean="0"/>
              <a:t> ca 5-10 min på.</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b-NO" dirty="0" smtClean="0"/>
              <a:t>Du har </a:t>
            </a:r>
            <a:r>
              <a:rPr lang="nb-NO" dirty="0" err="1" smtClean="0"/>
              <a:t>systemgenerte</a:t>
            </a:r>
            <a:r>
              <a:rPr lang="nb-NO" baseline="0" dirty="0" smtClean="0"/>
              <a:t> rettigheter, som predefineres. For eksempel er det mange faste som kommer i Public ang rettigheter til bla dokument, saker etc.</a:t>
            </a:r>
          </a:p>
          <a:p>
            <a:r>
              <a:rPr lang="nb-NO" baseline="0" dirty="0" smtClean="0"/>
              <a:t>I tillegg kan det legges til manuelt (de brukerne som har denne rettigheten)</a:t>
            </a:r>
            <a:endParaRPr lang="nb-NO" dirty="0"/>
          </a:p>
        </p:txBody>
      </p:sp>
      <p:sp>
        <p:nvSpPr>
          <p:cNvPr id="4" name="Slide Number Placeholder 3"/>
          <p:cNvSpPr>
            <a:spLocks noGrp="1"/>
          </p:cNvSpPr>
          <p:nvPr>
            <p:ph type="sldNum" sz="quarter" idx="10"/>
          </p:nvPr>
        </p:nvSpPr>
        <p:spPr/>
        <p:txBody>
          <a:bodyPr/>
          <a:lstStyle/>
          <a:p>
            <a:pPr>
              <a:defRPr/>
            </a:pPr>
            <a:fld id="{DFA41A07-EEF2-4579-B45B-1163E776F06A}" type="slidenum">
              <a:rPr lang="en-GB" altLang="nn-NO" smtClean="0"/>
              <a:pPr>
                <a:defRPr/>
              </a:pPr>
              <a:t>34</a:t>
            </a:fld>
            <a:endParaRPr lang="en-GB" altLang="nn-NO"/>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b-NO" dirty="0" smtClean="0"/>
              <a:t>Eksempel fra Dokument:</a:t>
            </a:r>
          </a:p>
          <a:p>
            <a:r>
              <a:rPr lang="nb-NO" dirty="0" smtClean="0"/>
              <a:t>Når et nytt</a:t>
            </a:r>
            <a:r>
              <a:rPr lang="nb-NO" baseline="0" dirty="0" smtClean="0"/>
              <a:t> </a:t>
            </a:r>
            <a:r>
              <a:rPr lang="nb-NO" baseline="0" dirty="0" err="1" smtClean="0"/>
              <a:t>dokkument</a:t>
            </a:r>
            <a:r>
              <a:rPr lang="nb-NO" baseline="0" dirty="0" smtClean="0"/>
              <a:t> opprettes, leser 360 hvem som er ansvarlig for dokumentet, klikk, hvem som blir lagt inn som kontakter, klikk og hvem som oppretter dokumentet. Alle disse blir så lagt inn med rettigheter på dokumentet når det lagres. Klikk.</a:t>
            </a:r>
          </a:p>
          <a:p>
            <a:r>
              <a:rPr lang="nb-NO" baseline="0" dirty="0" smtClean="0"/>
              <a:t>Hvis så ansvarlig person endres, klikk, oppdaterer 360 automatisk rettighetene. Klikk.</a:t>
            </a:r>
          </a:p>
          <a:p>
            <a:r>
              <a:rPr lang="nb-NO" baseline="0" dirty="0" smtClean="0"/>
              <a:t>Legges det inn en ekstra kopimottaker, klikk. Blir dette også automatisk oppdatert. klikk</a:t>
            </a:r>
            <a:endParaRPr lang="nb-NO" dirty="0"/>
          </a:p>
        </p:txBody>
      </p:sp>
      <p:sp>
        <p:nvSpPr>
          <p:cNvPr id="4" name="Slide Number Placeholder 3"/>
          <p:cNvSpPr>
            <a:spLocks noGrp="1"/>
          </p:cNvSpPr>
          <p:nvPr>
            <p:ph type="sldNum" sz="quarter" idx="10"/>
          </p:nvPr>
        </p:nvSpPr>
        <p:spPr/>
        <p:txBody>
          <a:bodyPr/>
          <a:lstStyle/>
          <a:p>
            <a:pPr>
              <a:defRPr/>
            </a:pPr>
            <a:fld id="{07D74794-10A3-4543-8402-B449F7E23ACE}" type="slidenum">
              <a:rPr lang="en-GB" altLang="nn-NO" smtClean="0"/>
              <a:pPr>
                <a:defRPr/>
              </a:pPr>
              <a:t>35</a:t>
            </a:fld>
            <a:endParaRPr lang="en-GB" altLang="nn-NO"/>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b-NO" dirty="0" smtClean="0"/>
              <a:t>Les fra sliden.</a:t>
            </a:r>
            <a:endParaRPr lang="nb-NO" dirty="0"/>
          </a:p>
        </p:txBody>
      </p:sp>
      <p:sp>
        <p:nvSpPr>
          <p:cNvPr id="4" name="Slide Number Placeholder 3"/>
          <p:cNvSpPr>
            <a:spLocks noGrp="1"/>
          </p:cNvSpPr>
          <p:nvPr>
            <p:ph type="sldNum" sz="quarter" idx="10"/>
          </p:nvPr>
        </p:nvSpPr>
        <p:spPr/>
        <p:txBody>
          <a:bodyPr/>
          <a:lstStyle/>
          <a:p>
            <a:pPr>
              <a:defRPr/>
            </a:pPr>
            <a:fld id="{DFA41A07-EEF2-4579-B45B-1163E776F06A}" type="slidenum">
              <a:rPr lang="en-GB" altLang="nn-NO" smtClean="0"/>
              <a:pPr>
                <a:defRPr/>
              </a:pPr>
              <a:t>36</a:t>
            </a:fld>
            <a:endParaRPr lang="en-GB" altLang="nn-NO"/>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b-NO" baseline="0" dirty="0" smtClean="0"/>
              <a:t>Du kan se hvilke rettigheter som ligger på elementet i fanen Rettigheter.</a:t>
            </a:r>
          </a:p>
          <a:p>
            <a:r>
              <a:rPr lang="nb-NO" baseline="0" dirty="0" smtClean="0"/>
              <a:t>Herifra kan du legge inn manuelle rettigheter.</a:t>
            </a:r>
          </a:p>
          <a:p>
            <a:r>
              <a:rPr lang="nb-NO" baseline="0" dirty="0" smtClean="0"/>
              <a:t>Er ikke knappene der? Da har ikke du rettigheter til å endre og legge til rettigheter her på dette elementet! Husk; Du har aldre høyere rettigheter enn du selv har fått på elementet.</a:t>
            </a:r>
            <a:endParaRPr lang="nb-NO" dirty="0"/>
          </a:p>
        </p:txBody>
      </p:sp>
      <p:sp>
        <p:nvSpPr>
          <p:cNvPr id="4" name="Slide Number Placeholder 3"/>
          <p:cNvSpPr>
            <a:spLocks noGrp="1"/>
          </p:cNvSpPr>
          <p:nvPr>
            <p:ph type="sldNum" sz="quarter" idx="10"/>
          </p:nvPr>
        </p:nvSpPr>
        <p:spPr/>
        <p:txBody>
          <a:bodyPr/>
          <a:lstStyle/>
          <a:p>
            <a:pPr>
              <a:defRPr/>
            </a:pPr>
            <a:fld id="{DFA41A07-EEF2-4579-B45B-1163E776F06A}" type="slidenum">
              <a:rPr lang="en-GB" altLang="nn-NO" smtClean="0"/>
              <a:pPr>
                <a:defRPr/>
              </a:pPr>
              <a:t>37</a:t>
            </a:fld>
            <a:endParaRPr lang="en-GB" altLang="nn-NO"/>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b-NO" dirty="0" smtClean="0"/>
              <a:t>Fra fanen rettigheter kan man manuelt</a:t>
            </a:r>
            <a:r>
              <a:rPr lang="nb-NO" baseline="0" dirty="0" smtClean="0"/>
              <a:t> gi rettigheter til andre. Klikk på ”ny rettighet”, dialogboks for ”ny rettighet” åpnes. Gi ønskede rettigheter og lagre endringene. Kommer litt mer om dette i neste slide!</a:t>
            </a:r>
          </a:p>
          <a:p>
            <a:endParaRPr lang="nb-NO" baseline="0" dirty="0" smtClean="0"/>
          </a:p>
          <a:p>
            <a:r>
              <a:rPr lang="nb-NO" baseline="0" dirty="0" smtClean="0"/>
              <a:t>Rettigheter som er gitt manuelt markeres med en ikon av en person foran i rettighetsmatrisen.</a:t>
            </a:r>
            <a:endParaRPr lang="nb-NO" dirty="0"/>
          </a:p>
        </p:txBody>
      </p:sp>
      <p:sp>
        <p:nvSpPr>
          <p:cNvPr id="4" name="Slide Number Placeholder 3"/>
          <p:cNvSpPr>
            <a:spLocks noGrp="1"/>
          </p:cNvSpPr>
          <p:nvPr>
            <p:ph type="sldNum" sz="quarter" idx="10"/>
          </p:nvPr>
        </p:nvSpPr>
        <p:spPr/>
        <p:txBody>
          <a:bodyPr/>
          <a:lstStyle/>
          <a:p>
            <a:pPr>
              <a:defRPr/>
            </a:pPr>
            <a:fld id="{DFA41A07-EEF2-4579-B45B-1163E776F06A}" type="slidenum">
              <a:rPr lang="en-GB" altLang="nn-NO" smtClean="0"/>
              <a:pPr>
                <a:defRPr/>
              </a:pPr>
              <a:t>38</a:t>
            </a:fld>
            <a:endParaRPr lang="en-GB" altLang="nn-NO"/>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b-NO" dirty="0" smtClean="0"/>
              <a:t>I dialogboksen</a:t>
            </a:r>
            <a:r>
              <a:rPr lang="nb-NO" baseline="0" dirty="0" smtClean="0"/>
              <a:t> som kommer opp når man gi rettigheter kan man først velge om man ønsker å gi rettigheter til en tilgangsgruppe eller til en bruker av systemet. </a:t>
            </a:r>
          </a:p>
          <a:p>
            <a:r>
              <a:rPr lang="nb-NO" baseline="0" dirty="0" smtClean="0"/>
              <a:t>Under </a:t>
            </a:r>
            <a:r>
              <a:rPr lang="nb-NO" b="1" baseline="0" dirty="0" smtClean="0"/>
              <a:t>Tilgangsnivå</a:t>
            </a:r>
            <a:r>
              <a:rPr lang="nb-NO" baseline="0" dirty="0" smtClean="0"/>
              <a:t> setter du hva personen/gruppen skal få lov til på DOKUMENTET. Ønsker du at de for eksempel skal få endre tittel eller tilgangsgruppe på dokumentet velger du her ”Rediger”. </a:t>
            </a:r>
            <a:br>
              <a:rPr lang="nb-NO" baseline="0" dirty="0" smtClean="0"/>
            </a:br>
            <a:r>
              <a:rPr lang="nb-NO" baseline="0" dirty="0" smtClean="0"/>
              <a:t>Fra </a:t>
            </a:r>
            <a:r>
              <a:rPr lang="nb-NO" b="1" baseline="0" dirty="0" smtClean="0"/>
              <a:t>Handlinger</a:t>
            </a:r>
            <a:r>
              <a:rPr lang="nb-NO" b="0" baseline="0" dirty="0" smtClean="0"/>
              <a:t> velger du hva personen/gruppen skal få lov til på FILEN. Du kan her velge om de bare skal få lesetilgang eller om de også skal få skrivetilgang. Du kan også sette om de kan få legge til nye filer på dokumentet.</a:t>
            </a:r>
          </a:p>
          <a:p>
            <a:endParaRPr lang="nb-NO" b="0" baseline="0" dirty="0" smtClean="0"/>
          </a:p>
          <a:p>
            <a:r>
              <a:rPr lang="nb-NO" b="0" baseline="0" dirty="0" smtClean="0"/>
              <a:t>Til sist kan du velge om du vil gi dem rettigheter til å gå rettigheter videre. Men man kan aldri gi mer rettigheter enn man har selv; har jeg bare lese rettigheter til filen kan jeg ikke gi skriverettigheter til andre.</a:t>
            </a:r>
            <a:endParaRPr lang="nb-NO" b="0" dirty="0"/>
          </a:p>
        </p:txBody>
      </p:sp>
      <p:sp>
        <p:nvSpPr>
          <p:cNvPr id="4" name="Slide Number Placeholder 3"/>
          <p:cNvSpPr>
            <a:spLocks noGrp="1"/>
          </p:cNvSpPr>
          <p:nvPr>
            <p:ph type="sldNum" sz="quarter" idx="10"/>
          </p:nvPr>
        </p:nvSpPr>
        <p:spPr/>
        <p:txBody>
          <a:bodyPr/>
          <a:lstStyle/>
          <a:p>
            <a:pPr>
              <a:defRPr/>
            </a:pPr>
            <a:fld id="{DFA41A07-EEF2-4579-B45B-1163E776F06A}" type="slidenum">
              <a:rPr lang="en-GB" altLang="nn-NO" smtClean="0"/>
              <a:pPr>
                <a:defRPr/>
              </a:pPr>
              <a:t>39</a:t>
            </a:fld>
            <a:endParaRPr lang="en-GB" altLang="nn-NO"/>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r>
              <a:rPr lang="sv-SE" noProof="0" dirty="0" smtClean="0"/>
              <a:t>Gå igjennom prosessen</a:t>
            </a:r>
            <a:r>
              <a:rPr lang="sv-SE" baseline="0" noProof="0" dirty="0" smtClean="0"/>
              <a:t> del ut oppgavene.</a:t>
            </a:r>
          </a:p>
          <a:p>
            <a:endParaRPr lang="sv-SE" baseline="0" noProof="0" dirty="0" smtClean="0"/>
          </a:p>
          <a:p>
            <a:r>
              <a:rPr lang="sv-SE" baseline="0" noProof="0" dirty="0" smtClean="0"/>
              <a:t>20-30 min til oppgaver.</a:t>
            </a:r>
          </a:p>
          <a:p>
            <a:endParaRPr lang="sv-SE" baseline="0" noProof="0" dirty="0" smtClean="0"/>
          </a:p>
          <a:p>
            <a:r>
              <a:rPr lang="sv-SE" baseline="0" noProof="0" dirty="0" smtClean="0"/>
              <a:t>Gjennomgang noen av oppgavene på tavlen etterpå ca 5-10 min. Pause.</a:t>
            </a:r>
            <a:endParaRPr lang="sv-SE" noProof="0" dirty="0" smtClean="0"/>
          </a:p>
        </p:txBody>
      </p:sp>
      <p:sp>
        <p:nvSpPr>
          <p:cNvPr id="62468" name="Slide Number Placeholder 3"/>
          <p:cNvSpPr>
            <a:spLocks noGrp="1"/>
          </p:cNvSpPr>
          <p:nvPr>
            <p:ph type="sldNum" sz="quarter" idx="5"/>
          </p:nvPr>
        </p:nvSpPr>
        <p:spPr>
          <a:noFill/>
        </p:spPr>
        <p:txBody>
          <a:bodyPr/>
          <a:lstStyle/>
          <a:p>
            <a:pPr defTabSz="918644"/>
            <a:fld id="{1D237E6E-1C72-4215-9BC9-0806E2A84558}" type="slidenum">
              <a:rPr lang="nb-NO" smtClean="0">
                <a:cs typeface="Arial" charset="0"/>
              </a:rPr>
              <a:pPr defTabSz="918644"/>
              <a:t>40</a:t>
            </a:fld>
            <a:endParaRPr lang="nb-NO" dirty="0" smtClean="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en-GB" dirty="0" err="1" smtClean="0"/>
              <a:t>Aktivieter</a:t>
            </a:r>
            <a:r>
              <a:rPr lang="en-GB" dirty="0" smtClean="0"/>
              <a:t> </a:t>
            </a:r>
            <a:r>
              <a:rPr lang="en-GB" dirty="0" err="1" smtClean="0"/>
              <a:t>er</a:t>
            </a:r>
            <a:r>
              <a:rPr lang="en-GB" dirty="0" smtClean="0"/>
              <a:t> et </a:t>
            </a:r>
            <a:r>
              <a:rPr lang="en-GB" dirty="0" err="1" smtClean="0"/>
              <a:t>samlebegrep</a:t>
            </a:r>
            <a:r>
              <a:rPr lang="en-GB" dirty="0" smtClean="0"/>
              <a:t> for </a:t>
            </a:r>
            <a:r>
              <a:rPr lang="en-GB" dirty="0" err="1" smtClean="0"/>
              <a:t>flere</a:t>
            </a:r>
            <a:r>
              <a:rPr lang="en-GB" dirty="0" smtClean="0"/>
              <a:t> ting I 360. Vis slide </a:t>
            </a:r>
            <a:r>
              <a:rPr lang="en-GB" dirty="0" err="1" smtClean="0"/>
              <a:t>og</a:t>
            </a:r>
            <a:r>
              <a:rPr lang="en-GB" dirty="0" smtClean="0"/>
              <a:t> </a:t>
            </a:r>
            <a:r>
              <a:rPr lang="en-GB" dirty="0" err="1" smtClean="0"/>
              <a:t>si</a:t>
            </a:r>
            <a:r>
              <a:rPr lang="en-GB" dirty="0" smtClean="0"/>
              <a:t> </a:t>
            </a:r>
            <a:r>
              <a:rPr lang="en-GB" dirty="0" err="1" smtClean="0"/>
              <a:t>det</a:t>
            </a:r>
            <a:r>
              <a:rPr lang="en-GB" dirty="0" smtClean="0"/>
              <a:t> </a:t>
            </a:r>
            <a:r>
              <a:rPr lang="en-GB" dirty="0" err="1" smtClean="0"/>
              <a:t>som</a:t>
            </a:r>
            <a:r>
              <a:rPr lang="en-GB" dirty="0" smtClean="0"/>
              <a:t> </a:t>
            </a:r>
            <a:r>
              <a:rPr lang="en-GB" dirty="0" err="1" smtClean="0"/>
              <a:t>står</a:t>
            </a:r>
            <a:r>
              <a:rPr lang="en-GB" dirty="0" smtClean="0"/>
              <a:t> der.</a:t>
            </a:r>
            <a:endParaRPr lang="en-GB" dirty="0"/>
          </a:p>
        </p:txBody>
      </p:sp>
      <p:sp>
        <p:nvSpPr>
          <p:cNvPr id="4" name="Pladsholder til diasnummer 3"/>
          <p:cNvSpPr>
            <a:spLocks noGrp="1"/>
          </p:cNvSpPr>
          <p:nvPr>
            <p:ph type="sldNum" sz="quarter" idx="10"/>
          </p:nvPr>
        </p:nvSpPr>
        <p:spPr/>
        <p:txBody>
          <a:bodyPr/>
          <a:lstStyle/>
          <a:p>
            <a:pPr>
              <a:defRPr/>
            </a:pPr>
            <a:fld id="{1576E3FC-CDC7-49A6-B050-C1531F6BECEE}" type="slidenum">
              <a:rPr lang="en-GB" altLang="nn-NO" smtClean="0"/>
              <a:pPr>
                <a:defRPr/>
              </a:pPr>
              <a:t>5</a:t>
            </a:fld>
            <a:endParaRPr lang="en-GB" altLang="nn-NO"/>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Når en person søker i </a:t>
            </a:r>
            <a:r>
              <a:rPr lang="nb-NO" dirty="0" err="1" smtClean="0"/>
              <a:t>cloud</a:t>
            </a:r>
            <a:r>
              <a:rPr lang="nb-NO" dirty="0" smtClean="0"/>
              <a:t> eller på oep.no og</a:t>
            </a:r>
            <a:r>
              <a:rPr lang="nb-NO" baseline="0" dirty="0" smtClean="0"/>
              <a:t> finner dokumenter han/hun ønsker innsyn i, legges de i handlevognen og sendes inn.</a:t>
            </a:r>
          </a:p>
          <a:p>
            <a:r>
              <a:rPr lang="nb-NO" baseline="0" dirty="0" smtClean="0"/>
              <a:t>Disse blir sendt som en epost.</a:t>
            </a:r>
          </a:p>
          <a:p>
            <a:r>
              <a:rPr lang="nb-NO" baseline="0" dirty="0" smtClean="0"/>
              <a:t>Dette går da til en egen mailkonto i Outlook.</a:t>
            </a:r>
          </a:p>
          <a:p>
            <a:r>
              <a:rPr lang="nb-NO" baseline="0" dirty="0" smtClean="0"/>
              <a:t>For Arkivarer: Denne må overvåkes, for å se om det er noen som er mangelfulle/ikke er kommet inn i 360°.</a:t>
            </a:r>
          </a:p>
          <a:p>
            <a:r>
              <a:rPr lang="nb-NO" baseline="0" dirty="0" smtClean="0"/>
              <a:t>Herifra leser 360°.</a:t>
            </a:r>
          </a:p>
          <a:p>
            <a:r>
              <a:rPr lang="nb-NO" baseline="0" dirty="0" smtClean="0"/>
              <a:t>360° ser hvem som var saksbehandler av det dokumentet det er bedt om innsyn i. Dokumentet fordeles så til denne saksbehandleren automatisk.</a:t>
            </a:r>
          </a:p>
          <a:p>
            <a:r>
              <a:rPr lang="nb-NO" baseline="0" dirty="0" smtClean="0"/>
              <a:t>Dersom saksbehandler har sluttet, vil det – avhengig av setting i </a:t>
            </a:r>
            <a:r>
              <a:rPr lang="nb-NO" baseline="0" dirty="0" err="1" smtClean="0"/>
              <a:t>admin</a:t>
            </a:r>
            <a:r>
              <a:rPr lang="nb-NO" baseline="0" dirty="0" smtClean="0"/>
              <a:t> – enten gå til arkivet for fordeling eller til avdeling.</a:t>
            </a:r>
          </a:p>
          <a:p>
            <a:r>
              <a:rPr lang="nb-NO" baseline="0" dirty="0" smtClean="0"/>
              <a:t>Når saksbehandler går inn i 360°, finner han arbeidslisten Innsynsbegjæringer.</a:t>
            </a:r>
          </a:p>
          <a:p>
            <a:r>
              <a:rPr lang="nb-NO" baseline="0" dirty="0" smtClean="0"/>
              <a:t>Ved å klikke på denne får han opp listen over de innsynsbegjæringer som er kommet inn til han.</a:t>
            </a:r>
          </a:p>
          <a:p>
            <a:r>
              <a:rPr lang="nb-NO" baseline="0" dirty="0" smtClean="0"/>
              <a:t>Dersom noen tidligere har bedt om innsyns i noen av dokumentene, vil dette vises til høyre for innsynsbegjæringen. Du vil da også se hva tidligere behandling ble.</a:t>
            </a:r>
          </a:p>
          <a:p>
            <a:r>
              <a:rPr lang="nb-NO" baseline="0" dirty="0" smtClean="0"/>
              <a:t>En kan fra kontekstmenyen også se for eksempel avdelingens innsynsbegjæringer.</a:t>
            </a:r>
          </a:p>
          <a:p>
            <a:r>
              <a:rPr lang="nb-NO" baseline="0" dirty="0" smtClean="0"/>
              <a:t>Dersom du klikker på en av innsynsbegjæringene, kommer detaljene opp.</a:t>
            </a:r>
          </a:p>
          <a:p>
            <a:r>
              <a:rPr lang="nb-NO" baseline="0" dirty="0" smtClean="0"/>
              <a:t>Her vil du blant annet se dokumentet som er tilknyttet, når innsynsbegjæringen ble fremmet, forfallsfrist, hvem som har sendt inn begjæringen, hvordan de ønsker å motta svaret (og dokumentene de ønsker innsyn i), epostadressen osv.</a:t>
            </a:r>
          </a:p>
          <a:p>
            <a:pPr marL="0" marR="0" indent="0" algn="l" defTabSz="914400" rtl="0" eaLnBrk="1" fontAlgn="auto" latinLnBrk="0" hangingPunct="1">
              <a:lnSpc>
                <a:spcPct val="100000"/>
              </a:lnSpc>
              <a:spcBef>
                <a:spcPts val="0"/>
              </a:spcBef>
              <a:spcAft>
                <a:spcPts val="0"/>
              </a:spcAft>
              <a:buClrTx/>
              <a:buSzTx/>
              <a:buFontTx/>
              <a:buNone/>
              <a:tabLst/>
              <a:defRPr/>
            </a:pPr>
            <a:r>
              <a:rPr lang="nb-NO" baseline="0" dirty="0" smtClean="0"/>
              <a:t>Egen fane for Forespurte filer.</a:t>
            </a:r>
          </a:p>
          <a:p>
            <a:r>
              <a:rPr lang="nb-NO" baseline="0" dirty="0" smtClean="0"/>
              <a:t>Filene kan du klikke på for å åpne.</a:t>
            </a:r>
          </a:p>
          <a:p>
            <a:r>
              <a:rPr lang="nb-NO" baseline="0" dirty="0" smtClean="0"/>
              <a:t>Så skal du vurdere innsynet.</a:t>
            </a:r>
          </a:p>
          <a:p>
            <a:r>
              <a:rPr lang="nb-NO" baseline="0" dirty="0" smtClean="0"/>
              <a:t>Fra </a:t>
            </a:r>
            <a:r>
              <a:rPr lang="nb-NO" baseline="0" dirty="0" err="1" smtClean="0"/>
              <a:t>konteksmenyen</a:t>
            </a:r>
            <a:r>
              <a:rPr lang="nb-NO" baseline="0" dirty="0" smtClean="0"/>
              <a:t> velger du Vedtak. Du har tre valg: Innvilget, Delvis innvilget eller Avvist.</a:t>
            </a:r>
          </a:p>
          <a:p>
            <a:r>
              <a:rPr lang="nb-NO" baseline="0" dirty="0" smtClean="0"/>
              <a:t>Velger du de to siste må du også velge paragraf du har hjemmel i.</a:t>
            </a:r>
          </a:p>
          <a:p>
            <a:r>
              <a:rPr lang="nb-NO" baseline="0" dirty="0" smtClean="0"/>
              <a:t>Delvis innvilget: Dersom du velger denne må du først gå inn på </a:t>
            </a:r>
            <a:r>
              <a:rPr lang="nb-NO" baseline="0" dirty="0" err="1" smtClean="0"/>
              <a:t>dokumnetet</a:t>
            </a:r>
            <a:r>
              <a:rPr lang="nb-NO" baseline="0" dirty="0" smtClean="0"/>
              <a:t> og sladde det som skal sladdes i filene, lage en offentlig variant av dokumentet.</a:t>
            </a:r>
          </a:p>
          <a:p>
            <a:r>
              <a:rPr lang="nb-NO" baseline="0" dirty="0" smtClean="0"/>
              <a:t>Når Beslutning er gjort, ekspederer du innsynsbegjæringen (dette valget kommer ikke opp i kontekstmenyen før du har gjort et vedtak). </a:t>
            </a:r>
          </a:p>
          <a:p>
            <a:r>
              <a:rPr lang="nb-NO" baseline="0" dirty="0" smtClean="0"/>
              <a:t>Ut fra hvordan de har ønsket å få tilsendt begjæringen, for eksempel epost. Blir da </a:t>
            </a:r>
            <a:r>
              <a:rPr lang="nb-NO" baseline="0" dirty="0" err="1" smtClean="0"/>
              <a:t>innsynset</a:t>
            </a:r>
            <a:r>
              <a:rPr lang="nb-NO" baseline="0" dirty="0" smtClean="0"/>
              <a:t> med tilhørende filer (som er innvilget) ekspedert (på samme måte som vanlig ekspederingsmodul).</a:t>
            </a:r>
          </a:p>
          <a:p>
            <a:r>
              <a:rPr lang="nb-NO" baseline="0" dirty="0" smtClean="0"/>
              <a:t>I dette tilfellet velger jeg epost. Og det blir da sendt en epost til avsenderen.</a:t>
            </a:r>
          </a:p>
          <a:p>
            <a:endParaRPr lang="nb-NO" baseline="0" dirty="0" smtClean="0"/>
          </a:p>
        </p:txBody>
      </p:sp>
      <p:sp>
        <p:nvSpPr>
          <p:cNvPr id="4" name="Slide Number Placeholder 3"/>
          <p:cNvSpPr>
            <a:spLocks noGrp="1"/>
          </p:cNvSpPr>
          <p:nvPr>
            <p:ph type="sldNum" sz="quarter" idx="10"/>
          </p:nvPr>
        </p:nvSpPr>
        <p:spPr/>
        <p:txBody>
          <a:bodyPr/>
          <a:lstStyle/>
          <a:p>
            <a:fld id="{E1507F0C-9FF4-4D56-8393-7CF0DB11E263}" type="slidenum">
              <a:rPr lang="da-DK" smtClean="0"/>
              <a:t>42</a:t>
            </a:fld>
            <a:endParaRPr lang="da-DK"/>
          </a:p>
        </p:txBody>
      </p:sp>
    </p:spTree>
    <p:extLst>
      <p:ext uri="{BB962C8B-B14F-4D97-AF65-F5344CB8AC3E}">
        <p14:creationId xmlns:p14="http://schemas.microsoft.com/office/powerpoint/2010/main" val="3959635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Det kommer for eksempel en</a:t>
            </a:r>
            <a:r>
              <a:rPr lang="nb-NO" baseline="0" dirty="0" smtClean="0"/>
              <a:t> telefon inn eller et brev med ønske om innsyn i alle dokumenter av en viss type.</a:t>
            </a:r>
          </a:p>
          <a:p>
            <a:r>
              <a:rPr lang="nb-NO" baseline="0" dirty="0" smtClean="0"/>
              <a:t>Ny Innsynsbegjæring, Innsynssak. Fylle ut info, søke frem dokumenter, </a:t>
            </a:r>
            <a:r>
              <a:rPr lang="nb-NO" baseline="0" dirty="0" err="1" smtClean="0"/>
              <a:t>tidele</a:t>
            </a:r>
            <a:r>
              <a:rPr lang="nb-NO" baseline="0" dirty="0" smtClean="0"/>
              <a:t> riktig person,</a:t>
            </a:r>
          </a:p>
          <a:p>
            <a:endParaRPr lang="nb-NO" baseline="0" dirty="0" smtClean="0"/>
          </a:p>
          <a:p>
            <a:r>
              <a:rPr lang="nb-NO" baseline="0" dirty="0" smtClean="0"/>
              <a:t>Når saksbehandler går inn i 360°, finner han arbeidslisten Innsynsbegjæringer.</a:t>
            </a:r>
          </a:p>
          <a:p>
            <a:r>
              <a:rPr lang="nb-NO" baseline="0" dirty="0" smtClean="0"/>
              <a:t>Ved å klikke på denne får han opp listen over de innsynsbegjæringer som er kommet inn til han.</a:t>
            </a:r>
          </a:p>
          <a:p>
            <a:r>
              <a:rPr lang="nb-NO" baseline="0" dirty="0" smtClean="0"/>
              <a:t>Dersom noen tidligere har bedt om innsyns i noen av dokumentene, vil dette vises til høyre for innsynsbegjæringen. Du vil da også se hva tidligere behandling ble.</a:t>
            </a:r>
          </a:p>
          <a:p>
            <a:r>
              <a:rPr lang="nb-NO" baseline="0" dirty="0" smtClean="0"/>
              <a:t>En kan fra kontekstmenyen også se for eksempel avdelingens innsynsbegjæringer.</a:t>
            </a:r>
          </a:p>
          <a:p>
            <a:r>
              <a:rPr lang="nb-NO" baseline="0" dirty="0" smtClean="0"/>
              <a:t>Dersom du klikker på en av innsynsbegjæringene, kommer detaljene opp.</a:t>
            </a:r>
          </a:p>
          <a:p>
            <a:r>
              <a:rPr lang="nb-NO" baseline="0" dirty="0" smtClean="0"/>
              <a:t>Her vil du blant annet se dokumentet som er tilknyttet, når innsynsbegjæringen ble fremmet, forfallsfrist, hvem som har sendt inn begjæringen, hvordan de ønsker å motta svaret (og dokumentene de ønsker innsyn i), epostadressen osv.</a:t>
            </a:r>
          </a:p>
          <a:p>
            <a:r>
              <a:rPr lang="nb-NO" baseline="0" dirty="0" smtClean="0"/>
              <a:t>I listen ser du alle dokumentene det er bedt om innsyn i. filene kan du klikke på for å åpne.</a:t>
            </a:r>
          </a:p>
          <a:p>
            <a:r>
              <a:rPr lang="nb-NO" baseline="0" dirty="0" smtClean="0"/>
              <a:t>Så skal du vurdere innsynet.</a:t>
            </a:r>
          </a:p>
          <a:p>
            <a:r>
              <a:rPr lang="nb-NO" baseline="0" dirty="0" smtClean="0"/>
              <a:t>Du kan velge enten Alle dokumentene eller Utvalgte. Dersom du velger Utvalgte må du først hake av for hvilke dokumenter dette er.</a:t>
            </a:r>
          </a:p>
          <a:p>
            <a:endParaRPr lang="nb-NO" baseline="0" dirty="0" smtClean="0"/>
          </a:p>
          <a:p>
            <a:r>
              <a:rPr lang="nb-NO" baseline="0" dirty="0" smtClean="0"/>
              <a:t>Du har tre valg: Innvilget, Delvis innvilget eller Avvist.</a:t>
            </a:r>
          </a:p>
          <a:p>
            <a:r>
              <a:rPr lang="nb-NO" baseline="0" dirty="0" smtClean="0"/>
              <a:t>Velger du de to siste må du også velge paragraf du har hjemmel i.</a:t>
            </a:r>
          </a:p>
          <a:p>
            <a:r>
              <a:rPr lang="nb-NO" baseline="0" dirty="0" smtClean="0"/>
              <a:t>Delvis innvilget: Dersom du velger denne må du først gå inn på </a:t>
            </a:r>
            <a:r>
              <a:rPr lang="nb-NO" baseline="0" dirty="0" err="1" smtClean="0"/>
              <a:t>dokumnetet</a:t>
            </a:r>
            <a:r>
              <a:rPr lang="nb-NO" baseline="0" dirty="0" smtClean="0"/>
              <a:t> og sladde det som skal sladdes i filene, lage en offentlig variant av dokumentet.</a:t>
            </a:r>
          </a:p>
          <a:p>
            <a:r>
              <a:rPr lang="nb-NO" baseline="0" dirty="0" smtClean="0"/>
              <a:t>Når Beslutning er gjort, ekspederer du innsynsbegjæringen. Ut fra hvordan de har ønsket å få tilsendt begjæringen, for eksempel epost. Blir da </a:t>
            </a:r>
            <a:r>
              <a:rPr lang="nb-NO" baseline="0" dirty="0" err="1" smtClean="0"/>
              <a:t>innsynset</a:t>
            </a:r>
            <a:r>
              <a:rPr lang="nb-NO" baseline="0" dirty="0" smtClean="0"/>
              <a:t> med tilhørende filer (som er innvilget) ekspedert (på samme måte som vanlig ekspederingsmodul).</a:t>
            </a:r>
          </a:p>
          <a:p>
            <a:r>
              <a:rPr lang="nb-NO" baseline="0" dirty="0" smtClean="0"/>
              <a:t>I dette tilfellet velger jeg epost. Og det blir da sendt en epost til avsenderen.</a:t>
            </a:r>
          </a:p>
          <a:p>
            <a:endParaRPr lang="nb-NO" baseline="0" dirty="0" smtClean="0"/>
          </a:p>
        </p:txBody>
      </p:sp>
      <p:sp>
        <p:nvSpPr>
          <p:cNvPr id="4" name="Slide Number Placeholder 3"/>
          <p:cNvSpPr>
            <a:spLocks noGrp="1"/>
          </p:cNvSpPr>
          <p:nvPr>
            <p:ph type="sldNum" sz="quarter" idx="10"/>
          </p:nvPr>
        </p:nvSpPr>
        <p:spPr/>
        <p:txBody>
          <a:bodyPr/>
          <a:lstStyle/>
          <a:p>
            <a:fld id="{E1507F0C-9FF4-4D56-8393-7CF0DB11E263}" type="slidenum">
              <a:rPr lang="da-DK" smtClean="0"/>
              <a:t>44</a:t>
            </a:fld>
            <a:endParaRPr lang="da-DK"/>
          </a:p>
        </p:txBody>
      </p:sp>
    </p:spTree>
    <p:extLst>
      <p:ext uri="{BB962C8B-B14F-4D97-AF65-F5344CB8AC3E}">
        <p14:creationId xmlns:p14="http://schemas.microsoft.com/office/powerpoint/2010/main" val="3959635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r>
              <a:rPr lang="nb-NO" b="0" baseline="0" dirty="0" smtClean="0"/>
              <a:t>Gå igjennom prosessen, del ut oppgaver. </a:t>
            </a:r>
          </a:p>
          <a:p>
            <a:pPr lvl="0"/>
            <a:endParaRPr lang="da-DK" sz="1200" b="0" kern="1200" dirty="0" smtClean="0">
              <a:solidFill>
                <a:schemeClr val="tx1"/>
              </a:solidFill>
              <a:latin typeface="Times New Roman" pitchFamily="18" charset="0"/>
              <a:ea typeface="+mn-ea"/>
              <a:cs typeface="Arial" charset="0"/>
            </a:endParaRPr>
          </a:p>
          <a:p>
            <a:pPr lvl="0"/>
            <a:r>
              <a:rPr lang="da-DK" sz="1200" b="0" kern="1200" dirty="0" smtClean="0">
                <a:solidFill>
                  <a:schemeClr val="tx1"/>
                </a:solidFill>
                <a:latin typeface="Times New Roman" pitchFamily="18" charset="0"/>
                <a:ea typeface="+mn-ea"/>
                <a:cs typeface="Arial" charset="0"/>
              </a:rPr>
              <a:t>Tips og triks:</a:t>
            </a:r>
          </a:p>
          <a:p>
            <a:pPr lvl="0"/>
            <a:r>
              <a:rPr lang="da-DK" sz="1200" b="0" kern="1200" baseline="0" dirty="0" smtClean="0">
                <a:solidFill>
                  <a:schemeClr val="tx1"/>
                </a:solidFill>
                <a:latin typeface="Times New Roman" pitchFamily="18" charset="0"/>
                <a:ea typeface="+mn-ea"/>
                <a:cs typeface="Arial" charset="0"/>
              </a:rPr>
              <a:t>Om behandlingsfrist, starte/avslutte, registrere ferie/fravær.</a:t>
            </a:r>
          </a:p>
          <a:p>
            <a:pPr lvl="0"/>
            <a:r>
              <a:rPr lang="da-DK" sz="1200" b="0" kern="1200" baseline="0" dirty="0" smtClean="0">
                <a:solidFill>
                  <a:schemeClr val="tx1"/>
                </a:solidFill>
                <a:latin typeface="Times New Roman" pitchFamily="18" charset="0"/>
                <a:ea typeface="+mn-ea"/>
                <a:cs typeface="Arial" charset="0"/>
              </a:rPr>
              <a:t>Om å kjøre rapport på behandlingstid.</a:t>
            </a:r>
          </a:p>
          <a:p>
            <a:pPr lvl="0"/>
            <a:r>
              <a:rPr lang="da-DK" sz="1200" b="0" kern="1200" baseline="0" dirty="0" smtClean="0">
                <a:solidFill>
                  <a:schemeClr val="tx1"/>
                </a:solidFill>
                <a:latin typeface="Times New Roman" pitchFamily="18" charset="0"/>
                <a:ea typeface="+mn-ea"/>
                <a:cs typeface="Arial" charset="0"/>
              </a:rPr>
              <a:t>Evt: vise hvordan registrere innsynssak (mange reltaerte dok) og/eller innsynsaktivitet (ett dok)</a:t>
            </a:r>
          </a:p>
          <a:p>
            <a:pPr lvl="0"/>
            <a:endParaRPr lang="da-DK" sz="1200" b="0" kern="1200" baseline="0" dirty="0" smtClean="0">
              <a:solidFill>
                <a:schemeClr val="tx1"/>
              </a:solidFill>
              <a:latin typeface="Times New Roman" pitchFamily="18" charset="0"/>
              <a:ea typeface="+mn-ea"/>
              <a:cs typeface="Arial" charset="0"/>
            </a:endParaRPr>
          </a:p>
          <a:p>
            <a:pPr lvl="0"/>
            <a:r>
              <a:rPr lang="da-DK" sz="1200" b="0" kern="1200" baseline="0" dirty="0" smtClean="0">
                <a:solidFill>
                  <a:schemeClr val="tx1"/>
                </a:solidFill>
                <a:latin typeface="Times New Roman" pitchFamily="18" charset="0"/>
                <a:ea typeface="+mn-ea"/>
                <a:cs typeface="Arial" charset="0"/>
              </a:rPr>
              <a:t>Dette må vi lage en leksjon eller to til på ved en senere anledning:</a:t>
            </a:r>
          </a:p>
          <a:p>
            <a:pPr lvl="0"/>
            <a:r>
              <a:rPr lang="da-DK" sz="1200" b="0" kern="1200" baseline="0" dirty="0" smtClean="0">
                <a:solidFill>
                  <a:schemeClr val="tx1"/>
                </a:solidFill>
                <a:latin typeface="Times New Roman" pitchFamily="18" charset="0"/>
                <a:ea typeface="+mn-ea"/>
                <a:cs typeface="Arial" charset="0"/>
              </a:rPr>
              <a:t>Opprette innsynssak og tilknytte flere dok</a:t>
            </a:r>
          </a:p>
          <a:p>
            <a:pPr lvl="0"/>
            <a:r>
              <a:rPr lang="da-DK" sz="1200" b="0" kern="1200" baseline="0" dirty="0" smtClean="0">
                <a:solidFill>
                  <a:schemeClr val="tx1"/>
                </a:solidFill>
                <a:latin typeface="Times New Roman" pitchFamily="18" charset="0"/>
                <a:ea typeface="+mn-ea"/>
                <a:cs typeface="Arial" charset="0"/>
              </a:rPr>
              <a:t>Opprette innsynsaktivitet for et konkret dok.</a:t>
            </a:r>
          </a:p>
          <a:p>
            <a:pPr lvl="0"/>
            <a:r>
              <a:rPr lang="da-DK" sz="1200" b="0" kern="1200" baseline="0" dirty="0" smtClean="0">
                <a:solidFill>
                  <a:schemeClr val="tx1"/>
                </a:solidFill>
                <a:latin typeface="Times New Roman" pitchFamily="18" charset="0"/>
                <a:ea typeface="+mn-ea"/>
                <a:cs typeface="Arial" charset="0"/>
              </a:rPr>
              <a:t>Sladde dokumenter – lage offentlig format.</a:t>
            </a:r>
          </a:p>
          <a:p>
            <a:pPr lvl="0"/>
            <a:endParaRPr lang="da-DK" sz="1200" b="0" kern="1200" baseline="0" dirty="0" smtClean="0">
              <a:solidFill>
                <a:schemeClr val="tx1"/>
              </a:solidFill>
              <a:latin typeface="Times New Roman" pitchFamily="18" charset="0"/>
              <a:ea typeface="+mn-ea"/>
              <a:cs typeface="Arial" charset="0"/>
            </a:endParaRPr>
          </a:p>
          <a:p>
            <a:pPr lvl="0"/>
            <a:endParaRPr lang="nb-NO" b="0" baseline="0" dirty="0" smtClean="0"/>
          </a:p>
        </p:txBody>
      </p:sp>
      <p:sp>
        <p:nvSpPr>
          <p:cNvPr id="62468" name="Slide Number Placeholder 3"/>
          <p:cNvSpPr>
            <a:spLocks noGrp="1"/>
          </p:cNvSpPr>
          <p:nvPr>
            <p:ph type="sldNum" sz="quarter" idx="5"/>
          </p:nvPr>
        </p:nvSpPr>
        <p:spPr>
          <a:noFill/>
        </p:spPr>
        <p:txBody>
          <a:bodyPr/>
          <a:lstStyle/>
          <a:p>
            <a:pPr defTabSz="918644"/>
            <a:fld id="{1D237E6E-1C72-4215-9BC9-0806E2A84558}" type="slidenum">
              <a:rPr lang="nb-NO" smtClean="0">
                <a:cs typeface="Arial" charset="0"/>
              </a:rPr>
              <a:pPr defTabSz="918644"/>
              <a:t>45</a:t>
            </a:fld>
            <a:endParaRPr lang="nb-NO" dirty="0" smtClean="0">
              <a:cs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err="1" smtClean="0"/>
              <a:t>Samskriving</a:t>
            </a:r>
            <a:r>
              <a:rPr lang="nb-NO" dirty="0" smtClean="0"/>
              <a:t>:</a:t>
            </a:r>
            <a:r>
              <a:rPr lang="nb-NO" baseline="0" dirty="0" smtClean="0"/>
              <a:t> Flere personer kan skrive i samme dokument samtidig. Dette går ikke i 360° pga at da sjekker vi ut dokumentet til kun 1.</a:t>
            </a:r>
          </a:p>
          <a:p>
            <a:endParaRPr lang="nb-NO" baseline="0" dirty="0" smtClean="0"/>
          </a:p>
          <a:p>
            <a:r>
              <a:rPr lang="nb-NO" baseline="0" dirty="0" smtClean="0"/>
              <a:t>Ta med filer offline: Ved å ta filene ut til «Mitt bibliotek» kan man velge flere måter å få filene med offline på. Man har da både mulighet til å kun kikke, men også jobbe med filene og få </a:t>
            </a:r>
            <a:r>
              <a:rPr lang="nb-NO" baseline="0" dirty="0" err="1" smtClean="0"/>
              <a:t>dissee</a:t>
            </a:r>
            <a:r>
              <a:rPr lang="nb-NO" baseline="0" dirty="0" smtClean="0"/>
              <a:t> synkronisert neste gang man er online.</a:t>
            </a:r>
          </a:p>
          <a:p>
            <a:r>
              <a:rPr lang="nb-NO" baseline="0" dirty="0" smtClean="0"/>
              <a:t>	Outlook: Vises som mappe i Outlook</a:t>
            </a:r>
          </a:p>
          <a:p>
            <a:r>
              <a:rPr lang="nb-NO" baseline="0" dirty="0" smtClean="0"/>
              <a:t>	</a:t>
            </a:r>
            <a:r>
              <a:rPr lang="nb-NO" baseline="0" dirty="0" err="1" smtClean="0"/>
              <a:t>Sharepoint</a:t>
            </a:r>
            <a:r>
              <a:rPr lang="nb-NO" baseline="0" dirty="0" smtClean="0"/>
              <a:t> Workspace: </a:t>
            </a:r>
          </a:p>
          <a:p>
            <a:endParaRPr lang="nb-NO" baseline="0" dirty="0" smtClean="0"/>
          </a:p>
          <a:p>
            <a:r>
              <a:rPr lang="nb-NO" baseline="0" dirty="0" smtClean="0"/>
              <a:t>Laste opp filer: Greit hvis man ikke ønsker å genere Noark-dokument tidlig i prosessen.</a:t>
            </a:r>
            <a:endParaRPr lang="nb-NO" dirty="0"/>
          </a:p>
        </p:txBody>
      </p:sp>
      <p:sp>
        <p:nvSpPr>
          <p:cNvPr id="4" name="Slide Number Placeholder 3"/>
          <p:cNvSpPr>
            <a:spLocks noGrp="1"/>
          </p:cNvSpPr>
          <p:nvPr>
            <p:ph type="sldNum" sz="quarter" idx="10"/>
          </p:nvPr>
        </p:nvSpPr>
        <p:spPr/>
        <p:txBody>
          <a:bodyPr/>
          <a:lstStyle/>
          <a:p>
            <a:pPr>
              <a:defRPr/>
            </a:pPr>
            <a:fld id="{07D74794-10A3-4543-8402-B449F7E23ACE}" type="slidenum">
              <a:rPr lang="en-GB" altLang="nn-NO" smtClean="0"/>
              <a:pPr>
                <a:defRPr/>
              </a:pPr>
              <a:t>48</a:t>
            </a:fld>
            <a:endParaRPr lang="en-GB" altLang="nn-NO"/>
          </a:p>
        </p:txBody>
      </p:sp>
    </p:spTree>
    <p:extLst>
      <p:ext uri="{BB962C8B-B14F-4D97-AF65-F5344CB8AC3E}">
        <p14:creationId xmlns:p14="http://schemas.microsoft.com/office/powerpoint/2010/main" val="38496177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b-NO" dirty="0" smtClean="0"/>
              <a:t>Du</a:t>
            </a:r>
            <a:r>
              <a:rPr lang="nb-NO" baseline="0" dirty="0" smtClean="0"/>
              <a:t> må ta utgangspunkt i filen (ikke dokumentkortet) og angi «Send til mitt bibliotek».</a:t>
            </a:r>
          </a:p>
          <a:p>
            <a:r>
              <a:rPr lang="nb-NO" baseline="0" dirty="0" smtClean="0"/>
              <a:t>I Mitt bibliotek kan du utføre en rekke handlinger med dokumentet.</a:t>
            </a:r>
          </a:p>
          <a:p>
            <a:r>
              <a:rPr lang="nb-NO" baseline="0" dirty="0" smtClean="0"/>
              <a:t>Når du er ferdig, kan du sende tilbake til 360° på 3 ulike metoder. </a:t>
            </a:r>
          </a:p>
          <a:p>
            <a:r>
              <a:rPr lang="nb-NO" baseline="0" dirty="0" smtClean="0"/>
              <a:t>Men stort sett er det alltid alternativ A man ønsker å bruke</a:t>
            </a:r>
          </a:p>
          <a:p>
            <a:endParaRPr lang="nb-NO" dirty="0"/>
          </a:p>
        </p:txBody>
      </p:sp>
      <p:sp>
        <p:nvSpPr>
          <p:cNvPr id="4" name="Slide Number Placeholder 3"/>
          <p:cNvSpPr>
            <a:spLocks noGrp="1"/>
          </p:cNvSpPr>
          <p:nvPr>
            <p:ph type="sldNum" sz="quarter" idx="10"/>
          </p:nvPr>
        </p:nvSpPr>
        <p:spPr/>
        <p:txBody>
          <a:bodyPr/>
          <a:lstStyle/>
          <a:p>
            <a:pPr>
              <a:defRPr/>
            </a:pPr>
            <a:fld id="{DFA41A07-EEF2-4579-B45B-1163E776F06A}" type="slidenum">
              <a:rPr lang="en-GB" altLang="nn-NO" smtClean="0"/>
              <a:pPr>
                <a:defRPr/>
              </a:pPr>
              <a:t>49</a:t>
            </a:fld>
            <a:endParaRPr lang="en-GB" altLang="nn-NO"/>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b-NO" dirty="0" smtClean="0"/>
              <a:t>Man</a:t>
            </a:r>
            <a:r>
              <a:rPr lang="nb-NO" baseline="0" dirty="0" smtClean="0"/>
              <a:t> kan også laste opp filer fra egen pc til Mitt bibliotek.</a:t>
            </a:r>
          </a:p>
          <a:p>
            <a:endParaRPr lang="nb-NO" baseline="0" dirty="0" smtClean="0"/>
          </a:p>
          <a:p>
            <a:r>
              <a:rPr lang="nb-NO" baseline="0" dirty="0" smtClean="0"/>
              <a:t>Når man er ferdig med dokumentet og vil ha dette over i 360°, kun 2 aktuelle valg, </a:t>
            </a:r>
            <a:r>
              <a:rPr lang="nb-NO" baseline="0" dirty="0" err="1" smtClean="0"/>
              <a:t>iogmed</a:t>
            </a:r>
            <a:r>
              <a:rPr lang="nb-NO" baseline="0" dirty="0" smtClean="0"/>
              <a:t> at dette IKKE er et dokument som allerede ligger i 360°.</a:t>
            </a:r>
            <a:endParaRPr lang="nb-NO" dirty="0"/>
          </a:p>
        </p:txBody>
      </p:sp>
      <p:sp>
        <p:nvSpPr>
          <p:cNvPr id="4" name="Slide Number Placeholder 3"/>
          <p:cNvSpPr>
            <a:spLocks noGrp="1"/>
          </p:cNvSpPr>
          <p:nvPr>
            <p:ph type="sldNum" sz="quarter" idx="10"/>
          </p:nvPr>
        </p:nvSpPr>
        <p:spPr/>
        <p:txBody>
          <a:bodyPr/>
          <a:lstStyle/>
          <a:p>
            <a:pPr>
              <a:defRPr/>
            </a:pPr>
            <a:fld id="{DFA41A07-EEF2-4579-B45B-1163E776F06A}" type="slidenum">
              <a:rPr lang="en-GB" altLang="nn-NO" smtClean="0"/>
              <a:pPr>
                <a:defRPr/>
              </a:pPr>
              <a:t>50</a:t>
            </a:fld>
            <a:endParaRPr lang="en-GB" altLang="nn-NO"/>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Til hjelp</a:t>
            </a:r>
            <a:r>
              <a:rPr lang="nb-NO" baseline="0" dirty="0" smtClean="0"/>
              <a:t> for instruktøren men vises ikke til deltakerne.</a:t>
            </a:r>
            <a:endParaRPr lang="nb-NO" dirty="0"/>
          </a:p>
        </p:txBody>
      </p:sp>
      <p:sp>
        <p:nvSpPr>
          <p:cNvPr id="4" name="Slide Number Placeholder 3"/>
          <p:cNvSpPr>
            <a:spLocks noGrp="1"/>
          </p:cNvSpPr>
          <p:nvPr>
            <p:ph type="sldNum" sz="quarter" idx="10"/>
          </p:nvPr>
        </p:nvSpPr>
        <p:spPr/>
        <p:txBody>
          <a:bodyPr/>
          <a:lstStyle/>
          <a:p>
            <a:pPr>
              <a:defRPr/>
            </a:pPr>
            <a:fld id="{07D74794-10A3-4543-8402-B449F7E23ACE}" type="slidenum">
              <a:rPr lang="en-GB" altLang="nn-NO" smtClean="0"/>
              <a:pPr>
                <a:defRPr/>
              </a:pPr>
              <a:t>51</a:t>
            </a:fld>
            <a:endParaRPr lang="en-GB" altLang="nn-NO"/>
          </a:p>
        </p:txBody>
      </p:sp>
    </p:spTree>
    <p:extLst>
      <p:ext uri="{BB962C8B-B14F-4D97-AF65-F5344CB8AC3E}">
        <p14:creationId xmlns:p14="http://schemas.microsoft.com/office/powerpoint/2010/main" val="30307026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b-NO" dirty="0" smtClean="0"/>
              <a:t>Fra mitt Bibliotek</a:t>
            </a:r>
            <a:r>
              <a:rPr lang="nb-NO" baseline="0" dirty="0" smtClean="0"/>
              <a:t> merker man filen, og gir tillatelse til filen ved hjelp av «Dokumenttillatelser».</a:t>
            </a:r>
          </a:p>
          <a:p>
            <a:r>
              <a:rPr lang="nb-NO" baseline="0" dirty="0" smtClean="0"/>
              <a:t>Etter å ha angitt tillatelser sender man en e-post med link til dokumentet.</a:t>
            </a:r>
          </a:p>
          <a:p>
            <a:r>
              <a:rPr lang="nb-NO" baseline="0" dirty="0" smtClean="0"/>
              <a:t>Brukere kan da logge på, og </a:t>
            </a:r>
            <a:r>
              <a:rPr lang="nb-NO" baseline="0" dirty="0" err="1" smtClean="0"/>
              <a:t>samskriving</a:t>
            </a:r>
            <a:r>
              <a:rPr lang="nb-NO" baseline="0" dirty="0" smtClean="0"/>
              <a:t> kan begynne.</a:t>
            </a:r>
            <a:endParaRPr lang="nb-NO" dirty="0"/>
          </a:p>
        </p:txBody>
      </p:sp>
      <p:sp>
        <p:nvSpPr>
          <p:cNvPr id="4" name="Slide Number Placeholder 3"/>
          <p:cNvSpPr>
            <a:spLocks noGrp="1"/>
          </p:cNvSpPr>
          <p:nvPr>
            <p:ph type="sldNum" sz="quarter" idx="10"/>
          </p:nvPr>
        </p:nvSpPr>
        <p:spPr/>
        <p:txBody>
          <a:bodyPr/>
          <a:lstStyle/>
          <a:p>
            <a:pPr>
              <a:defRPr/>
            </a:pPr>
            <a:fld id="{DFA41A07-EEF2-4579-B45B-1163E776F06A}" type="slidenum">
              <a:rPr lang="en-GB" altLang="nn-NO" smtClean="0"/>
              <a:pPr>
                <a:defRPr/>
              </a:pPr>
              <a:t>52</a:t>
            </a:fld>
            <a:endParaRPr lang="en-GB" altLang="nn-NO"/>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Lagre hyppig, fordi:</a:t>
            </a:r>
          </a:p>
          <a:p>
            <a:pPr lvl="1"/>
            <a:r>
              <a:rPr lang="nb-NO" dirty="0" smtClean="0"/>
              <a:t>Da blir dine endringer blir synlige for andre</a:t>
            </a:r>
          </a:p>
          <a:p>
            <a:pPr lvl="1"/>
            <a:r>
              <a:rPr lang="nb-NO" dirty="0" smtClean="0"/>
              <a:t>Andres endringer blir synlige for deg</a:t>
            </a:r>
          </a:p>
          <a:p>
            <a:endParaRPr lang="nb-NO" dirty="0"/>
          </a:p>
        </p:txBody>
      </p:sp>
      <p:sp>
        <p:nvSpPr>
          <p:cNvPr id="4" name="Slide Number Placeholder 3"/>
          <p:cNvSpPr>
            <a:spLocks noGrp="1"/>
          </p:cNvSpPr>
          <p:nvPr>
            <p:ph type="sldNum" sz="quarter" idx="10"/>
          </p:nvPr>
        </p:nvSpPr>
        <p:spPr/>
        <p:txBody>
          <a:bodyPr/>
          <a:lstStyle/>
          <a:p>
            <a:pPr>
              <a:defRPr/>
            </a:pPr>
            <a:fld id="{07D74794-10A3-4543-8402-B449F7E23ACE}" type="slidenum">
              <a:rPr lang="en-GB" altLang="nn-NO" smtClean="0"/>
              <a:pPr>
                <a:defRPr/>
              </a:pPr>
              <a:t>53</a:t>
            </a:fld>
            <a:endParaRPr lang="en-GB" altLang="nn-NO"/>
          </a:p>
        </p:txBody>
      </p:sp>
    </p:spTree>
    <p:extLst>
      <p:ext uri="{BB962C8B-B14F-4D97-AF65-F5344CB8AC3E}">
        <p14:creationId xmlns:p14="http://schemas.microsoft.com/office/powerpoint/2010/main" val="35794520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Dette gjør</a:t>
            </a:r>
            <a:r>
              <a:rPr lang="nb-NO" baseline="0" dirty="0" smtClean="0"/>
              <a:t> du for å ha tilgang til filene offline. Filene vises da under «</a:t>
            </a:r>
            <a:r>
              <a:rPr lang="nb-NO" baseline="0" dirty="0" err="1" smtClean="0"/>
              <a:t>Sharepoint</a:t>
            </a:r>
            <a:r>
              <a:rPr lang="nb-NO" baseline="0" dirty="0" smtClean="0"/>
              <a:t> lists» i Outlook.</a:t>
            </a:r>
            <a:endParaRPr lang="nb-NO" dirty="0"/>
          </a:p>
        </p:txBody>
      </p:sp>
      <p:sp>
        <p:nvSpPr>
          <p:cNvPr id="4" name="Slide Number Placeholder 3"/>
          <p:cNvSpPr>
            <a:spLocks noGrp="1"/>
          </p:cNvSpPr>
          <p:nvPr>
            <p:ph type="sldNum" sz="quarter" idx="10"/>
          </p:nvPr>
        </p:nvSpPr>
        <p:spPr/>
        <p:txBody>
          <a:bodyPr/>
          <a:lstStyle/>
          <a:p>
            <a:pPr>
              <a:defRPr/>
            </a:pPr>
            <a:fld id="{07D74794-10A3-4543-8402-B449F7E23ACE}" type="slidenum">
              <a:rPr lang="en-GB" altLang="nn-NO" smtClean="0"/>
              <a:pPr>
                <a:defRPr/>
              </a:pPr>
              <a:t>54</a:t>
            </a:fld>
            <a:endParaRPr lang="en-GB" altLang="nn-NO"/>
          </a:p>
        </p:txBody>
      </p:sp>
    </p:spTree>
    <p:extLst>
      <p:ext uri="{BB962C8B-B14F-4D97-AF65-F5344CB8AC3E}">
        <p14:creationId xmlns:p14="http://schemas.microsoft.com/office/powerpoint/2010/main" val="3296544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b-NO" dirty="0" smtClean="0"/>
              <a:t>En Henvendelse kan knyttes mot de fleste elementer i 360, for eksempel Sak, Kontakt, Prosjekt</a:t>
            </a:r>
          </a:p>
          <a:p>
            <a:r>
              <a:rPr lang="nb-NO" dirty="0" smtClean="0"/>
              <a:t>En Henvendelse kan opprettes fra menyen fanen Aktiviteter på elementene, eller via Ny knappen i hovedmenyen</a:t>
            </a:r>
          </a:p>
          <a:p>
            <a:endParaRPr lang="nb-NO" dirty="0"/>
          </a:p>
        </p:txBody>
      </p:sp>
      <p:sp>
        <p:nvSpPr>
          <p:cNvPr id="4" name="Slide Number Placeholder 3"/>
          <p:cNvSpPr>
            <a:spLocks noGrp="1"/>
          </p:cNvSpPr>
          <p:nvPr>
            <p:ph type="sldNum" sz="quarter" idx="10"/>
          </p:nvPr>
        </p:nvSpPr>
        <p:spPr/>
        <p:txBody>
          <a:bodyPr/>
          <a:lstStyle/>
          <a:p>
            <a:pPr>
              <a:defRPr/>
            </a:pPr>
            <a:fld id="{1576E3FC-CDC7-49A6-B050-C1531F6BECEE}" type="slidenum">
              <a:rPr lang="en-GB" altLang="nn-NO" smtClean="0"/>
              <a:pPr>
                <a:defRPr/>
              </a:pPr>
              <a:t>6</a:t>
            </a:fld>
            <a:endParaRPr lang="en-GB" altLang="nn-NO"/>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r>
              <a:rPr lang="nb-NO" b="0" baseline="0" dirty="0" smtClean="0"/>
              <a:t>Gå igjennom prosessen, del ut oppgaver. </a:t>
            </a:r>
          </a:p>
          <a:p>
            <a:pPr lvl="0"/>
            <a:endParaRPr lang="da-DK" sz="1200" b="0" kern="1200" dirty="0" smtClean="0">
              <a:solidFill>
                <a:schemeClr val="tx1"/>
              </a:solidFill>
              <a:latin typeface="Times New Roman" pitchFamily="18" charset="0"/>
              <a:ea typeface="+mn-ea"/>
              <a:cs typeface="Arial" charset="0"/>
            </a:endParaRPr>
          </a:p>
          <a:p>
            <a:pPr lvl="0"/>
            <a:r>
              <a:rPr lang="da-DK" sz="1200" b="0" kern="1200" dirty="0" smtClean="0">
                <a:solidFill>
                  <a:schemeClr val="tx1"/>
                </a:solidFill>
                <a:latin typeface="Times New Roman" pitchFamily="18" charset="0"/>
                <a:ea typeface="+mn-ea"/>
                <a:cs typeface="Arial" charset="0"/>
              </a:rPr>
              <a:t>Tips og triks:</a:t>
            </a:r>
          </a:p>
          <a:p>
            <a:pPr lvl="0"/>
            <a:endParaRPr lang="nb-NO" b="0" baseline="0" dirty="0" smtClean="0"/>
          </a:p>
          <a:p>
            <a:pPr lvl="0"/>
            <a:endParaRPr lang="nb-NO" b="0" baseline="0" dirty="0" smtClean="0"/>
          </a:p>
          <a:p>
            <a:pPr lvl="0"/>
            <a:r>
              <a:rPr lang="nb-NO" b="0" baseline="0" dirty="0" smtClean="0"/>
              <a:t>På slutten av kurset, lever </a:t>
            </a:r>
            <a:r>
              <a:rPr lang="nb-NO" b="0" baseline="0" smtClean="0"/>
              <a:t>ut evalueringsskjema.</a:t>
            </a:r>
            <a:endParaRPr lang="nb-NO" b="0" baseline="0" dirty="0" smtClean="0"/>
          </a:p>
        </p:txBody>
      </p:sp>
      <p:sp>
        <p:nvSpPr>
          <p:cNvPr id="62468" name="Slide Number Placeholder 3"/>
          <p:cNvSpPr>
            <a:spLocks noGrp="1"/>
          </p:cNvSpPr>
          <p:nvPr>
            <p:ph type="sldNum" sz="quarter" idx="5"/>
          </p:nvPr>
        </p:nvSpPr>
        <p:spPr>
          <a:noFill/>
        </p:spPr>
        <p:txBody>
          <a:bodyPr/>
          <a:lstStyle/>
          <a:p>
            <a:pPr defTabSz="918644"/>
            <a:fld id="{1D237E6E-1C72-4215-9BC9-0806E2A84558}" type="slidenum">
              <a:rPr lang="nb-NO" smtClean="0">
                <a:cs typeface="Arial" charset="0"/>
              </a:rPr>
              <a:pPr defTabSz="918644"/>
              <a:t>55</a:t>
            </a:fld>
            <a:endParaRPr lang="nb-NO" dirty="0" smtClean="0">
              <a:cs typeface="Arial"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nb-NO" dirty="0" smtClean="0"/>
              <a:t>Til hjelp</a:t>
            </a:r>
            <a:r>
              <a:rPr lang="nb-NO" baseline="0" dirty="0" smtClean="0"/>
              <a:t> for instruktøren men vises ikke til deltakerne.</a:t>
            </a:r>
            <a:endParaRPr lang="nb-NO" dirty="0" smtClean="0"/>
          </a:p>
          <a:p>
            <a:endParaRPr lang="nb-NO" dirty="0"/>
          </a:p>
        </p:txBody>
      </p:sp>
      <p:sp>
        <p:nvSpPr>
          <p:cNvPr id="4" name="Slide Number Placeholder 3"/>
          <p:cNvSpPr>
            <a:spLocks noGrp="1"/>
          </p:cNvSpPr>
          <p:nvPr>
            <p:ph type="sldNum" sz="quarter" idx="10"/>
          </p:nvPr>
        </p:nvSpPr>
        <p:spPr/>
        <p:txBody>
          <a:bodyPr/>
          <a:lstStyle/>
          <a:p>
            <a:pPr>
              <a:defRPr/>
            </a:pPr>
            <a:fld id="{07D74794-10A3-4543-8402-B449F7E23ACE}" type="slidenum">
              <a:rPr lang="en-GB" altLang="nn-NO" smtClean="0"/>
              <a:pPr>
                <a:defRPr/>
              </a:pPr>
              <a:t>56</a:t>
            </a:fld>
            <a:endParaRPr lang="en-GB" altLang="nn-NO"/>
          </a:p>
        </p:txBody>
      </p:sp>
    </p:spTree>
    <p:extLst>
      <p:ext uri="{BB962C8B-B14F-4D97-AF65-F5344CB8AC3E}">
        <p14:creationId xmlns:p14="http://schemas.microsoft.com/office/powerpoint/2010/main" val="33616357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r>
              <a:rPr lang="sv-SE" baseline="0" noProof="0" dirty="0" smtClean="0"/>
              <a:t>Gå igjennom prosessen, del ut oppgaver og la denne stå på tavlen mens de gjør oppgavene. 15-25 min til oppgaver, avhengig av nivået til deltakerne.</a:t>
            </a:r>
          </a:p>
          <a:p>
            <a:endParaRPr lang="sv-SE" baseline="0" noProof="0" dirty="0" smtClean="0"/>
          </a:p>
        </p:txBody>
      </p:sp>
      <p:sp>
        <p:nvSpPr>
          <p:cNvPr id="62468" name="Slide Number Placeholder 3"/>
          <p:cNvSpPr>
            <a:spLocks noGrp="1"/>
          </p:cNvSpPr>
          <p:nvPr>
            <p:ph type="sldNum" sz="quarter" idx="5"/>
          </p:nvPr>
        </p:nvSpPr>
        <p:spPr>
          <a:noFill/>
        </p:spPr>
        <p:txBody>
          <a:bodyPr/>
          <a:lstStyle/>
          <a:p>
            <a:pPr defTabSz="918584"/>
            <a:fld id="{1D237E6E-1C72-4215-9BC9-0806E2A84558}" type="slidenum">
              <a:rPr lang="nb-NO" smtClean="0">
                <a:cs typeface="Arial" charset="0"/>
              </a:rPr>
              <a:pPr defTabSz="918584"/>
              <a:t>57</a:t>
            </a:fld>
            <a:endParaRPr lang="nb-NO" dirty="0" smtClean="0">
              <a:cs typeface="Arial"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r>
              <a:rPr lang="sv-SE" baseline="0" noProof="0" dirty="0" smtClean="0"/>
              <a:t>Gå igjennom prosessen, del ut oppgaver og la denne stå på tavlen mens de gjør oppgavene. 15-25 min til oppgaver, avhengig av nivået til deltakerne.</a:t>
            </a:r>
          </a:p>
          <a:p>
            <a:endParaRPr lang="sv-SE" baseline="0" noProof="0" dirty="0" smtClean="0"/>
          </a:p>
        </p:txBody>
      </p:sp>
      <p:sp>
        <p:nvSpPr>
          <p:cNvPr id="62468" name="Slide Number Placeholder 3"/>
          <p:cNvSpPr>
            <a:spLocks noGrp="1"/>
          </p:cNvSpPr>
          <p:nvPr>
            <p:ph type="sldNum" sz="quarter" idx="5"/>
          </p:nvPr>
        </p:nvSpPr>
        <p:spPr>
          <a:noFill/>
        </p:spPr>
        <p:txBody>
          <a:bodyPr/>
          <a:lstStyle/>
          <a:p>
            <a:pPr defTabSz="918584"/>
            <a:fld id="{1D237E6E-1C72-4215-9BC9-0806E2A84558}" type="slidenum">
              <a:rPr lang="nb-NO" smtClean="0">
                <a:cs typeface="Arial" charset="0"/>
              </a:rPr>
              <a:pPr defTabSz="918584"/>
              <a:t>58</a:t>
            </a:fld>
            <a:endParaRPr lang="nb-NO" dirty="0" smtClean="0">
              <a:cs typeface="Arial"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nb-NO" dirty="0" smtClean="0"/>
              <a:t>1. Først oppretter man filen i 360°.</a:t>
            </a:r>
            <a:r>
              <a:rPr lang="nb-NO" baseline="0" dirty="0" smtClean="0"/>
              <a:t> Man får da koblet filen opp mot riktig sak og dokument. Så ønsker man å flytte den over til Mitt bibliotek fordi:</a:t>
            </a:r>
          </a:p>
          <a:p>
            <a:pPr marL="0" indent="0">
              <a:buFont typeface="+mj-lt"/>
              <a:buNone/>
            </a:pPr>
            <a:r>
              <a:rPr lang="nb-NO" dirty="0" smtClean="0"/>
              <a:t>-Man vil jobbe på filen sammen med andre</a:t>
            </a:r>
          </a:p>
          <a:p>
            <a:pPr marL="0" indent="0">
              <a:buFont typeface="+mj-lt"/>
              <a:buNone/>
            </a:pPr>
            <a:r>
              <a:rPr lang="nb-NO" dirty="0" smtClean="0"/>
              <a:t>-Man vil jobbe med filen «offline»</a:t>
            </a:r>
          </a:p>
          <a:p>
            <a:pPr marL="0" indent="0">
              <a:buFont typeface="+mj-lt"/>
              <a:buNone/>
            </a:pPr>
            <a:r>
              <a:rPr lang="nb-NO" dirty="0" smtClean="0"/>
              <a:t>2. Så </a:t>
            </a:r>
            <a:r>
              <a:rPr lang="nb-NO" u="sng" dirty="0" smtClean="0"/>
              <a:t>bør</a:t>
            </a:r>
            <a:r>
              <a:rPr lang="nb-NO" dirty="0" smtClean="0"/>
              <a:t> man sjekke ut filen (slik at man unngår at man får 2 versjoner som det jobbes</a:t>
            </a:r>
            <a:r>
              <a:rPr lang="nb-NO" baseline="0" dirty="0" smtClean="0"/>
              <a:t> i </a:t>
            </a:r>
            <a:r>
              <a:rPr lang="nb-NO" baseline="0" dirty="0" err="1" smtClean="0"/>
              <a:t>paralellt</a:t>
            </a:r>
            <a:r>
              <a:rPr lang="nb-NO" baseline="0" dirty="0" smtClean="0"/>
              <a:t>)</a:t>
            </a:r>
          </a:p>
          <a:p>
            <a:pPr marL="0" indent="0">
              <a:buFont typeface="+mj-lt"/>
              <a:buNone/>
            </a:pPr>
            <a:r>
              <a:rPr lang="nb-NO" baseline="0" dirty="0" smtClean="0"/>
              <a:t>3. Så klikker man på </a:t>
            </a:r>
            <a:r>
              <a:rPr lang="nb-NO" baseline="0" dirty="0" err="1" smtClean="0"/>
              <a:t>nedrekksmenyen</a:t>
            </a:r>
            <a:r>
              <a:rPr lang="nb-NO" baseline="0" dirty="0" smtClean="0"/>
              <a:t> på filen og velger send til mitt bibliotek</a:t>
            </a:r>
          </a:p>
          <a:p>
            <a:pPr marL="0" indent="0">
              <a:buFont typeface="+mj-lt"/>
              <a:buNone/>
            </a:pPr>
            <a:r>
              <a:rPr lang="nb-NO" baseline="0" dirty="0" smtClean="0"/>
              <a:t>4. Så </a:t>
            </a:r>
            <a:r>
              <a:rPr lang="nb-NO" u="sng" baseline="0" dirty="0" smtClean="0"/>
              <a:t>kan</a:t>
            </a:r>
            <a:r>
              <a:rPr lang="nb-NO" baseline="0" dirty="0" smtClean="0"/>
              <a:t> du </a:t>
            </a:r>
            <a:r>
              <a:rPr lang="nb-NO" baseline="0" dirty="0" err="1" smtClean="0"/>
              <a:t>synkronsere</a:t>
            </a:r>
            <a:r>
              <a:rPr lang="nb-NO" baseline="0" dirty="0" smtClean="0"/>
              <a:t> filen (enten med Outlook eller </a:t>
            </a:r>
            <a:r>
              <a:rPr lang="nb-NO" baseline="0" dirty="0" err="1" smtClean="0"/>
              <a:t>Sharepoint</a:t>
            </a:r>
            <a:r>
              <a:rPr lang="nb-NO" baseline="0" dirty="0" smtClean="0"/>
              <a:t> Workspace)</a:t>
            </a:r>
          </a:p>
          <a:p>
            <a:pPr marL="0" indent="0">
              <a:buFont typeface="+mj-lt"/>
              <a:buNone/>
            </a:pPr>
            <a:r>
              <a:rPr lang="nb-NO" baseline="0" dirty="0" smtClean="0"/>
              <a:t>5. Så jobber du (og evt. andre brukere du har gitt tilgang til  med filen) – Ved andre brukere, se foil 52</a:t>
            </a:r>
          </a:p>
          <a:p>
            <a:pPr marL="0" indent="0">
              <a:buFont typeface="+mj-lt"/>
              <a:buNone/>
            </a:pPr>
            <a:r>
              <a:rPr lang="nb-NO" baseline="0" dirty="0" smtClean="0"/>
              <a:t>6. </a:t>
            </a:r>
            <a:r>
              <a:rPr lang="nb-NO" u="sng" baseline="0" dirty="0" smtClean="0"/>
              <a:t>Hvis</a:t>
            </a:r>
            <a:r>
              <a:rPr lang="nb-NO" baseline="0" dirty="0" smtClean="0"/>
              <a:t> du har jobbet «offline» vil du automatisk få spørsmål om du vil synkronisere filen(e) når du igjen er online</a:t>
            </a:r>
          </a:p>
          <a:p>
            <a:pPr marL="0" indent="0">
              <a:buFont typeface="+mj-lt"/>
              <a:buNone/>
            </a:pPr>
            <a:r>
              <a:rPr lang="nb-NO" baseline="0" dirty="0" smtClean="0"/>
              <a:t>7. Når du er ferdig, lagrer du filen tilbake til 360°. Da blir denne filen en ny versjon av den opprinnelige.</a:t>
            </a:r>
          </a:p>
          <a:p>
            <a:pPr marL="0" indent="0">
              <a:buFont typeface="+mj-lt"/>
              <a:buNone/>
            </a:pPr>
            <a:endParaRPr lang="nb-NO" baseline="0" dirty="0" smtClean="0"/>
          </a:p>
          <a:p>
            <a:pPr marL="0" indent="0">
              <a:buFont typeface="+mj-lt"/>
              <a:buNone/>
            </a:pPr>
            <a:r>
              <a:rPr lang="nb-NO" u="sng" baseline="0" dirty="0" smtClean="0"/>
              <a:t>Alternativt:</a:t>
            </a:r>
          </a:p>
          <a:p>
            <a:pPr marL="0" indent="0">
              <a:buFont typeface="+mj-lt"/>
              <a:buNone/>
            </a:pPr>
            <a:r>
              <a:rPr lang="nb-NO" baseline="0" dirty="0" smtClean="0"/>
              <a:t>Må </a:t>
            </a:r>
            <a:r>
              <a:rPr lang="nb-NO" u="sng" baseline="0" dirty="0" err="1" smtClean="0"/>
              <a:t>må</a:t>
            </a:r>
            <a:r>
              <a:rPr lang="nb-NO" baseline="0" dirty="0" smtClean="0"/>
              <a:t> ikke begynne i 360°. Da laster man opp filen manuelt til mitt bibliotek istedenfor å sende denne fra 360°. Deretter er det lik prosess, bortsett fra siste punkt, hvor du må angi sak og dokument for filen du flytter inn i 360°.</a:t>
            </a:r>
          </a:p>
          <a:p>
            <a:pPr marL="0" indent="0">
              <a:buFont typeface="+mj-lt"/>
              <a:buNone/>
            </a:pPr>
            <a:endParaRPr lang="nb-NO" baseline="0" dirty="0" smtClean="0"/>
          </a:p>
          <a:p>
            <a:pPr marL="0" indent="0">
              <a:buFont typeface="+mj-lt"/>
              <a:buNone/>
            </a:pPr>
            <a:endParaRPr lang="nb-NO" baseline="0" dirty="0" smtClean="0"/>
          </a:p>
          <a:p>
            <a:pPr marL="0" indent="0">
              <a:buFont typeface="+mj-lt"/>
              <a:buNone/>
            </a:pPr>
            <a:endParaRPr lang="nb-NO" dirty="0"/>
          </a:p>
        </p:txBody>
      </p:sp>
      <p:sp>
        <p:nvSpPr>
          <p:cNvPr id="4" name="Slide Number Placeholder 3"/>
          <p:cNvSpPr>
            <a:spLocks noGrp="1"/>
          </p:cNvSpPr>
          <p:nvPr>
            <p:ph type="sldNum" sz="quarter" idx="10"/>
          </p:nvPr>
        </p:nvSpPr>
        <p:spPr/>
        <p:txBody>
          <a:bodyPr/>
          <a:lstStyle/>
          <a:p>
            <a:pPr>
              <a:defRPr/>
            </a:pPr>
            <a:fld id="{07D74794-10A3-4543-8402-B449F7E23ACE}" type="slidenum">
              <a:rPr lang="en-GB" altLang="nn-NO" smtClean="0"/>
              <a:pPr>
                <a:defRPr/>
              </a:pPr>
              <a:t>59</a:t>
            </a:fld>
            <a:endParaRPr lang="en-GB" altLang="nn-NO"/>
          </a:p>
        </p:txBody>
      </p:sp>
    </p:spTree>
    <p:extLst>
      <p:ext uri="{BB962C8B-B14F-4D97-AF65-F5344CB8AC3E}">
        <p14:creationId xmlns:p14="http://schemas.microsoft.com/office/powerpoint/2010/main" val="414982295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baseline="0" dirty="0" smtClean="0"/>
              <a:t>Fra en sak i 360 velger man ”Ny avtale”. Outlook sitt vindu for ny avtale åpnes. Fyll ut informasjon og lagre på vanlig måte. Avtalen vises både i 360 og Outlook.</a:t>
            </a:r>
          </a:p>
        </p:txBody>
      </p:sp>
      <p:sp>
        <p:nvSpPr>
          <p:cNvPr id="4" name="Slide Number Placeholder 3"/>
          <p:cNvSpPr>
            <a:spLocks noGrp="1"/>
          </p:cNvSpPr>
          <p:nvPr>
            <p:ph type="sldNum" sz="quarter" idx="10"/>
          </p:nvPr>
        </p:nvSpPr>
        <p:spPr/>
        <p:txBody>
          <a:bodyPr/>
          <a:lstStyle/>
          <a:p>
            <a:pPr>
              <a:defRPr/>
            </a:pPr>
            <a:fld id="{1576E3FC-CDC7-49A6-B050-C1531F6BECEE}" type="slidenum">
              <a:rPr lang="en-GB" altLang="nn-NO" smtClean="0"/>
              <a:pPr>
                <a:defRPr/>
              </a:pPr>
              <a:t>60</a:t>
            </a:fld>
            <a:endParaRPr lang="en-GB" altLang="nn-NO"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baseline="0" dirty="0" smtClean="0"/>
              <a:t>Når du oppdaterer en avtale i Outlook blir denne ikke automatisk oppdatert i 360</a:t>
            </a:r>
            <a:r>
              <a:rPr lang="sv-SE" baseline="30000" dirty="0" smtClean="0"/>
              <a:t>0</a:t>
            </a:r>
            <a:r>
              <a:rPr lang="sv-SE" baseline="0" dirty="0" smtClean="0"/>
              <a:t>. Dette må du selv gjøre.</a:t>
            </a:r>
          </a:p>
          <a:p>
            <a:endParaRPr lang="sv-SE" baseline="0" dirty="0" smtClean="0"/>
          </a:p>
          <a:p>
            <a:r>
              <a:rPr lang="sv-SE" baseline="0" dirty="0" smtClean="0"/>
              <a:t>Du endrer avtalen i Outlook og velger lagre i 360. Da får du valget mellom å lagre som ny eller oppdatere. Ny kan være greit å bruke for å dokumentere at du opprinneloig hadde avtale på et tidspunkt, selv om denne ble flyttet.</a:t>
            </a:r>
          </a:p>
        </p:txBody>
      </p:sp>
      <p:sp>
        <p:nvSpPr>
          <p:cNvPr id="4" name="Slide Number Placeholder 3"/>
          <p:cNvSpPr>
            <a:spLocks noGrp="1"/>
          </p:cNvSpPr>
          <p:nvPr>
            <p:ph type="sldNum" sz="quarter" idx="10"/>
          </p:nvPr>
        </p:nvSpPr>
        <p:spPr/>
        <p:txBody>
          <a:bodyPr/>
          <a:lstStyle/>
          <a:p>
            <a:pPr>
              <a:defRPr/>
            </a:pPr>
            <a:fld id="{1576E3FC-CDC7-49A6-B050-C1531F6BECEE}" type="slidenum">
              <a:rPr lang="en-GB" altLang="nn-NO" smtClean="0"/>
              <a:pPr>
                <a:defRPr/>
              </a:pPr>
              <a:t>61</a:t>
            </a:fld>
            <a:endParaRPr lang="en-GB" altLang="nn-NO"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a:buFontTx/>
              <a:buNone/>
            </a:pPr>
            <a:endParaRPr lang="nb-NO" baseline="0" dirty="0" smtClean="0"/>
          </a:p>
        </p:txBody>
      </p:sp>
      <p:sp>
        <p:nvSpPr>
          <p:cNvPr id="62468" name="Slide Number Placeholder 3"/>
          <p:cNvSpPr>
            <a:spLocks noGrp="1"/>
          </p:cNvSpPr>
          <p:nvPr>
            <p:ph type="sldNum" sz="quarter" idx="5"/>
          </p:nvPr>
        </p:nvSpPr>
        <p:spPr>
          <a:noFill/>
        </p:spPr>
        <p:txBody>
          <a:bodyPr/>
          <a:lstStyle/>
          <a:p>
            <a:pPr defTabSz="918644"/>
            <a:fld id="{1D237E6E-1C72-4215-9BC9-0806E2A84558}" type="slidenum">
              <a:rPr lang="nb-NO" smtClean="0">
                <a:cs typeface="Arial" charset="0"/>
              </a:rPr>
              <a:pPr defTabSz="918644"/>
              <a:t>62</a:t>
            </a:fld>
            <a:endParaRPr lang="nb-NO" dirty="0" smtClean="0">
              <a:cs typeface="Arial"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b-NO"/>
          </a:p>
        </p:txBody>
      </p:sp>
      <p:sp>
        <p:nvSpPr>
          <p:cNvPr id="4" name="Slide Number Placeholder 3"/>
          <p:cNvSpPr>
            <a:spLocks noGrp="1"/>
          </p:cNvSpPr>
          <p:nvPr>
            <p:ph type="sldNum" sz="quarter" idx="10"/>
          </p:nvPr>
        </p:nvSpPr>
        <p:spPr/>
        <p:txBody>
          <a:bodyPr/>
          <a:lstStyle/>
          <a:p>
            <a:pPr>
              <a:defRPr/>
            </a:pPr>
            <a:fld id="{1576E3FC-CDC7-49A6-B050-C1531F6BECEE}" type="slidenum">
              <a:rPr lang="en-GB" altLang="nn-NO" smtClean="0"/>
              <a:pPr>
                <a:defRPr/>
              </a:pPr>
              <a:t>63</a:t>
            </a:fld>
            <a:endParaRPr lang="en-GB" altLang="nn-NO"/>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b-NO" dirty="0" smtClean="0"/>
              <a:t>Stå på Saken. Gå til</a:t>
            </a:r>
            <a:r>
              <a:rPr lang="nb-NO" baseline="0" dirty="0" smtClean="0"/>
              <a:t> fanen Sjekkliste og velg Ny. Velg hvilke(n) liste du ønsker.</a:t>
            </a:r>
          </a:p>
          <a:p>
            <a:r>
              <a:rPr lang="nb-NO" baseline="0" dirty="0" smtClean="0"/>
              <a:t>Disse listene er predefinert av administrator.</a:t>
            </a:r>
          </a:p>
          <a:p>
            <a:r>
              <a:rPr lang="nb-NO" baseline="0" dirty="0" smtClean="0"/>
              <a:t>Velg sjekklistene du ønsker inn på saken.</a:t>
            </a:r>
          </a:p>
          <a:p>
            <a:r>
              <a:rPr lang="nb-NO" baseline="0" dirty="0" smtClean="0"/>
              <a:t>Sjekklistene og disses aktiviteter puttes inn på saken.</a:t>
            </a:r>
            <a:endParaRPr lang="nb-NO" dirty="0"/>
          </a:p>
        </p:txBody>
      </p:sp>
      <p:sp>
        <p:nvSpPr>
          <p:cNvPr id="4" name="Slide Number Placeholder 3"/>
          <p:cNvSpPr>
            <a:spLocks noGrp="1"/>
          </p:cNvSpPr>
          <p:nvPr>
            <p:ph type="sldNum" sz="quarter" idx="10"/>
          </p:nvPr>
        </p:nvSpPr>
        <p:spPr/>
        <p:txBody>
          <a:bodyPr/>
          <a:lstStyle/>
          <a:p>
            <a:pPr>
              <a:defRPr/>
            </a:pPr>
            <a:fld id="{1576E3FC-CDC7-49A6-B050-C1531F6BECEE}" type="slidenum">
              <a:rPr lang="en-GB" altLang="nn-NO" smtClean="0"/>
              <a:pPr>
                <a:defRPr/>
              </a:pPr>
              <a:t>64</a:t>
            </a:fld>
            <a:endParaRPr lang="en-GB" altLang="nn-NO"/>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b-NO" dirty="0" smtClean="0"/>
              <a:t>Du kan sette frist på</a:t>
            </a:r>
            <a:r>
              <a:rPr lang="nb-NO" baseline="0" dirty="0" smtClean="0"/>
              <a:t> alle elementer. Dette gjør du fra kontekstmenyen på elementet.</a:t>
            </a:r>
            <a:endParaRPr lang="nb-NO" dirty="0"/>
          </a:p>
        </p:txBody>
      </p:sp>
      <p:sp>
        <p:nvSpPr>
          <p:cNvPr id="4" name="Slide Number Placeholder 3"/>
          <p:cNvSpPr>
            <a:spLocks noGrp="1"/>
          </p:cNvSpPr>
          <p:nvPr>
            <p:ph type="sldNum" sz="quarter" idx="10"/>
          </p:nvPr>
        </p:nvSpPr>
        <p:spPr/>
        <p:txBody>
          <a:bodyPr/>
          <a:lstStyle/>
          <a:p>
            <a:pPr>
              <a:defRPr/>
            </a:pPr>
            <a:fld id="{1576E3FC-CDC7-49A6-B050-C1531F6BECEE}" type="slidenum">
              <a:rPr lang="en-GB" altLang="nn-NO" smtClean="0"/>
              <a:pPr>
                <a:defRPr/>
              </a:pPr>
              <a:t>7</a:t>
            </a:fld>
            <a:endParaRPr lang="en-GB" altLang="nn-NO"/>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a:buFontTx/>
              <a:buNone/>
            </a:pPr>
            <a:endParaRPr lang="nb-NO" baseline="0" dirty="0" smtClean="0"/>
          </a:p>
        </p:txBody>
      </p:sp>
      <p:sp>
        <p:nvSpPr>
          <p:cNvPr id="62468" name="Slide Number Placeholder 3"/>
          <p:cNvSpPr>
            <a:spLocks noGrp="1"/>
          </p:cNvSpPr>
          <p:nvPr>
            <p:ph type="sldNum" sz="quarter" idx="5"/>
          </p:nvPr>
        </p:nvSpPr>
        <p:spPr>
          <a:noFill/>
        </p:spPr>
        <p:txBody>
          <a:bodyPr/>
          <a:lstStyle/>
          <a:p>
            <a:pPr defTabSz="918644"/>
            <a:fld id="{1D237E6E-1C72-4215-9BC9-0806E2A84558}" type="slidenum">
              <a:rPr lang="nb-NO" smtClean="0">
                <a:cs typeface="Arial" charset="0"/>
              </a:rPr>
              <a:pPr defTabSz="918644"/>
              <a:t>65</a:t>
            </a:fld>
            <a:endParaRPr lang="nb-NO" dirty="0" smtClean="0">
              <a:cs typeface="Arial"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b-NO" dirty="0" smtClean="0"/>
              <a:t>Når</a:t>
            </a:r>
            <a:r>
              <a:rPr lang="nb-NO" baseline="0" dirty="0" smtClean="0"/>
              <a:t> du klikker på Søk i hovedmenyen og velger element, har du tre valg:</a:t>
            </a:r>
          </a:p>
          <a:p>
            <a:r>
              <a:rPr lang="nb-NO" baseline="0" dirty="0" smtClean="0"/>
              <a:t>Hurtigsøk, Utvidet søk, og favoritter.</a:t>
            </a:r>
            <a:r>
              <a:rPr lang="nb-NO" baseline="0" dirty="0"/>
              <a:t> </a:t>
            </a:r>
            <a:r>
              <a:rPr lang="nb-NO" baseline="0" dirty="0" smtClean="0"/>
              <a:t>Klikk.</a:t>
            </a:r>
          </a:p>
          <a:p>
            <a:r>
              <a:rPr lang="nb-NO" baseline="0" dirty="0" smtClean="0"/>
              <a:t>Under Favoritter velger du Mine (dette er favorittene du selv har opprettet). Klikk</a:t>
            </a:r>
          </a:p>
          <a:p>
            <a:r>
              <a:rPr lang="nb-NO" baseline="0" dirty="0" smtClean="0"/>
              <a:t>Dine favoritter kommer opp. Klikk.</a:t>
            </a:r>
          </a:p>
          <a:p>
            <a:r>
              <a:rPr lang="nb-NO" baseline="0" dirty="0" smtClean="0"/>
              <a:t>Velg den favorittlisten du vil se. Klikk.</a:t>
            </a:r>
          </a:p>
          <a:p>
            <a:r>
              <a:rPr lang="nb-NO" baseline="0" dirty="0" smtClean="0"/>
              <a:t>Resultatet kommer opp. Klikk.</a:t>
            </a:r>
          </a:p>
          <a:p>
            <a:endParaRPr lang="nb-NO" baseline="0" dirty="0" smtClean="0"/>
          </a:p>
        </p:txBody>
      </p:sp>
      <p:sp>
        <p:nvSpPr>
          <p:cNvPr id="4" name="Slide Number Placeholder 3"/>
          <p:cNvSpPr>
            <a:spLocks noGrp="1"/>
          </p:cNvSpPr>
          <p:nvPr>
            <p:ph type="sldNum" sz="quarter" idx="10"/>
          </p:nvPr>
        </p:nvSpPr>
        <p:spPr/>
        <p:txBody>
          <a:bodyPr/>
          <a:lstStyle/>
          <a:p>
            <a:pPr>
              <a:defRPr/>
            </a:pPr>
            <a:fld id="{07D74794-10A3-4543-8402-B449F7E23ACE}" type="slidenum">
              <a:rPr lang="en-GB" altLang="nn-NO" smtClean="0"/>
              <a:pPr>
                <a:defRPr/>
              </a:pPr>
              <a:t>66</a:t>
            </a:fld>
            <a:endParaRPr lang="en-GB" altLang="nn-NO"/>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b-NO" dirty="0" smtClean="0"/>
              <a:t>I tillegg til å finne igjen favorittene under Søk, finner</a:t>
            </a:r>
            <a:r>
              <a:rPr lang="nb-NO" baseline="0" dirty="0" smtClean="0"/>
              <a:t> du dem i</a:t>
            </a:r>
            <a:r>
              <a:rPr lang="nb-NO" dirty="0" smtClean="0"/>
              <a:t> Hurtigvelgeren. klikk</a:t>
            </a:r>
          </a:p>
          <a:p>
            <a:endParaRPr lang="nb-NO" dirty="0" smtClean="0"/>
          </a:p>
          <a:p>
            <a:r>
              <a:rPr lang="nb-NO" dirty="0" smtClean="0"/>
              <a:t>De favorittene du selv lager, ligger under Mine. Klikk</a:t>
            </a:r>
          </a:p>
          <a:p>
            <a:r>
              <a:rPr lang="nb-NO" dirty="0" smtClean="0"/>
              <a:t>Klikk på + tegnet foran elementet (for eksempel Kontakt)</a:t>
            </a:r>
            <a:r>
              <a:rPr lang="nb-NO" baseline="0" dirty="0" smtClean="0"/>
              <a:t> favoritten er laget i. Klikk. Alle favorittene du har laget i dette elementet kommer frem.</a:t>
            </a:r>
          </a:p>
          <a:p>
            <a:r>
              <a:rPr lang="nb-NO" baseline="0" dirty="0" smtClean="0"/>
              <a:t>Klikk på favoritten du vil se. Klikk</a:t>
            </a:r>
          </a:p>
          <a:p>
            <a:r>
              <a:rPr lang="nb-NO" baseline="0" dirty="0" smtClean="0"/>
              <a:t>Listen vises.</a:t>
            </a:r>
            <a:endParaRPr lang="nb-NO" dirty="0"/>
          </a:p>
        </p:txBody>
      </p:sp>
      <p:sp>
        <p:nvSpPr>
          <p:cNvPr id="4" name="Slide Number Placeholder 3"/>
          <p:cNvSpPr>
            <a:spLocks noGrp="1"/>
          </p:cNvSpPr>
          <p:nvPr>
            <p:ph type="sldNum" sz="quarter" idx="10"/>
          </p:nvPr>
        </p:nvSpPr>
        <p:spPr/>
        <p:txBody>
          <a:bodyPr/>
          <a:lstStyle/>
          <a:p>
            <a:pPr>
              <a:defRPr/>
            </a:pPr>
            <a:fld id="{07D74794-10A3-4543-8402-B449F7E23ACE}" type="slidenum">
              <a:rPr lang="en-GB" altLang="nn-NO" smtClean="0"/>
              <a:pPr>
                <a:defRPr/>
              </a:pPr>
              <a:t>67</a:t>
            </a:fld>
            <a:endParaRPr lang="en-GB" altLang="nn-NO"/>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b-NO" dirty="0" smtClean="0"/>
              <a:t>Du kan lage deg RSS </a:t>
            </a:r>
            <a:r>
              <a:rPr lang="nb-NO" dirty="0" err="1" smtClean="0"/>
              <a:t>feeds</a:t>
            </a:r>
            <a:r>
              <a:rPr lang="nb-NO" dirty="0" smtClean="0"/>
              <a:t> på Favoritter: Når favorittlisten vises, klikk på knappen RSS </a:t>
            </a:r>
            <a:r>
              <a:rPr lang="nb-NO" dirty="0" err="1" smtClean="0"/>
              <a:t>feeds</a:t>
            </a:r>
            <a:r>
              <a:rPr lang="nb-NO" dirty="0" smtClean="0"/>
              <a:t>.</a:t>
            </a:r>
            <a:r>
              <a:rPr lang="nb-NO" baseline="0" dirty="0" smtClean="0"/>
              <a:t> Klikk.</a:t>
            </a:r>
          </a:p>
          <a:p>
            <a:r>
              <a:rPr lang="nb-NO" baseline="0" dirty="0" err="1" smtClean="0"/>
              <a:t>Abbonner</a:t>
            </a:r>
            <a:r>
              <a:rPr lang="nb-NO" baseline="0" dirty="0" smtClean="0"/>
              <a:t> på listen og gi den et navn. Klikk to ganger.</a:t>
            </a:r>
          </a:p>
          <a:p>
            <a:r>
              <a:rPr lang="nb-NO" baseline="0" dirty="0" smtClean="0"/>
              <a:t>Den vil da bla være tilgjengelig fra Outlook, under mappen RSS </a:t>
            </a:r>
            <a:r>
              <a:rPr lang="nb-NO" baseline="0" dirty="0" err="1" smtClean="0"/>
              <a:t>feeds</a:t>
            </a:r>
            <a:r>
              <a:rPr lang="nb-NO" baseline="0" dirty="0" smtClean="0"/>
              <a:t> her. Du vil da få se når det kommer nye elementer inn i listen. Klikk.</a:t>
            </a:r>
            <a:endParaRPr lang="nb-NO" dirty="0"/>
          </a:p>
        </p:txBody>
      </p:sp>
      <p:sp>
        <p:nvSpPr>
          <p:cNvPr id="4" name="Slide Number Placeholder 3"/>
          <p:cNvSpPr>
            <a:spLocks noGrp="1"/>
          </p:cNvSpPr>
          <p:nvPr>
            <p:ph type="sldNum" sz="quarter" idx="10"/>
          </p:nvPr>
        </p:nvSpPr>
        <p:spPr/>
        <p:txBody>
          <a:bodyPr/>
          <a:lstStyle/>
          <a:p>
            <a:pPr>
              <a:defRPr/>
            </a:pPr>
            <a:fld id="{07D74794-10A3-4543-8402-B449F7E23ACE}" type="slidenum">
              <a:rPr lang="en-GB" altLang="nn-NO" smtClean="0"/>
              <a:pPr>
                <a:defRPr/>
              </a:pPr>
              <a:t>68</a:t>
            </a:fld>
            <a:endParaRPr lang="en-GB" altLang="nn-NO"/>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nb-NO" dirty="0" smtClean="0"/>
              <a:t>Dette bruker du i underkant av 5 min på å presentere.</a:t>
            </a:r>
            <a:endParaRPr lang="nb-NO" dirty="0"/>
          </a:p>
        </p:txBody>
      </p:sp>
      <p:sp>
        <p:nvSpPr>
          <p:cNvPr id="4" name="Slide Number Placeholder 3"/>
          <p:cNvSpPr>
            <a:spLocks noGrp="1"/>
          </p:cNvSpPr>
          <p:nvPr>
            <p:ph type="sldNum" sz="quarter" idx="10"/>
          </p:nvPr>
        </p:nvSpPr>
        <p:spPr/>
        <p:txBody>
          <a:bodyPr/>
          <a:lstStyle/>
          <a:p>
            <a:pPr>
              <a:defRPr/>
            </a:pPr>
            <a:fld id="{07D74794-10A3-4543-8402-B449F7E23ACE}" type="slidenum">
              <a:rPr lang="en-GB" altLang="nn-NO" smtClean="0"/>
              <a:pPr>
                <a:defRPr/>
              </a:pPr>
              <a:t>69</a:t>
            </a:fld>
            <a:endParaRPr lang="en-GB" altLang="nn-NO"/>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baseline="0" dirty="0" smtClean="0"/>
              <a:t>Mottar du store mengde e-poster kan man raskere arkviere vha funksjonen dra-og-slipp. I Outlook har dere fått en ny mappe som heter ”360 arkivering”. Før ”dra-og-slipp” kan benyttes må man sette opp arkiveringmapper under ”360 arkivering”. </a:t>
            </a:r>
          </a:p>
          <a:p>
            <a:endParaRPr lang="sv-SE" baseline="0" dirty="0" smtClean="0"/>
          </a:p>
          <a:p>
            <a:r>
              <a:rPr lang="sv-SE" baseline="0" dirty="0" smtClean="0"/>
              <a:t>Før man kan benytte denne funksjonen må man sette opp 360-arkiveringsmapper i 360. Disse mappene definerer hvilke saker (evt. prosjekter) e-postene skal knyttes til. For å knytte mappene til saker benyttes favorittsøk, eks. ”Mine åpne saker”. Dette er en standard favoritt, men du kan lage egne favoritter også. Det opprettes da en under-mappe for hver av dine åpne saker. I tillegg må du ved opprettelse av mappene velge hvilke dokumenttyper som skal kunne tilknyttes, eks. Innkommende/utgående e-poster, interne notater etc. For hver av dokumenttypene opprettes det da en mappen under saken. </a:t>
            </a:r>
          </a:p>
          <a:p>
            <a:endParaRPr lang="sv-SE" baseline="0" dirty="0" smtClean="0"/>
          </a:p>
          <a:p>
            <a:r>
              <a:rPr lang="sv-SE" baseline="0" dirty="0" smtClean="0"/>
              <a:t>Når arkiveringsmappene er satt opp kan du arkivere e-poster ved å dra dem over i riktig mappe. E-posten flyttes da over i arkiveringsmappen og blir automatisk lagret i 360. Dokumentkortet blir opprettet med bakgrunn i informasjon fra e-posten (emnet bilr dokumenttittel, avsender hentes fra mailen etc). </a:t>
            </a:r>
          </a:p>
          <a:p>
            <a:endParaRPr lang="sv-SE" baseline="0" dirty="0" smtClean="0"/>
          </a:p>
          <a:p>
            <a:r>
              <a:rPr lang="sv-SE" baseline="0" dirty="0" smtClean="0"/>
              <a:t>NB! For at denne funskjonen skal fungere for brukeren, må brukeren ha litt inngående kunnskap i forhold til dokumenthåndering:</a:t>
            </a:r>
          </a:p>
          <a:p>
            <a:r>
              <a:rPr lang="sv-SE" baseline="0" dirty="0" smtClean="0"/>
              <a:t>Man må vite forskjellen på Inngående epost og intere eposter. Hvis du prøver å lagre en intern epost som inngående, vil importen stoppe opp med melding om dette.</a:t>
            </a:r>
          </a:p>
          <a:p>
            <a:r>
              <a:rPr lang="sv-SE" baseline="0" dirty="0" smtClean="0"/>
              <a:t>Inngående eposter må i tillegg kun ha en intern mottaker (kan jo kun ha en saksbehandler). Hvis ikke vil importen stoppe opp med melding om dette.</a:t>
            </a:r>
          </a:p>
        </p:txBody>
      </p:sp>
      <p:sp>
        <p:nvSpPr>
          <p:cNvPr id="4" name="Slide Number Placeholder 3"/>
          <p:cNvSpPr>
            <a:spLocks noGrp="1"/>
          </p:cNvSpPr>
          <p:nvPr>
            <p:ph type="sldNum" sz="quarter" idx="10"/>
          </p:nvPr>
        </p:nvSpPr>
        <p:spPr/>
        <p:txBody>
          <a:bodyPr/>
          <a:lstStyle/>
          <a:p>
            <a:pPr>
              <a:defRPr/>
            </a:pPr>
            <a:fld id="{1576E3FC-CDC7-49A6-B050-C1531F6BECEE}" type="slidenum">
              <a:rPr lang="en-GB" altLang="nn-NO" smtClean="0"/>
              <a:pPr>
                <a:defRPr/>
              </a:pPr>
              <a:t>70</a:t>
            </a:fld>
            <a:endParaRPr lang="en-GB" altLang="nn-NO"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b-NO"/>
          </a:p>
        </p:txBody>
      </p:sp>
      <p:sp>
        <p:nvSpPr>
          <p:cNvPr id="4" name="Slide Number Placeholder 3"/>
          <p:cNvSpPr>
            <a:spLocks noGrp="1"/>
          </p:cNvSpPr>
          <p:nvPr>
            <p:ph type="sldNum" sz="quarter" idx="10"/>
          </p:nvPr>
        </p:nvSpPr>
        <p:spPr/>
        <p:txBody>
          <a:bodyPr/>
          <a:lstStyle/>
          <a:p>
            <a:pPr>
              <a:defRPr/>
            </a:pPr>
            <a:fld id="{1576E3FC-CDC7-49A6-B050-C1531F6BECEE}" type="slidenum">
              <a:rPr lang="en-GB" altLang="nn-NO" smtClean="0"/>
              <a:pPr>
                <a:defRPr/>
              </a:pPr>
              <a:t>71</a:t>
            </a:fld>
            <a:endParaRPr lang="en-GB" altLang="nn-NO"/>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9949">
              <a:defRPr/>
            </a:pPr>
            <a:r>
              <a:rPr lang="sv-SE" baseline="0" noProof="0" dirty="0" smtClean="0"/>
              <a:t>Gå igjennom prosessen arkivere med draganddrop dersom dette ble tatt med i visningen. </a:t>
            </a:r>
          </a:p>
          <a:p>
            <a:pPr defTabSz="929949">
              <a:defRPr/>
            </a:pPr>
            <a:r>
              <a:rPr lang="sv-SE" baseline="0" noProof="0" dirty="0" smtClean="0"/>
              <a:t>Del ut oppgavene. 15 – 20 min til disse.</a:t>
            </a:r>
          </a:p>
          <a:p>
            <a:pPr defTabSz="929949">
              <a:defRPr/>
            </a:pPr>
            <a:endParaRPr lang="sv-SE" baseline="0" noProof="0" dirty="0" smtClean="0"/>
          </a:p>
          <a:p>
            <a:pPr defTabSz="929949">
              <a:defRPr/>
            </a:pPr>
            <a:r>
              <a:rPr lang="sv-SE" baseline="0" noProof="0" dirty="0" smtClean="0"/>
              <a:t>Gå deretter igjennom på tavlen (hent en favoritt du har laget), maks 5 min.</a:t>
            </a:r>
          </a:p>
          <a:p>
            <a:pPr defTabSz="929949">
              <a:defRPr/>
            </a:pPr>
            <a:endParaRPr lang="sv-SE" baseline="0" noProof="0" dirty="0" smtClean="0"/>
          </a:p>
          <a:p>
            <a:pPr defTabSz="929949">
              <a:defRPr/>
            </a:pPr>
            <a:r>
              <a:rPr lang="sv-SE" baseline="0" noProof="0" dirty="0" smtClean="0"/>
              <a:t>Pause</a:t>
            </a:r>
          </a:p>
        </p:txBody>
      </p:sp>
      <p:sp>
        <p:nvSpPr>
          <p:cNvPr id="4" name="Slide Number Placeholder 3"/>
          <p:cNvSpPr>
            <a:spLocks noGrp="1"/>
          </p:cNvSpPr>
          <p:nvPr>
            <p:ph type="sldNum" sz="quarter" idx="10"/>
          </p:nvPr>
        </p:nvSpPr>
        <p:spPr/>
        <p:txBody>
          <a:bodyPr/>
          <a:lstStyle/>
          <a:p>
            <a:pPr>
              <a:defRPr/>
            </a:pPr>
            <a:fld id="{1576E3FC-CDC7-49A6-B050-C1531F6BECEE}" type="slidenum">
              <a:rPr lang="en-GB" altLang="nn-NO" smtClean="0"/>
              <a:pPr>
                <a:defRPr/>
              </a:pPr>
              <a:t>72</a:t>
            </a:fld>
            <a:endParaRPr lang="en-GB" altLang="nn-NO"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b-NO" dirty="0" smtClean="0"/>
              <a:t>For</a:t>
            </a:r>
            <a:r>
              <a:rPr lang="nb-NO" baseline="0" dirty="0" smtClean="0"/>
              <a:t> å få lett oversikt over dine frister, kan du legge det ut som en webpart på skrivebordet ditt. Ønsker du også å bli varslet i Outlook når det opprettes nye frister, klikker du på RSS </a:t>
            </a:r>
            <a:r>
              <a:rPr lang="nb-NO" baseline="0" dirty="0" err="1" smtClean="0"/>
              <a:t>feeds</a:t>
            </a:r>
            <a:r>
              <a:rPr lang="nb-NO" baseline="0" dirty="0" smtClean="0"/>
              <a:t> knappen.</a:t>
            </a:r>
            <a:endParaRPr lang="nb-NO" dirty="0" smtClean="0"/>
          </a:p>
          <a:p>
            <a:endParaRPr lang="nb-NO" dirty="0"/>
          </a:p>
        </p:txBody>
      </p:sp>
      <p:sp>
        <p:nvSpPr>
          <p:cNvPr id="4" name="Slide Number Placeholder 3"/>
          <p:cNvSpPr>
            <a:spLocks noGrp="1"/>
          </p:cNvSpPr>
          <p:nvPr>
            <p:ph type="sldNum" sz="quarter" idx="10"/>
          </p:nvPr>
        </p:nvSpPr>
        <p:spPr/>
        <p:txBody>
          <a:bodyPr/>
          <a:lstStyle/>
          <a:p>
            <a:pPr>
              <a:defRPr/>
            </a:pPr>
            <a:fld id="{1576E3FC-CDC7-49A6-B050-C1531F6BECEE}" type="slidenum">
              <a:rPr lang="en-GB" altLang="nn-NO" smtClean="0"/>
              <a:pPr>
                <a:defRPr/>
              </a:pPr>
              <a:t>8</a:t>
            </a:fld>
            <a:endParaRPr lang="en-GB" altLang="nn-NO"/>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a:buFontTx/>
              <a:buNone/>
            </a:pPr>
            <a:r>
              <a:rPr lang="nb-NO" baseline="0" dirty="0" smtClean="0"/>
              <a:t>Det er nå fire prosesser som kommer. Gå igjennom hver av dem. Del ut oppgavene om aktiviteter.</a:t>
            </a:r>
          </a:p>
          <a:p>
            <a:pPr>
              <a:buFontTx/>
              <a:buNone/>
            </a:pPr>
            <a:r>
              <a:rPr lang="nb-NO" baseline="0" dirty="0" err="1" smtClean="0"/>
              <a:t>Ca</a:t>
            </a:r>
            <a:r>
              <a:rPr lang="nb-NO" baseline="0" dirty="0" smtClean="0"/>
              <a:t> 20 minutt til disse oppgaven.</a:t>
            </a:r>
          </a:p>
          <a:p>
            <a:pPr>
              <a:buFontTx/>
              <a:buNone/>
            </a:pPr>
            <a:r>
              <a:rPr lang="nb-NO" baseline="0" dirty="0" smtClean="0"/>
              <a:t>Gå igjennom noen av oppgavene på tavlen etterpå. Ca 5-10 min</a:t>
            </a:r>
          </a:p>
          <a:p>
            <a:pPr>
              <a:buFontTx/>
              <a:buNone/>
            </a:pPr>
            <a:r>
              <a:rPr lang="nb-NO" baseline="0" dirty="0" smtClean="0"/>
              <a:t>Tips og triks: vise ansvarsvarsel.</a:t>
            </a:r>
          </a:p>
          <a:p>
            <a:pPr>
              <a:buFontTx/>
              <a:buNone/>
            </a:pPr>
            <a:r>
              <a:rPr lang="nb-NO" baseline="0" dirty="0" smtClean="0"/>
              <a:t>Pause</a:t>
            </a:r>
          </a:p>
        </p:txBody>
      </p:sp>
      <p:sp>
        <p:nvSpPr>
          <p:cNvPr id="62468" name="Slide Number Placeholder 3"/>
          <p:cNvSpPr>
            <a:spLocks noGrp="1"/>
          </p:cNvSpPr>
          <p:nvPr>
            <p:ph type="sldNum" sz="quarter" idx="5"/>
          </p:nvPr>
        </p:nvSpPr>
        <p:spPr>
          <a:noFill/>
        </p:spPr>
        <p:txBody>
          <a:bodyPr/>
          <a:lstStyle/>
          <a:p>
            <a:pPr defTabSz="918644"/>
            <a:fld id="{1D237E6E-1C72-4215-9BC9-0806E2A84558}" type="slidenum">
              <a:rPr lang="nb-NO" smtClean="0">
                <a:cs typeface="Arial" charset="0"/>
              </a:rPr>
              <a:pPr defTabSz="918644"/>
              <a:t>9</a:t>
            </a:fld>
            <a:endParaRPr lang="nb-NO" dirty="0" smtClean="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nb-NO" dirty="0" smtClean="0"/>
              <a:t>Ca 10 min på gjennomgangen her.</a:t>
            </a:r>
          </a:p>
          <a:p>
            <a:pPr>
              <a:buFont typeface="Arial" pitchFamily="34" charset="0"/>
              <a:buNone/>
            </a:pPr>
            <a:endParaRPr lang="nb-NO" dirty="0" smtClean="0"/>
          </a:p>
          <a:p>
            <a:pPr>
              <a:buFont typeface="Arial" pitchFamily="34" charset="0"/>
              <a:buNone/>
            </a:pPr>
            <a:r>
              <a:rPr lang="nb-NO" dirty="0" smtClean="0"/>
              <a:t>Vi skal se på hvordan dere kan utnytte Søk i 360</a:t>
            </a:r>
            <a:r>
              <a:rPr lang="nb-NO" baseline="0" dirty="0" smtClean="0"/>
              <a:t> bedre (forutsetning her er jo at de har vært på grunnkurset, og der har de lært generelt om Utvidet søk, Hurtigsøk og Globalt søk. Nå skal de lære mer rundt dette).</a:t>
            </a:r>
            <a:endParaRPr lang="nb-NO" dirty="0"/>
          </a:p>
        </p:txBody>
      </p:sp>
      <p:sp>
        <p:nvSpPr>
          <p:cNvPr id="4" name="Slide Number Placeholder 3"/>
          <p:cNvSpPr>
            <a:spLocks noGrp="1"/>
          </p:cNvSpPr>
          <p:nvPr>
            <p:ph type="sldNum" sz="quarter" idx="10"/>
          </p:nvPr>
        </p:nvSpPr>
        <p:spPr/>
        <p:txBody>
          <a:bodyPr/>
          <a:lstStyle/>
          <a:p>
            <a:pPr>
              <a:defRPr/>
            </a:pPr>
            <a:fld id="{07D74794-10A3-4543-8402-B449F7E23ACE}" type="slidenum">
              <a:rPr lang="en-GB" altLang="nn-NO" smtClean="0"/>
              <a:pPr>
                <a:defRPr/>
              </a:pPr>
              <a:t>10</a:t>
            </a:fld>
            <a:endParaRPr lang="en-GB" altLang="nn-NO"/>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
        <p:nvSpPr>
          <p:cNvPr id="8" name="Title 8"/>
          <p:cNvSpPr>
            <a:spLocks noGrp="1"/>
          </p:cNvSpPr>
          <p:nvPr>
            <p:ph type="title" hasCustomPrompt="1"/>
          </p:nvPr>
        </p:nvSpPr>
        <p:spPr>
          <a:xfrm>
            <a:off x="0" y="2545200"/>
            <a:ext cx="9144000" cy="952500"/>
          </a:xfrm>
          <a:prstGeom prst="rect">
            <a:avLst/>
          </a:prstGeom>
        </p:spPr>
        <p:txBody>
          <a:bodyPr anchor="b"/>
          <a:lstStyle>
            <a:lvl1pPr algn="ctr">
              <a:defRPr sz="3200">
                <a:solidFill>
                  <a:schemeClr val="tx1"/>
                </a:solidFill>
                <a:latin typeface="Segoe UI Light" pitchFamily="34" charset="0"/>
                <a:ea typeface="Segoe UI" pitchFamily="34" charset="0"/>
                <a:cs typeface="Segoe UI" pitchFamily="34" charset="0"/>
              </a:defRPr>
            </a:lvl1pPr>
          </a:lstStyle>
          <a:p>
            <a:r>
              <a:rPr lang="en-US" dirty="0" smtClean="0"/>
              <a:t>Name of presentation</a:t>
            </a:r>
            <a:endParaRPr lang="en-GB" dirty="0"/>
          </a:p>
        </p:txBody>
      </p:sp>
      <p:sp>
        <p:nvSpPr>
          <p:cNvPr id="9" name="Text Placeholder 11"/>
          <p:cNvSpPr>
            <a:spLocks noGrp="1"/>
          </p:cNvSpPr>
          <p:nvPr>
            <p:ph type="body" sz="quarter" idx="10" hasCustomPrompt="1"/>
          </p:nvPr>
        </p:nvSpPr>
        <p:spPr>
          <a:xfrm>
            <a:off x="0" y="3506400"/>
            <a:ext cx="9144000" cy="360040"/>
          </a:xfrm>
          <a:prstGeom prst="rect">
            <a:avLst/>
          </a:prstGeom>
        </p:spPr>
        <p:txBody>
          <a:bodyPr/>
          <a:lstStyle>
            <a:lvl1pPr marL="0" indent="0" algn="ctr">
              <a:buNone/>
              <a:defRPr sz="1800" baseline="0">
                <a:solidFill>
                  <a:schemeClr val="tx1"/>
                </a:solidFill>
                <a:latin typeface="Segoe UI Light" pitchFamily="34" charset="0"/>
                <a:ea typeface="Segoe UI" pitchFamily="34" charset="0"/>
                <a:cs typeface="Segoe UI" pitchFamily="34" charset="0"/>
              </a:defRPr>
            </a:lvl1pPr>
          </a:lstStyle>
          <a:p>
            <a:pPr lvl="0"/>
            <a:r>
              <a:rPr lang="en-US" dirty="0" smtClean="0"/>
              <a:t>Name and title</a:t>
            </a:r>
          </a:p>
        </p:txBody>
      </p:sp>
      <p:sp>
        <p:nvSpPr>
          <p:cNvPr id="5" name="Content Placeholder 16"/>
          <p:cNvSpPr>
            <a:spLocks noGrp="1"/>
          </p:cNvSpPr>
          <p:nvPr>
            <p:ph sz="quarter" idx="11" hasCustomPrompt="1"/>
          </p:nvPr>
        </p:nvSpPr>
        <p:spPr>
          <a:xfrm>
            <a:off x="1259632" y="1465200"/>
            <a:ext cx="1018800" cy="1020113"/>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nchor="b">
            <a:noAutofit/>
          </a:bodyPr>
          <a:lstStyle>
            <a:lvl1pPr marL="0" indent="0">
              <a:buNone/>
              <a:defRPr sz="2400"/>
            </a:lvl1pPr>
            <a:lvl2pPr>
              <a:defRPr sz="2400"/>
            </a:lvl2pPr>
            <a:lvl3pPr>
              <a:defRPr sz="2400"/>
            </a:lvl3pPr>
            <a:lvl4pPr>
              <a:defRPr sz="2400"/>
            </a:lvl4pPr>
            <a:lvl5pPr>
              <a:defRPr sz="2400"/>
            </a:lvl5pPr>
          </a:lstStyle>
          <a:p>
            <a:pPr lvl="0"/>
            <a:r>
              <a:rPr lang="en-US" dirty="0" smtClean="0"/>
              <a:t> </a:t>
            </a:r>
            <a:endParaRPr lang="en-US" dirty="0"/>
          </a:p>
        </p:txBody>
      </p:sp>
      <p:sp>
        <p:nvSpPr>
          <p:cNvPr id="6" name="Content Placeholder 16"/>
          <p:cNvSpPr>
            <a:spLocks noGrp="1"/>
          </p:cNvSpPr>
          <p:nvPr>
            <p:ph sz="quarter" idx="12" hasCustomPrompt="1"/>
          </p:nvPr>
        </p:nvSpPr>
        <p:spPr>
          <a:xfrm>
            <a:off x="2385094" y="1465200"/>
            <a:ext cx="1018800" cy="1020113"/>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nchor="b">
            <a:noAutofit/>
          </a:bodyPr>
          <a:lstStyle>
            <a:lvl1pPr marL="0" indent="0">
              <a:buNone/>
              <a:defRPr sz="2400"/>
            </a:lvl1pPr>
            <a:lvl2pPr>
              <a:defRPr sz="2400"/>
            </a:lvl2pPr>
            <a:lvl3pPr>
              <a:defRPr sz="2400"/>
            </a:lvl3pPr>
            <a:lvl4pPr>
              <a:defRPr sz="2400"/>
            </a:lvl4pPr>
            <a:lvl5pPr>
              <a:defRPr sz="2400"/>
            </a:lvl5pPr>
          </a:lstStyle>
          <a:p>
            <a:pPr lvl="0"/>
            <a:r>
              <a:rPr lang="en-US" dirty="0" smtClean="0"/>
              <a:t> </a:t>
            </a:r>
            <a:endParaRPr lang="en-US" dirty="0"/>
          </a:p>
        </p:txBody>
      </p:sp>
      <p:sp>
        <p:nvSpPr>
          <p:cNvPr id="10" name="Content Placeholder 16"/>
          <p:cNvSpPr>
            <a:spLocks noGrp="1"/>
          </p:cNvSpPr>
          <p:nvPr>
            <p:ph sz="quarter" idx="13" hasCustomPrompt="1"/>
          </p:nvPr>
        </p:nvSpPr>
        <p:spPr>
          <a:xfrm>
            <a:off x="3510556" y="1465200"/>
            <a:ext cx="1018800" cy="1020113"/>
          </a:xfrm>
          <a:prstGeom prst="rect">
            <a:avLst/>
          </a:prstGeom>
          <a:blipFill>
            <a:blip r:embed="rId4" cstate="screen">
              <a:extLst>
                <a:ext uri="{28A0092B-C50C-407E-A947-70E740481C1C}">
                  <a14:useLocalDpi xmlns:a14="http://schemas.microsoft.com/office/drawing/2010/main"/>
                </a:ext>
              </a:extLst>
            </a:blip>
            <a:stretch>
              <a:fillRect/>
            </a:stretch>
          </a:blipFill>
        </p:spPr>
        <p:txBody>
          <a:bodyPr anchor="b">
            <a:noAutofit/>
          </a:bodyPr>
          <a:lstStyle>
            <a:lvl1pPr marL="0" indent="0">
              <a:buNone/>
              <a:defRPr sz="2400"/>
            </a:lvl1pPr>
            <a:lvl2pPr>
              <a:defRPr sz="2400"/>
            </a:lvl2pPr>
            <a:lvl3pPr>
              <a:defRPr sz="2400"/>
            </a:lvl3pPr>
            <a:lvl4pPr>
              <a:defRPr sz="2400"/>
            </a:lvl4pPr>
            <a:lvl5pPr>
              <a:defRPr sz="2400"/>
            </a:lvl5pPr>
          </a:lstStyle>
          <a:p>
            <a:pPr lvl="0"/>
            <a:r>
              <a:rPr lang="en-US" dirty="0" smtClean="0"/>
              <a:t> </a:t>
            </a:r>
            <a:endParaRPr lang="en-US" dirty="0"/>
          </a:p>
        </p:txBody>
      </p:sp>
      <p:sp>
        <p:nvSpPr>
          <p:cNvPr id="11" name="Content Placeholder 16"/>
          <p:cNvSpPr>
            <a:spLocks noGrp="1"/>
          </p:cNvSpPr>
          <p:nvPr>
            <p:ph sz="quarter" idx="14" hasCustomPrompt="1"/>
          </p:nvPr>
        </p:nvSpPr>
        <p:spPr>
          <a:xfrm>
            <a:off x="4636018" y="1465200"/>
            <a:ext cx="1018800" cy="1020000"/>
          </a:xfrm>
          <a:prstGeom prst="rect">
            <a:avLst/>
          </a:prstGeom>
          <a:blipFill>
            <a:blip r:embed="rId5" cstate="screen">
              <a:extLst>
                <a:ext uri="{28A0092B-C50C-407E-A947-70E740481C1C}">
                  <a14:useLocalDpi xmlns:a14="http://schemas.microsoft.com/office/drawing/2010/main"/>
                </a:ext>
              </a:extLst>
            </a:blip>
            <a:stretch>
              <a:fillRect/>
            </a:stretch>
          </a:blipFill>
        </p:spPr>
        <p:txBody>
          <a:bodyPr anchor="b">
            <a:noAutofit/>
          </a:bodyPr>
          <a:lstStyle>
            <a:lvl1pPr marL="0" indent="0">
              <a:buNone/>
              <a:defRPr sz="2400"/>
            </a:lvl1pPr>
            <a:lvl2pPr>
              <a:defRPr sz="2400"/>
            </a:lvl2pPr>
            <a:lvl3pPr>
              <a:defRPr sz="2400"/>
            </a:lvl3pPr>
            <a:lvl4pPr>
              <a:defRPr sz="2400"/>
            </a:lvl4pPr>
            <a:lvl5pPr>
              <a:defRPr sz="2400"/>
            </a:lvl5pPr>
          </a:lstStyle>
          <a:p>
            <a:pPr lvl="0"/>
            <a:r>
              <a:rPr lang="en-US" dirty="0" smtClean="0"/>
              <a:t> ]</a:t>
            </a:r>
            <a:endParaRPr lang="en-US" dirty="0"/>
          </a:p>
        </p:txBody>
      </p:sp>
      <p:sp>
        <p:nvSpPr>
          <p:cNvPr id="12" name="Content Placeholder 16"/>
          <p:cNvSpPr>
            <a:spLocks noGrp="1"/>
          </p:cNvSpPr>
          <p:nvPr>
            <p:ph sz="quarter" idx="15" hasCustomPrompt="1"/>
          </p:nvPr>
        </p:nvSpPr>
        <p:spPr>
          <a:xfrm>
            <a:off x="6886944" y="1465200"/>
            <a:ext cx="1018800" cy="1020000"/>
          </a:xfrm>
          <a:prstGeom prst="rect">
            <a:avLst/>
          </a:prstGeom>
          <a:blipFill>
            <a:blip r:embed="rId6" cstate="screen">
              <a:extLst>
                <a:ext uri="{28A0092B-C50C-407E-A947-70E740481C1C}">
                  <a14:useLocalDpi xmlns:a14="http://schemas.microsoft.com/office/drawing/2010/main"/>
                </a:ext>
              </a:extLst>
            </a:blip>
            <a:stretch>
              <a:fillRect/>
            </a:stretch>
          </a:blipFill>
        </p:spPr>
        <p:txBody>
          <a:bodyPr anchor="b">
            <a:noAutofit/>
          </a:bodyPr>
          <a:lstStyle>
            <a:lvl1pPr marL="0" indent="0">
              <a:buNone/>
              <a:defRPr sz="2400"/>
            </a:lvl1pPr>
            <a:lvl2pPr>
              <a:defRPr sz="2400"/>
            </a:lvl2pPr>
            <a:lvl3pPr>
              <a:defRPr sz="2400"/>
            </a:lvl3pPr>
            <a:lvl4pPr>
              <a:defRPr sz="2400"/>
            </a:lvl4pPr>
            <a:lvl5pPr>
              <a:defRPr sz="2400"/>
            </a:lvl5pPr>
          </a:lstStyle>
          <a:p>
            <a:pPr lvl="0"/>
            <a:r>
              <a:rPr lang="en-US" dirty="0" smtClean="0"/>
              <a:t> </a:t>
            </a:r>
            <a:endParaRPr lang="en-US" dirty="0"/>
          </a:p>
        </p:txBody>
      </p:sp>
      <p:sp>
        <p:nvSpPr>
          <p:cNvPr id="13" name="Content Placeholder 16"/>
          <p:cNvSpPr>
            <a:spLocks noGrp="1"/>
          </p:cNvSpPr>
          <p:nvPr>
            <p:ph sz="quarter" idx="16" hasCustomPrompt="1"/>
          </p:nvPr>
        </p:nvSpPr>
        <p:spPr>
          <a:xfrm>
            <a:off x="5761480" y="1465200"/>
            <a:ext cx="1018800" cy="1020000"/>
          </a:xfrm>
          <a:prstGeom prst="rect">
            <a:avLst/>
          </a:prstGeom>
          <a:gradFill>
            <a:gsLst>
              <a:gs pos="0">
                <a:srgbClr val="E92E30"/>
              </a:gs>
              <a:gs pos="100000">
                <a:srgbClr val="88110F"/>
              </a:gs>
            </a:gsLst>
            <a:lin ang="5400000" scaled="0"/>
          </a:gradFill>
        </p:spPr>
        <p:txBody>
          <a:bodyPr anchor="b">
            <a:noAutofit/>
          </a:bodyPr>
          <a:lstStyle>
            <a:lvl1pPr marL="0" indent="0">
              <a:buNone/>
              <a:defRPr sz="2400"/>
            </a:lvl1pPr>
            <a:lvl2pPr>
              <a:defRPr sz="2400"/>
            </a:lvl2pPr>
            <a:lvl3pPr>
              <a:defRPr sz="2400"/>
            </a:lvl3pPr>
            <a:lvl4pPr>
              <a:defRPr sz="2400"/>
            </a:lvl4pPr>
            <a:lvl5pPr>
              <a:defRPr sz="2400"/>
            </a:lvl5pPr>
          </a:lstStyle>
          <a:p>
            <a:pPr lvl="0"/>
            <a:r>
              <a:rPr lang="en-US" dirty="0" smtClean="0"/>
              <a:t> </a:t>
            </a:r>
            <a:endParaRPr lang="en-US" dirty="0"/>
          </a:p>
        </p:txBody>
      </p:sp>
      <p:sp>
        <p:nvSpPr>
          <p:cNvPr id="14" name="Text Placeholder 11"/>
          <p:cNvSpPr>
            <a:spLocks noGrp="1"/>
          </p:cNvSpPr>
          <p:nvPr>
            <p:ph type="body" sz="quarter" idx="17" hasCustomPrompt="1"/>
          </p:nvPr>
        </p:nvSpPr>
        <p:spPr>
          <a:xfrm>
            <a:off x="0" y="3866400"/>
            <a:ext cx="9144000" cy="360040"/>
          </a:xfrm>
          <a:prstGeom prst="rect">
            <a:avLst/>
          </a:prstGeom>
        </p:spPr>
        <p:txBody>
          <a:bodyPr/>
          <a:lstStyle>
            <a:lvl1pPr marL="0" indent="0" algn="ctr">
              <a:buNone/>
              <a:defRPr sz="1800" baseline="0">
                <a:solidFill>
                  <a:schemeClr val="tx1"/>
                </a:solidFill>
                <a:latin typeface="Segoe UI Light" pitchFamily="34" charset="0"/>
                <a:ea typeface="Segoe UI" pitchFamily="34" charset="0"/>
                <a:cs typeface="Segoe UI" pitchFamily="34" charset="0"/>
              </a:defRPr>
            </a:lvl1pPr>
          </a:lstStyle>
          <a:p>
            <a:pPr lvl="0"/>
            <a:r>
              <a:rPr lang="en-US" dirty="0" smtClean="0"/>
              <a:t>Date</a:t>
            </a:r>
          </a:p>
        </p:txBody>
      </p:sp>
      <p:pic>
        <p:nvPicPr>
          <p:cNvPr id="35" name="Billede 3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828116" y="4612693"/>
            <a:ext cx="1487768" cy="765087"/>
          </a:xfrm>
          <a:prstGeom prst="rect">
            <a:avLst/>
          </a:prstGeom>
        </p:spPr>
      </p:pic>
      <p:sp>
        <p:nvSpPr>
          <p:cNvPr id="36" name="Rektangel 35"/>
          <p:cNvSpPr/>
          <p:nvPr userDrawn="1"/>
        </p:nvSpPr>
        <p:spPr>
          <a:xfrm>
            <a:off x="7740352" y="5017740"/>
            <a:ext cx="1403648" cy="697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895625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1000"/>
                                        <p:tgtEl>
                                          <p:spTgt spid="9">
                                            <p:txEl>
                                              <p:pRg st="0" end="0"/>
                                            </p:txEl>
                                          </p:spTgt>
                                        </p:tgtEl>
                                      </p:cBhvr>
                                    </p:animEffect>
                                  </p:childTnLst>
                                </p:cTn>
                              </p:par>
                              <p:par>
                                <p:cTn id="11" presetID="2" presetClass="entr" presetSubtype="2" decel="10000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1+#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par>
                                <p:cTn id="15" presetID="2" presetClass="entr" presetSubtype="2" decel="100000" fill="hold" grpId="0" nodeType="withEffect">
                                  <p:stCondLst>
                                    <p:cond delay="30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1+#ppt_w/2"/>
                                          </p:val>
                                        </p:tav>
                                        <p:tav tm="100000">
                                          <p:val>
                                            <p:strVal val="#ppt_x"/>
                                          </p:val>
                                        </p:tav>
                                      </p:tavLst>
                                    </p:anim>
                                    <p:anim calcmode="lin" valueType="num">
                                      <p:cBhvr additive="base">
                                        <p:cTn id="18" dur="1000" fill="hold"/>
                                        <p:tgtEl>
                                          <p:spTgt spid="6"/>
                                        </p:tgtEl>
                                        <p:attrNameLst>
                                          <p:attrName>ppt_y</p:attrName>
                                        </p:attrNameLst>
                                      </p:cBhvr>
                                      <p:tavLst>
                                        <p:tav tm="0">
                                          <p:val>
                                            <p:strVal val="#ppt_y"/>
                                          </p:val>
                                        </p:tav>
                                        <p:tav tm="100000">
                                          <p:val>
                                            <p:strVal val="#ppt_y"/>
                                          </p:val>
                                        </p:tav>
                                      </p:tavLst>
                                    </p:anim>
                                  </p:childTnLst>
                                </p:cTn>
                              </p:par>
                              <p:par>
                                <p:cTn id="19" presetID="2" presetClass="entr" presetSubtype="2" decel="100000" fill="hold" grpId="0" nodeType="withEffect">
                                  <p:stCondLst>
                                    <p:cond delay="5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1+#ppt_w/2"/>
                                          </p:val>
                                        </p:tav>
                                        <p:tav tm="100000">
                                          <p:val>
                                            <p:strVal val="#ppt_x"/>
                                          </p:val>
                                        </p:tav>
                                      </p:tavLst>
                                    </p:anim>
                                    <p:anim calcmode="lin" valueType="num">
                                      <p:cBhvr additive="base">
                                        <p:cTn id="22" dur="1000" fill="hold"/>
                                        <p:tgtEl>
                                          <p:spTgt spid="10"/>
                                        </p:tgtEl>
                                        <p:attrNameLst>
                                          <p:attrName>ppt_y</p:attrName>
                                        </p:attrNameLst>
                                      </p:cBhvr>
                                      <p:tavLst>
                                        <p:tav tm="0">
                                          <p:val>
                                            <p:strVal val="#ppt_y"/>
                                          </p:val>
                                        </p:tav>
                                        <p:tav tm="100000">
                                          <p:val>
                                            <p:strVal val="#ppt_y"/>
                                          </p:val>
                                        </p:tav>
                                      </p:tavLst>
                                    </p:anim>
                                  </p:childTnLst>
                                </p:cTn>
                              </p:par>
                              <p:par>
                                <p:cTn id="23" presetID="2" presetClass="entr" presetSubtype="2" decel="100000" fill="hold" grpId="0" nodeType="withEffect">
                                  <p:stCondLst>
                                    <p:cond delay="10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1000" fill="hold"/>
                                        <p:tgtEl>
                                          <p:spTgt spid="11"/>
                                        </p:tgtEl>
                                        <p:attrNameLst>
                                          <p:attrName>ppt_x</p:attrName>
                                        </p:attrNameLst>
                                      </p:cBhvr>
                                      <p:tavLst>
                                        <p:tav tm="0">
                                          <p:val>
                                            <p:strVal val="1+#ppt_w/2"/>
                                          </p:val>
                                        </p:tav>
                                        <p:tav tm="100000">
                                          <p:val>
                                            <p:strVal val="#ppt_x"/>
                                          </p:val>
                                        </p:tav>
                                      </p:tavLst>
                                    </p:anim>
                                    <p:anim calcmode="lin" valueType="num">
                                      <p:cBhvr additive="base">
                                        <p:cTn id="26" dur="1000" fill="hold"/>
                                        <p:tgtEl>
                                          <p:spTgt spid="11"/>
                                        </p:tgtEl>
                                        <p:attrNameLst>
                                          <p:attrName>ppt_y</p:attrName>
                                        </p:attrNameLst>
                                      </p:cBhvr>
                                      <p:tavLst>
                                        <p:tav tm="0">
                                          <p:val>
                                            <p:strVal val="#ppt_y"/>
                                          </p:val>
                                        </p:tav>
                                        <p:tav tm="100000">
                                          <p:val>
                                            <p:strVal val="#ppt_y"/>
                                          </p:val>
                                        </p:tav>
                                      </p:tavLst>
                                    </p:anim>
                                  </p:childTnLst>
                                </p:cTn>
                              </p:par>
                              <p:par>
                                <p:cTn id="27" presetID="2" presetClass="entr" presetSubtype="2" decel="100000" fill="hold" grpId="0" nodeType="withEffect">
                                  <p:stCondLst>
                                    <p:cond delay="50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1000" fill="hold"/>
                                        <p:tgtEl>
                                          <p:spTgt spid="12"/>
                                        </p:tgtEl>
                                        <p:attrNameLst>
                                          <p:attrName>ppt_x</p:attrName>
                                        </p:attrNameLst>
                                      </p:cBhvr>
                                      <p:tavLst>
                                        <p:tav tm="0">
                                          <p:val>
                                            <p:strVal val="1+#ppt_w/2"/>
                                          </p:val>
                                        </p:tav>
                                        <p:tav tm="100000">
                                          <p:val>
                                            <p:strVal val="#ppt_x"/>
                                          </p:val>
                                        </p:tav>
                                      </p:tavLst>
                                    </p:anim>
                                    <p:anim calcmode="lin" valueType="num">
                                      <p:cBhvr additive="base">
                                        <p:cTn id="30" dur="1000" fill="hold"/>
                                        <p:tgtEl>
                                          <p:spTgt spid="12"/>
                                        </p:tgtEl>
                                        <p:attrNameLst>
                                          <p:attrName>ppt_y</p:attrName>
                                        </p:attrNameLst>
                                      </p:cBhvr>
                                      <p:tavLst>
                                        <p:tav tm="0">
                                          <p:val>
                                            <p:strVal val="#ppt_y"/>
                                          </p:val>
                                        </p:tav>
                                        <p:tav tm="100000">
                                          <p:val>
                                            <p:strVal val="#ppt_y"/>
                                          </p:val>
                                        </p:tav>
                                      </p:tavLst>
                                    </p:anim>
                                  </p:childTnLst>
                                </p:cTn>
                              </p:par>
                              <p:par>
                                <p:cTn id="31" presetID="2" presetClass="entr" presetSubtype="2" decel="100000" fill="hold" grpId="0" nodeType="withEffect">
                                  <p:stCondLst>
                                    <p:cond delay="40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1000" fill="hold"/>
                                        <p:tgtEl>
                                          <p:spTgt spid="13"/>
                                        </p:tgtEl>
                                        <p:attrNameLst>
                                          <p:attrName>ppt_x</p:attrName>
                                        </p:attrNameLst>
                                      </p:cBhvr>
                                      <p:tavLst>
                                        <p:tav tm="0">
                                          <p:val>
                                            <p:strVal val="1+#ppt_w/2"/>
                                          </p:val>
                                        </p:tav>
                                        <p:tav tm="100000">
                                          <p:val>
                                            <p:strVal val="#ppt_x"/>
                                          </p:val>
                                        </p:tav>
                                      </p:tavLst>
                                    </p:anim>
                                    <p:anim calcmode="lin" valueType="num">
                                      <p:cBhvr additive="base">
                                        <p:cTn id="34" dur="1000" fill="hold"/>
                                        <p:tgtEl>
                                          <p:spTgt spid="13"/>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750"/>
                                  </p:stCondLst>
                                  <p:childTnLst>
                                    <p:set>
                                      <p:cBhvr>
                                        <p:cTn id="36" dur="1" fill="hold">
                                          <p:stCondLst>
                                            <p:cond delay="0"/>
                                          </p:stCondLst>
                                        </p:cTn>
                                        <p:tgtEl>
                                          <p:spTgt spid="14">
                                            <p:txEl>
                                              <p:pRg st="0" end="0"/>
                                            </p:txEl>
                                          </p:spTgt>
                                        </p:tgtEl>
                                        <p:attrNameLst>
                                          <p:attrName>style.visibility</p:attrName>
                                        </p:attrNameLst>
                                      </p:cBhvr>
                                      <p:to>
                                        <p:strVal val="visible"/>
                                      </p:to>
                                    </p:set>
                                    <p:animEffect transition="in" filter="fade">
                                      <p:cBhvr>
                                        <p:cTn id="37" dur="1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tmplLst>
          <p:tmpl lvl="1">
            <p:tnLst>
              <p:par>
                <p:cTn presetID="10" presetClass="entr" presetSubtype="0" fill="hold" nodeType="withEffect">
                  <p:stCondLst>
                    <p:cond delay="75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childTnLst>
                </p:cTn>
              </p:par>
            </p:tnLst>
          </p:tmpl>
        </p:tmplLst>
      </p:bldP>
      <p:bldP spid="5" grpId="0" animBg="1">
        <p:tmplLst>
          <p:tmpl>
            <p:tnLst>
              <p:par>
                <p:cTn presetID="2" presetClass="entr" presetSubtype="2" decel="100000"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1000" fill="hold"/>
                        <p:tgtEl>
                          <p:spTgt spid="5"/>
                        </p:tgtEl>
                        <p:attrNameLst>
                          <p:attrName>ppt_x</p:attrName>
                        </p:attrNameLst>
                      </p:cBhvr>
                      <p:tavLst>
                        <p:tav tm="0">
                          <p:val>
                            <p:strVal val="1+#ppt_w/2"/>
                          </p:val>
                        </p:tav>
                        <p:tav tm="100000">
                          <p:val>
                            <p:strVal val="#ppt_x"/>
                          </p:val>
                        </p:tav>
                      </p:tavLst>
                    </p:anim>
                    <p:anim calcmode="lin" valueType="num">
                      <p:cBhvr additive="base">
                        <p:cTn dur="1000" fill="hold"/>
                        <p:tgtEl>
                          <p:spTgt spid="5"/>
                        </p:tgtEl>
                        <p:attrNameLst>
                          <p:attrName>ppt_y</p:attrName>
                        </p:attrNameLst>
                      </p:cBhvr>
                      <p:tavLst>
                        <p:tav tm="0">
                          <p:val>
                            <p:strVal val="#ppt_y"/>
                          </p:val>
                        </p:tav>
                        <p:tav tm="100000">
                          <p:val>
                            <p:strVal val="#ppt_y"/>
                          </p:val>
                        </p:tav>
                      </p:tavLst>
                    </p:anim>
                  </p:childTnLst>
                </p:cTn>
              </p:par>
            </p:tnLst>
          </p:tmpl>
        </p:tmplLst>
      </p:bldP>
      <p:bldP spid="6" grpId="0" animBg="1">
        <p:tmplLst>
          <p:tmpl>
            <p:tnLst>
              <p:par>
                <p:cTn presetID="2" presetClass="entr" presetSubtype="2" decel="100000" fill="hold" nodeType="withEffect">
                  <p:stCondLst>
                    <p:cond delay="30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1000" fill="hold"/>
                        <p:tgtEl>
                          <p:spTgt spid="6"/>
                        </p:tgtEl>
                        <p:attrNameLst>
                          <p:attrName>ppt_x</p:attrName>
                        </p:attrNameLst>
                      </p:cBhvr>
                      <p:tavLst>
                        <p:tav tm="0">
                          <p:val>
                            <p:strVal val="1+#ppt_w/2"/>
                          </p:val>
                        </p:tav>
                        <p:tav tm="100000">
                          <p:val>
                            <p:strVal val="#ppt_x"/>
                          </p:val>
                        </p:tav>
                      </p:tavLst>
                    </p:anim>
                    <p:anim calcmode="lin" valueType="num">
                      <p:cBhvr additive="base">
                        <p:cTn dur="1000" fill="hold"/>
                        <p:tgtEl>
                          <p:spTgt spid="6"/>
                        </p:tgtEl>
                        <p:attrNameLst>
                          <p:attrName>ppt_y</p:attrName>
                        </p:attrNameLst>
                      </p:cBhvr>
                      <p:tavLst>
                        <p:tav tm="0">
                          <p:val>
                            <p:strVal val="#ppt_y"/>
                          </p:val>
                        </p:tav>
                        <p:tav tm="100000">
                          <p:val>
                            <p:strVal val="#ppt_y"/>
                          </p:val>
                        </p:tav>
                      </p:tavLst>
                    </p:anim>
                  </p:childTnLst>
                </p:cTn>
              </p:par>
            </p:tnLst>
          </p:tmpl>
        </p:tmplLst>
      </p:bldP>
      <p:bldP spid="10" grpId="0" animBg="1">
        <p:tmplLst>
          <p:tmpl>
            <p:tnLst>
              <p:par>
                <p:cTn presetID="2" presetClass="entr" presetSubtype="2" decel="100000" fill="hold" nodeType="withEffect">
                  <p:stCondLst>
                    <p:cond delay="50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1000" fill="hold"/>
                        <p:tgtEl>
                          <p:spTgt spid="10"/>
                        </p:tgtEl>
                        <p:attrNameLst>
                          <p:attrName>ppt_x</p:attrName>
                        </p:attrNameLst>
                      </p:cBhvr>
                      <p:tavLst>
                        <p:tav tm="0">
                          <p:val>
                            <p:strVal val="1+#ppt_w/2"/>
                          </p:val>
                        </p:tav>
                        <p:tav tm="100000">
                          <p:val>
                            <p:strVal val="#ppt_x"/>
                          </p:val>
                        </p:tav>
                      </p:tavLst>
                    </p:anim>
                    <p:anim calcmode="lin" valueType="num">
                      <p:cBhvr additive="base">
                        <p:cTn dur="1000" fill="hold"/>
                        <p:tgtEl>
                          <p:spTgt spid="10"/>
                        </p:tgtEl>
                        <p:attrNameLst>
                          <p:attrName>ppt_y</p:attrName>
                        </p:attrNameLst>
                      </p:cBhvr>
                      <p:tavLst>
                        <p:tav tm="0">
                          <p:val>
                            <p:strVal val="#ppt_y"/>
                          </p:val>
                        </p:tav>
                        <p:tav tm="100000">
                          <p:val>
                            <p:strVal val="#ppt_y"/>
                          </p:val>
                        </p:tav>
                      </p:tavLst>
                    </p:anim>
                  </p:childTnLst>
                </p:cTn>
              </p:par>
            </p:tnLst>
          </p:tmpl>
        </p:tmplLst>
      </p:bldP>
      <p:bldP spid="11" grpId="0" animBg="1">
        <p:tmplLst>
          <p:tmpl>
            <p:tnLst>
              <p:par>
                <p:cTn presetID="2" presetClass="entr" presetSubtype="2" decel="100000" fill="hold" nodeType="withEffect">
                  <p:stCondLst>
                    <p:cond delay="1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1000" fill="hold"/>
                        <p:tgtEl>
                          <p:spTgt spid="11"/>
                        </p:tgtEl>
                        <p:attrNameLst>
                          <p:attrName>ppt_x</p:attrName>
                        </p:attrNameLst>
                      </p:cBhvr>
                      <p:tavLst>
                        <p:tav tm="0">
                          <p:val>
                            <p:strVal val="1+#ppt_w/2"/>
                          </p:val>
                        </p:tav>
                        <p:tav tm="100000">
                          <p:val>
                            <p:strVal val="#ppt_x"/>
                          </p:val>
                        </p:tav>
                      </p:tavLst>
                    </p:anim>
                    <p:anim calcmode="lin" valueType="num">
                      <p:cBhvr additive="base">
                        <p:cTn dur="1000" fill="hold"/>
                        <p:tgtEl>
                          <p:spTgt spid="11"/>
                        </p:tgtEl>
                        <p:attrNameLst>
                          <p:attrName>ppt_y</p:attrName>
                        </p:attrNameLst>
                      </p:cBhvr>
                      <p:tavLst>
                        <p:tav tm="0">
                          <p:val>
                            <p:strVal val="#ppt_y"/>
                          </p:val>
                        </p:tav>
                        <p:tav tm="100000">
                          <p:val>
                            <p:strVal val="#ppt_y"/>
                          </p:val>
                        </p:tav>
                      </p:tavLst>
                    </p:anim>
                  </p:childTnLst>
                </p:cTn>
              </p:par>
            </p:tnLst>
          </p:tmpl>
        </p:tmplLst>
      </p:bldP>
      <p:bldP spid="12" grpId="0" animBg="1">
        <p:tmplLst>
          <p:tmpl>
            <p:tnLst>
              <p:par>
                <p:cTn presetID="2" presetClass="entr" presetSubtype="2" decel="100000"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1000" fill="hold"/>
                        <p:tgtEl>
                          <p:spTgt spid="12"/>
                        </p:tgtEl>
                        <p:attrNameLst>
                          <p:attrName>ppt_x</p:attrName>
                        </p:attrNameLst>
                      </p:cBhvr>
                      <p:tavLst>
                        <p:tav tm="0">
                          <p:val>
                            <p:strVal val="1+#ppt_w/2"/>
                          </p:val>
                        </p:tav>
                        <p:tav tm="100000">
                          <p:val>
                            <p:strVal val="#ppt_x"/>
                          </p:val>
                        </p:tav>
                      </p:tavLst>
                    </p:anim>
                    <p:anim calcmode="lin" valueType="num">
                      <p:cBhvr additive="base">
                        <p:cTn dur="1000" fill="hold"/>
                        <p:tgtEl>
                          <p:spTgt spid="12"/>
                        </p:tgtEl>
                        <p:attrNameLst>
                          <p:attrName>ppt_y</p:attrName>
                        </p:attrNameLst>
                      </p:cBhvr>
                      <p:tavLst>
                        <p:tav tm="0">
                          <p:val>
                            <p:strVal val="#ppt_y"/>
                          </p:val>
                        </p:tav>
                        <p:tav tm="100000">
                          <p:val>
                            <p:strVal val="#ppt_y"/>
                          </p:val>
                        </p:tav>
                      </p:tavLst>
                    </p:anim>
                  </p:childTnLst>
                </p:cTn>
              </p:par>
            </p:tnLst>
          </p:tmpl>
        </p:tmplLst>
      </p:bldP>
      <p:bldP spid="13" grpId="0" animBg="1">
        <p:tmplLst>
          <p:tmpl>
            <p:tnLst>
              <p:par>
                <p:cTn presetID="2" presetClass="entr" presetSubtype="2" decel="100000" fill="hold" nodeType="withEffect">
                  <p:stCondLst>
                    <p:cond delay="4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1000" fill="hold"/>
                        <p:tgtEl>
                          <p:spTgt spid="13"/>
                        </p:tgtEl>
                        <p:attrNameLst>
                          <p:attrName>ppt_x</p:attrName>
                        </p:attrNameLst>
                      </p:cBhvr>
                      <p:tavLst>
                        <p:tav tm="0">
                          <p:val>
                            <p:strVal val="1+#ppt_w/2"/>
                          </p:val>
                        </p:tav>
                        <p:tav tm="100000">
                          <p:val>
                            <p:strVal val="#ppt_x"/>
                          </p:val>
                        </p:tav>
                      </p:tavLst>
                    </p:anim>
                    <p:anim calcmode="lin" valueType="num">
                      <p:cBhvr additive="base">
                        <p:cTn dur="1000" fill="hold"/>
                        <p:tgtEl>
                          <p:spTgt spid="13"/>
                        </p:tgtEl>
                        <p:attrNameLst>
                          <p:attrName>ppt_y</p:attrName>
                        </p:attrNameLst>
                      </p:cBhvr>
                      <p:tavLst>
                        <p:tav tm="0">
                          <p:val>
                            <p:strVal val="#ppt_y"/>
                          </p:val>
                        </p:tav>
                        <p:tav tm="100000">
                          <p:val>
                            <p:strVal val="#ppt_y"/>
                          </p:val>
                        </p:tav>
                      </p:tavLst>
                    </p:anim>
                  </p:childTnLst>
                </p:cTn>
              </p:par>
            </p:tnLst>
          </p:tmpl>
        </p:tmplLst>
      </p:bldP>
      <p:bldP spid="14" grpId="0" build="p">
        <p:tmplLst>
          <p:tmpl lvl="1">
            <p:tnLst>
              <p:par>
                <p:cTn presetID="10" presetClass="entr" presetSubtype="0" fill="hold" nodeType="withEffect">
                  <p:stCondLst>
                    <p:cond delay="750"/>
                  </p:stCondLst>
                  <p:childTnLst>
                    <p:set>
                      <p:cBhvr>
                        <p:cTn dur="1" fill="hold">
                          <p:stCondLst>
                            <p:cond delay="0"/>
                          </p:stCondLst>
                        </p:cTn>
                        <p:tgtEl>
                          <p:spTgt spid="14"/>
                        </p:tgtEl>
                        <p:attrNameLst>
                          <p:attrName>style.visibility</p:attrName>
                        </p:attrNameLst>
                      </p:cBhvr>
                      <p:to>
                        <p:strVal val="visible"/>
                      </p:to>
                    </p:set>
                    <p:animEffect transition="in" filter="fade">
                      <p:cBhvr>
                        <p:cTn dur="1000"/>
                        <p:tgtEl>
                          <p:spTgt spid="1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15" name="Content Placeholder 2"/>
          <p:cNvSpPr>
            <a:spLocks noGrp="1"/>
          </p:cNvSpPr>
          <p:nvPr>
            <p:ph idx="10" hasCustomPrompt="1"/>
          </p:nvPr>
        </p:nvSpPr>
        <p:spPr>
          <a:xfrm>
            <a:off x="3779912" y="2017499"/>
            <a:ext cx="4248472" cy="2640203"/>
          </a:xfrm>
          <a:prstGeom prst="rect">
            <a:avLst/>
          </a:prstGeom>
        </p:spPr>
        <p:txBody>
          <a:bodyPr/>
          <a:lstStyle>
            <a:lvl1pPr marL="179388" indent="-179388" defTabSz="554400">
              <a:lnSpc>
                <a:spcPts val="2600"/>
              </a:lnSpc>
              <a:spcAft>
                <a:spcPts val="0"/>
              </a:spcAft>
              <a:buClr>
                <a:srgbClr val="88110F"/>
              </a:buClr>
              <a:buFont typeface="Arial" pitchFamily="34" charset="0"/>
              <a:buChar char="•"/>
              <a:defRPr sz="2000">
                <a:solidFill>
                  <a:schemeClr val="tx1"/>
                </a:solidFill>
                <a:latin typeface="Segoe UI Light" pitchFamily="34" charset="0"/>
                <a:ea typeface="Segoe UI" pitchFamily="34" charset="0"/>
                <a:cs typeface="Segoe UI" pitchFamily="34" charset="0"/>
              </a:defRPr>
            </a:lvl1pPr>
            <a:lvl2pPr marL="447675" indent="-193675" defTabSz="554400">
              <a:lnSpc>
                <a:spcPts val="2600"/>
              </a:lnSpc>
              <a:spcAft>
                <a:spcPts val="0"/>
              </a:spcAft>
              <a:buClr>
                <a:srgbClr val="88110F"/>
              </a:buClr>
              <a:buFont typeface="Arial" pitchFamily="34" charset="0"/>
              <a:buChar char="•"/>
              <a:defRPr sz="1600">
                <a:solidFill>
                  <a:schemeClr val="tx1"/>
                </a:solidFill>
                <a:latin typeface="Segoe UI Light" pitchFamily="34" charset="0"/>
                <a:ea typeface="Segoe UI" pitchFamily="34" charset="0"/>
                <a:cs typeface="Segoe UI" pitchFamily="34" charset="0"/>
              </a:defRPr>
            </a:lvl2pPr>
            <a:lvl3pPr marL="627063" indent="-136525" defTabSz="554400">
              <a:lnSpc>
                <a:spcPts val="2600"/>
              </a:lnSpc>
              <a:spcAft>
                <a:spcPts val="0"/>
              </a:spcAft>
              <a:buClr>
                <a:srgbClr val="88110F"/>
              </a:buClr>
              <a:buFont typeface="Arial" pitchFamily="34" charset="0"/>
              <a:buChar char="•"/>
              <a:defRPr sz="1400">
                <a:solidFill>
                  <a:schemeClr val="tx1"/>
                </a:solidFill>
                <a:latin typeface="Segoe UI Light" pitchFamily="34" charset="0"/>
                <a:ea typeface="Segoe UI" pitchFamily="34" charset="0"/>
                <a:cs typeface="Segoe UI" pitchFamily="34" charset="0"/>
              </a:defRPr>
            </a:lvl3pPr>
            <a:lvl4pPr marL="1371600" indent="0">
              <a:buNone/>
              <a:defRPr/>
            </a:lvl4pPr>
          </a:lstStyle>
          <a:p>
            <a:pPr lvl="0"/>
            <a:r>
              <a:rPr lang="en-US" dirty="0" smtClean="0"/>
              <a:t>Click to add text</a:t>
            </a:r>
          </a:p>
          <a:p>
            <a:pPr lvl="1"/>
            <a:r>
              <a:rPr lang="en-US" dirty="0" smtClean="0"/>
              <a:t>Second level</a:t>
            </a:r>
          </a:p>
          <a:p>
            <a:pPr lvl="2"/>
            <a:r>
              <a:rPr lang="en-US" dirty="0" smtClean="0"/>
              <a:t>Third level</a:t>
            </a:r>
          </a:p>
        </p:txBody>
      </p:sp>
      <p:sp>
        <p:nvSpPr>
          <p:cNvPr id="16" name="Content Placeholder 2"/>
          <p:cNvSpPr>
            <a:spLocks noGrp="1"/>
          </p:cNvSpPr>
          <p:nvPr>
            <p:ph idx="11" hasCustomPrompt="1"/>
          </p:nvPr>
        </p:nvSpPr>
        <p:spPr>
          <a:xfrm>
            <a:off x="3707905" y="1477354"/>
            <a:ext cx="4248472" cy="420139"/>
          </a:xfrm>
          <a:prstGeom prst="rect">
            <a:avLst/>
          </a:prstGeom>
        </p:spPr>
        <p:txBody>
          <a:bodyPr/>
          <a:lstStyle>
            <a:lvl1pPr marL="0" indent="0" defTabSz="554400">
              <a:lnSpc>
                <a:spcPts val="2600"/>
              </a:lnSpc>
              <a:spcAft>
                <a:spcPts val="0"/>
              </a:spcAft>
              <a:buClr>
                <a:srgbClr val="88110F"/>
              </a:buClr>
              <a:buFont typeface="Arial" pitchFamily="34" charset="0"/>
              <a:buNone/>
              <a:defRPr sz="2400">
                <a:solidFill>
                  <a:schemeClr val="tx1"/>
                </a:solidFill>
                <a:latin typeface="Segoe UI" pitchFamily="34" charset="0"/>
                <a:ea typeface="Segoe UI" pitchFamily="34" charset="0"/>
                <a:cs typeface="Segoe UI" pitchFamily="34" charset="0"/>
              </a:defRPr>
            </a:lvl1pPr>
            <a:lvl2pPr marL="447675" indent="-193675" defTabSz="554400">
              <a:lnSpc>
                <a:spcPts val="2600"/>
              </a:lnSpc>
              <a:spcAft>
                <a:spcPts val="0"/>
              </a:spcAft>
              <a:buClr>
                <a:srgbClr val="88110F"/>
              </a:buClr>
              <a:buFont typeface="Arial" pitchFamily="34" charset="0"/>
              <a:buChar char="•"/>
              <a:defRPr sz="1600">
                <a:solidFill>
                  <a:schemeClr val="tx1"/>
                </a:solidFill>
                <a:latin typeface="Segoe UI" pitchFamily="34" charset="0"/>
                <a:ea typeface="Segoe UI" pitchFamily="34" charset="0"/>
                <a:cs typeface="Segoe UI" pitchFamily="34" charset="0"/>
              </a:defRPr>
            </a:lvl2pPr>
            <a:lvl3pPr marL="627063" indent="-136525" defTabSz="554400">
              <a:lnSpc>
                <a:spcPts val="2600"/>
              </a:lnSpc>
              <a:spcAft>
                <a:spcPts val="0"/>
              </a:spcAft>
              <a:buClr>
                <a:srgbClr val="88110F"/>
              </a:buClr>
              <a:buFont typeface="Arial" pitchFamily="34" charset="0"/>
              <a:buChar char="•"/>
              <a:defRPr sz="1400">
                <a:solidFill>
                  <a:schemeClr val="tx1"/>
                </a:solidFill>
                <a:latin typeface="Segoe UI" pitchFamily="34" charset="0"/>
                <a:ea typeface="Segoe UI" pitchFamily="34" charset="0"/>
                <a:cs typeface="Segoe UI" pitchFamily="34" charset="0"/>
              </a:defRPr>
            </a:lvl3pPr>
            <a:lvl4pPr marL="1371600" indent="0">
              <a:buNone/>
              <a:defRPr/>
            </a:lvl4pPr>
          </a:lstStyle>
          <a:p>
            <a:pPr lvl="0"/>
            <a:r>
              <a:rPr lang="en-US" dirty="0" smtClean="0"/>
              <a:t>Agenda</a:t>
            </a:r>
          </a:p>
        </p:txBody>
      </p:sp>
      <p:sp>
        <p:nvSpPr>
          <p:cNvPr id="11" name="Content Placeholder 16"/>
          <p:cNvSpPr>
            <a:spLocks noGrp="1"/>
          </p:cNvSpPr>
          <p:nvPr>
            <p:ph sz="quarter" idx="12" hasCustomPrompt="1"/>
          </p:nvPr>
        </p:nvSpPr>
        <p:spPr>
          <a:xfrm>
            <a:off x="2193313" y="1477439"/>
            <a:ext cx="838800" cy="840000"/>
          </a:xfrm>
          <a:prstGeom prst="rect">
            <a:avLst/>
          </a:prstGeom>
          <a:gradFill flip="none" rotWithShape="1">
            <a:gsLst>
              <a:gs pos="0">
                <a:srgbClr val="E92E30"/>
              </a:gs>
              <a:gs pos="100000">
                <a:srgbClr val="88110F"/>
              </a:gs>
            </a:gsLst>
            <a:lin ang="5400000" scaled="0"/>
            <a:tileRect/>
          </a:gradFill>
        </p:spPr>
        <p:txBody>
          <a:bodyPr anchor="b">
            <a:noAutofit/>
          </a:bodyPr>
          <a:lstStyle>
            <a:lvl1pPr marL="0" indent="0">
              <a:buNone/>
              <a:defRPr sz="2400" baseline="0"/>
            </a:lvl1pPr>
            <a:lvl2pPr>
              <a:defRPr sz="2400"/>
            </a:lvl2pPr>
            <a:lvl3pPr>
              <a:defRPr sz="2400"/>
            </a:lvl3pPr>
            <a:lvl4pPr>
              <a:defRPr sz="2400"/>
            </a:lvl4pPr>
            <a:lvl5pPr>
              <a:defRPr sz="2400"/>
            </a:lvl5pPr>
          </a:lstStyle>
          <a:p>
            <a:pPr lvl="0"/>
            <a:r>
              <a:rPr lang="en-US" dirty="0" smtClean="0"/>
              <a:t> </a:t>
            </a:r>
            <a:endParaRPr lang="en-US" dirty="0"/>
          </a:p>
        </p:txBody>
      </p:sp>
      <p:sp>
        <p:nvSpPr>
          <p:cNvPr id="12" name="Content Placeholder 16"/>
          <p:cNvSpPr>
            <a:spLocks noGrp="1"/>
          </p:cNvSpPr>
          <p:nvPr>
            <p:ph sz="quarter" idx="13" hasCustomPrompt="1"/>
          </p:nvPr>
        </p:nvSpPr>
        <p:spPr>
          <a:xfrm>
            <a:off x="2193313" y="2370743"/>
            <a:ext cx="838800" cy="840000"/>
          </a:xfrm>
          <a:prstGeom prst="rect">
            <a:avLst/>
          </a:prstGeom>
          <a:solidFill>
            <a:srgbClr val="8E969D"/>
          </a:solidFill>
        </p:spPr>
        <p:txBody>
          <a:bodyPr anchor="b">
            <a:noAutofit/>
          </a:bodyPr>
          <a:lstStyle>
            <a:lvl1pPr marL="0" indent="0">
              <a:buNone/>
              <a:defRPr sz="2400"/>
            </a:lvl1pPr>
            <a:lvl2pPr>
              <a:defRPr sz="2400"/>
            </a:lvl2pPr>
            <a:lvl3pPr>
              <a:defRPr sz="2400"/>
            </a:lvl3pPr>
            <a:lvl4pPr>
              <a:defRPr sz="2400"/>
            </a:lvl4pPr>
            <a:lvl5pPr>
              <a:defRPr sz="2400"/>
            </a:lvl5pPr>
          </a:lstStyle>
          <a:p>
            <a:pPr lvl="0"/>
            <a:r>
              <a:rPr lang="en-US" dirty="0" smtClean="0"/>
              <a:t> </a:t>
            </a:r>
            <a:endParaRPr lang="en-US" dirty="0"/>
          </a:p>
        </p:txBody>
      </p:sp>
      <p:sp>
        <p:nvSpPr>
          <p:cNvPr id="13" name="Content Placeholder 16"/>
          <p:cNvSpPr>
            <a:spLocks noGrp="1"/>
          </p:cNvSpPr>
          <p:nvPr>
            <p:ph sz="quarter" idx="14" hasCustomPrompt="1"/>
          </p:nvPr>
        </p:nvSpPr>
        <p:spPr>
          <a:xfrm>
            <a:off x="1296000" y="2370743"/>
            <a:ext cx="838800" cy="840000"/>
          </a:xfrm>
          <a:prstGeom prst="rect">
            <a:avLst/>
          </a:prstGeom>
          <a:solidFill>
            <a:srgbClr val="E7E7E7"/>
          </a:solidFill>
        </p:spPr>
        <p:txBody>
          <a:bodyPr anchor="b">
            <a:noAutofit/>
          </a:bodyPr>
          <a:lstStyle>
            <a:lvl1pPr marL="0" indent="0">
              <a:buNone/>
              <a:defRPr sz="2400"/>
            </a:lvl1pPr>
            <a:lvl2pPr>
              <a:defRPr sz="2400"/>
            </a:lvl2pPr>
            <a:lvl3pPr>
              <a:defRPr sz="2400"/>
            </a:lvl3pPr>
            <a:lvl4pPr>
              <a:defRPr sz="2400"/>
            </a:lvl4pPr>
            <a:lvl5pPr>
              <a:defRPr sz="2400"/>
            </a:lvl5pPr>
          </a:lstStyle>
          <a:p>
            <a:pPr lvl="0"/>
            <a:r>
              <a:rPr lang="en-US" dirty="0" smtClean="0"/>
              <a:t> </a:t>
            </a:r>
            <a:endParaRPr lang="en-US" dirty="0"/>
          </a:p>
        </p:txBody>
      </p:sp>
      <p:sp>
        <p:nvSpPr>
          <p:cNvPr id="14" name="Content Placeholder 16"/>
          <p:cNvSpPr>
            <a:spLocks noGrp="1"/>
          </p:cNvSpPr>
          <p:nvPr>
            <p:ph sz="quarter" idx="15" hasCustomPrompt="1"/>
          </p:nvPr>
        </p:nvSpPr>
        <p:spPr>
          <a:xfrm>
            <a:off x="2193313" y="3266971"/>
            <a:ext cx="838800" cy="840000"/>
          </a:xfrm>
          <a:prstGeom prst="rect">
            <a:avLst/>
          </a:prstGeom>
          <a:solidFill>
            <a:srgbClr val="548AC8"/>
          </a:solidFill>
        </p:spPr>
        <p:txBody>
          <a:bodyPr anchor="b">
            <a:noAutofit/>
          </a:bodyPr>
          <a:lstStyle>
            <a:lvl1pPr marL="0" indent="0">
              <a:buNone/>
              <a:defRPr sz="2400"/>
            </a:lvl1pPr>
            <a:lvl2pPr>
              <a:defRPr sz="2400"/>
            </a:lvl2pPr>
            <a:lvl3pPr>
              <a:defRPr sz="2400"/>
            </a:lvl3pPr>
            <a:lvl4pPr>
              <a:defRPr sz="2400"/>
            </a:lvl4pPr>
            <a:lvl5pPr>
              <a:defRPr sz="2400"/>
            </a:lvl5pPr>
          </a:lstStyle>
          <a:p>
            <a:pPr lvl="0"/>
            <a:r>
              <a:rPr lang="en-US" dirty="0" smtClean="0"/>
              <a:t> </a:t>
            </a:r>
            <a:endParaRPr lang="en-US" dirty="0"/>
          </a:p>
        </p:txBody>
      </p:sp>
    </p:spTree>
    <p:extLst>
      <p:ext uri="{BB962C8B-B14F-4D97-AF65-F5344CB8AC3E}">
        <p14:creationId xmlns:p14="http://schemas.microsoft.com/office/powerpoint/2010/main" val="1882138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1+#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3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1+#ppt_w/2"/>
                                          </p:val>
                                        </p:tav>
                                        <p:tav tm="100000">
                                          <p:val>
                                            <p:strVal val="#ppt_x"/>
                                          </p:val>
                                        </p:tav>
                                      </p:tavLst>
                                    </p:anim>
                                    <p:anim calcmode="lin" valueType="num">
                                      <p:cBhvr additive="base">
                                        <p:cTn id="12" dur="1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5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1+#ppt_w/2"/>
                                          </p:val>
                                        </p:tav>
                                        <p:tav tm="100000">
                                          <p:val>
                                            <p:strVal val="#ppt_x"/>
                                          </p:val>
                                        </p:tav>
                                      </p:tavLst>
                                    </p:anim>
                                    <p:anim calcmode="lin" valueType="num">
                                      <p:cBhvr additive="base">
                                        <p:cTn id="16" dur="10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1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1+#ppt_w/2"/>
                                          </p:val>
                                        </p:tav>
                                        <p:tav tm="100000">
                                          <p:val>
                                            <p:strVal val="#ppt_x"/>
                                          </p:val>
                                        </p:tav>
                                      </p:tavLst>
                                    </p:anim>
                                    <p:anim calcmode="lin" valueType="num">
                                      <p:cBhvr additive="base">
                                        <p:cTn id="20"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tmplLst>
          <p:tmpl>
            <p:tnLst>
              <p:par>
                <p:cTn presetID="2" presetClass="entr" presetSubtype="2"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1000" fill="hold"/>
                        <p:tgtEl>
                          <p:spTgt spid="11"/>
                        </p:tgtEl>
                        <p:attrNameLst>
                          <p:attrName>ppt_x</p:attrName>
                        </p:attrNameLst>
                      </p:cBhvr>
                      <p:tavLst>
                        <p:tav tm="0">
                          <p:val>
                            <p:strVal val="1+#ppt_w/2"/>
                          </p:val>
                        </p:tav>
                        <p:tav tm="100000">
                          <p:val>
                            <p:strVal val="#ppt_x"/>
                          </p:val>
                        </p:tav>
                      </p:tavLst>
                    </p:anim>
                    <p:anim calcmode="lin" valueType="num">
                      <p:cBhvr additive="base">
                        <p:cTn dur="1000" fill="hold"/>
                        <p:tgtEl>
                          <p:spTgt spid="11"/>
                        </p:tgtEl>
                        <p:attrNameLst>
                          <p:attrName>ppt_y</p:attrName>
                        </p:attrNameLst>
                      </p:cBhvr>
                      <p:tavLst>
                        <p:tav tm="0">
                          <p:val>
                            <p:strVal val="#ppt_y"/>
                          </p:val>
                        </p:tav>
                        <p:tav tm="100000">
                          <p:val>
                            <p:strVal val="#ppt_y"/>
                          </p:val>
                        </p:tav>
                      </p:tavLst>
                    </p:anim>
                  </p:childTnLst>
                </p:cTn>
              </p:par>
            </p:tnLst>
          </p:tmpl>
        </p:tmplLst>
      </p:bldP>
      <p:bldP spid="12" grpId="0" animBg="1">
        <p:tmplLst>
          <p:tmpl>
            <p:tnLst>
              <p:par>
                <p:cTn presetID="2" presetClass="entr" presetSubtype="2" decel="100000" fill="hold" nodeType="withEffect">
                  <p:stCondLst>
                    <p:cond delay="3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1000" fill="hold"/>
                        <p:tgtEl>
                          <p:spTgt spid="12"/>
                        </p:tgtEl>
                        <p:attrNameLst>
                          <p:attrName>ppt_x</p:attrName>
                        </p:attrNameLst>
                      </p:cBhvr>
                      <p:tavLst>
                        <p:tav tm="0">
                          <p:val>
                            <p:strVal val="1+#ppt_w/2"/>
                          </p:val>
                        </p:tav>
                        <p:tav tm="100000">
                          <p:val>
                            <p:strVal val="#ppt_x"/>
                          </p:val>
                        </p:tav>
                      </p:tavLst>
                    </p:anim>
                    <p:anim calcmode="lin" valueType="num">
                      <p:cBhvr additive="base">
                        <p:cTn dur="1000" fill="hold"/>
                        <p:tgtEl>
                          <p:spTgt spid="12"/>
                        </p:tgtEl>
                        <p:attrNameLst>
                          <p:attrName>ppt_y</p:attrName>
                        </p:attrNameLst>
                      </p:cBhvr>
                      <p:tavLst>
                        <p:tav tm="0">
                          <p:val>
                            <p:strVal val="#ppt_y"/>
                          </p:val>
                        </p:tav>
                        <p:tav tm="100000">
                          <p:val>
                            <p:strVal val="#ppt_y"/>
                          </p:val>
                        </p:tav>
                      </p:tavLst>
                    </p:anim>
                  </p:childTnLst>
                </p:cTn>
              </p:par>
            </p:tnLst>
          </p:tmpl>
        </p:tmplLst>
      </p:bldP>
      <p:bldP spid="13" grpId="0" animBg="1">
        <p:tmplLst>
          <p:tmpl>
            <p:tnLst>
              <p:par>
                <p:cTn presetID="2" presetClass="entr" presetSubtype="2" decel="100000" fill="hold" nodeType="withEffect">
                  <p:stCondLst>
                    <p:cond delay="5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1000" fill="hold"/>
                        <p:tgtEl>
                          <p:spTgt spid="13"/>
                        </p:tgtEl>
                        <p:attrNameLst>
                          <p:attrName>ppt_x</p:attrName>
                        </p:attrNameLst>
                      </p:cBhvr>
                      <p:tavLst>
                        <p:tav tm="0">
                          <p:val>
                            <p:strVal val="1+#ppt_w/2"/>
                          </p:val>
                        </p:tav>
                        <p:tav tm="100000">
                          <p:val>
                            <p:strVal val="#ppt_x"/>
                          </p:val>
                        </p:tav>
                      </p:tavLst>
                    </p:anim>
                    <p:anim calcmode="lin" valueType="num">
                      <p:cBhvr additive="base">
                        <p:cTn dur="1000" fill="hold"/>
                        <p:tgtEl>
                          <p:spTgt spid="13"/>
                        </p:tgtEl>
                        <p:attrNameLst>
                          <p:attrName>ppt_y</p:attrName>
                        </p:attrNameLst>
                      </p:cBhvr>
                      <p:tavLst>
                        <p:tav tm="0">
                          <p:val>
                            <p:strVal val="#ppt_y"/>
                          </p:val>
                        </p:tav>
                        <p:tav tm="100000">
                          <p:val>
                            <p:strVal val="#ppt_y"/>
                          </p:val>
                        </p:tav>
                      </p:tavLst>
                    </p:anim>
                  </p:childTnLst>
                </p:cTn>
              </p:par>
            </p:tnLst>
          </p:tmpl>
        </p:tmplLst>
      </p:bldP>
      <p:bldP spid="14" grpId="0" animBg="1">
        <p:tmplLst>
          <p:tmpl>
            <p:tnLst>
              <p:par>
                <p:cTn presetID="2" presetClass="entr" presetSubtype="2" decel="100000" fill="hold" nodeType="withEffect">
                  <p:stCondLst>
                    <p:cond delay="1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1000" fill="hold"/>
                        <p:tgtEl>
                          <p:spTgt spid="14"/>
                        </p:tgtEl>
                        <p:attrNameLst>
                          <p:attrName>ppt_x</p:attrName>
                        </p:attrNameLst>
                      </p:cBhvr>
                      <p:tavLst>
                        <p:tav tm="0">
                          <p:val>
                            <p:strVal val="1+#ppt_w/2"/>
                          </p:val>
                        </p:tav>
                        <p:tav tm="100000">
                          <p:val>
                            <p:strVal val="#ppt_x"/>
                          </p:val>
                        </p:tav>
                      </p:tavLst>
                    </p:anim>
                    <p:anim calcmode="lin" valueType="num">
                      <p:cBhvr additive="base">
                        <p:cTn dur="1000" fill="hold"/>
                        <p:tgtEl>
                          <p:spTgt spid="14"/>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rugerdefineret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3658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ugerdefineret layout">
    <p:spTree>
      <p:nvGrpSpPr>
        <p:cNvPr id="1" name=""/>
        <p:cNvGrpSpPr/>
        <p:nvPr/>
      </p:nvGrpSpPr>
      <p:grpSpPr>
        <a:xfrm>
          <a:off x="0" y="0"/>
          <a:ext cx="0" cy="0"/>
          <a:chOff x="0" y="0"/>
          <a:chExt cx="0" cy="0"/>
        </a:xfrm>
      </p:grpSpPr>
      <p:sp>
        <p:nvSpPr>
          <p:cNvPr id="4" name="Rektangel 3"/>
          <p:cNvSpPr/>
          <p:nvPr userDrawn="1"/>
        </p:nvSpPr>
        <p:spPr>
          <a:xfrm>
            <a:off x="0" y="4717707"/>
            <a:ext cx="9144000" cy="90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boks 4"/>
          <p:cNvSpPr txBox="1"/>
          <p:nvPr userDrawn="1"/>
        </p:nvSpPr>
        <p:spPr>
          <a:xfrm>
            <a:off x="0" y="5121309"/>
            <a:ext cx="9144000" cy="307777"/>
          </a:xfrm>
          <a:prstGeom prst="rect">
            <a:avLst/>
          </a:prstGeom>
          <a:noFill/>
        </p:spPr>
        <p:txBody>
          <a:bodyPr wrap="square" rtlCol="0">
            <a:spAutoFit/>
          </a:bodyPr>
          <a:lstStyle/>
          <a:p>
            <a:pPr algn="ctr"/>
            <a:r>
              <a:rPr lang="da-DK" sz="1400" dirty="0" smtClean="0">
                <a:solidFill>
                  <a:schemeClr val="tx1"/>
                </a:solidFill>
                <a:latin typeface="Segoe UI Light" pitchFamily="34" charset="0"/>
              </a:rPr>
              <a:t>Software Innovation | N-1364 </a:t>
            </a:r>
            <a:r>
              <a:rPr lang="da-DK" sz="1400" dirty="0" err="1" smtClean="0">
                <a:solidFill>
                  <a:schemeClr val="tx1"/>
                </a:solidFill>
                <a:latin typeface="Segoe UI Light" pitchFamily="34" charset="0"/>
              </a:rPr>
              <a:t>Fornebu</a:t>
            </a:r>
            <a:r>
              <a:rPr lang="da-DK" sz="1400" dirty="0" smtClean="0">
                <a:solidFill>
                  <a:schemeClr val="tx1"/>
                </a:solidFill>
                <a:latin typeface="Segoe UI Light" pitchFamily="34" charset="0"/>
              </a:rPr>
              <a:t> </a:t>
            </a:r>
            <a:r>
              <a:rPr lang="da-DK" sz="1400" dirty="0" err="1" smtClean="0">
                <a:solidFill>
                  <a:schemeClr val="tx1"/>
                </a:solidFill>
                <a:latin typeface="Segoe UI Light" pitchFamily="34" charset="0"/>
              </a:rPr>
              <a:t>Norway</a:t>
            </a:r>
            <a:r>
              <a:rPr lang="da-DK" sz="1400" dirty="0" smtClean="0">
                <a:solidFill>
                  <a:schemeClr val="tx1"/>
                </a:solidFill>
                <a:latin typeface="Segoe UI Light" pitchFamily="34" charset="0"/>
              </a:rPr>
              <a:t> | +47 23 89 90 00 </a:t>
            </a:r>
            <a:r>
              <a:rPr lang="da-DK" sz="1400" smtClean="0">
                <a:solidFill>
                  <a:schemeClr val="tx1"/>
                </a:solidFill>
                <a:latin typeface="Segoe UI Light" pitchFamily="34" charset="0"/>
              </a:rPr>
              <a:t>| www.software-innovation.com</a:t>
            </a:r>
            <a:endParaRPr lang="da-DK" sz="1400" dirty="0">
              <a:solidFill>
                <a:schemeClr val="tx1"/>
              </a:solidFill>
              <a:latin typeface="Segoe UI Light" pitchFamily="34" charset="0"/>
            </a:endParaRPr>
          </a:p>
        </p:txBody>
      </p:sp>
      <p:pic>
        <p:nvPicPr>
          <p:cNvPr id="7" name="Bille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73452" y="1412632"/>
            <a:ext cx="3597121" cy="2541909"/>
          </a:xfrm>
          <a:prstGeom prst="rect">
            <a:avLst/>
          </a:prstGeom>
        </p:spPr>
      </p:pic>
    </p:spTree>
    <p:extLst>
      <p:ext uri="{BB962C8B-B14F-4D97-AF65-F5344CB8AC3E}">
        <p14:creationId xmlns:p14="http://schemas.microsoft.com/office/powerpoint/2010/main" val="32006552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6725" y="216959"/>
            <a:ext cx="8210550" cy="660136"/>
          </a:xfrm>
          <a:prstGeom prst="rect">
            <a:avLst/>
          </a:prstGeom>
        </p:spPr>
        <p:txBody>
          <a:bodyPr/>
          <a:lstStyle/>
          <a:p>
            <a:r>
              <a:rPr lang="en-US" smtClean="0"/>
              <a:t>Click to edit Master title style</a:t>
            </a:r>
            <a:endParaRPr lang="nb-NO"/>
          </a:p>
        </p:txBody>
      </p:sp>
    </p:spTree>
    <p:extLst>
      <p:ext uri="{BB962C8B-B14F-4D97-AF65-F5344CB8AC3E}">
        <p14:creationId xmlns:p14="http://schemas.microsoft.com/office/powerpoint/2010/main" val="221733840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6725" y="216959"/>
            <a:ext cx="8210550" cy="660136"/>
          </a:xfrm>
          <a:prstGeom prst="rect">
            <a:avLst/>
          </a:prstGeom>
        </p:spPr>
        <p:txBody>
          <a:bodyPr/>
          <a:lstStyle/>
          <a:p>
            <a:r>
              <a:rPr lang="en-US" smtClean="0"/>
              <a:t>Click to edit Master title style</a:t>
            </a:r>
            <a:endParaRPr lang="nb-NO"/>
          </a:p>
        </p:txBody>
      </p:sp>
      <p:sp>
        <p:nvSpPr>
          <p:cNvPr id="3" name="Content Placeholder 2"/>
          <p:cNvSpPr>
            <a:spLocks noGrp="1"/>
          </p:cNvSpPr>
          <p:nvPr>
            <p:ph sz="half" idx="1"/>
          </p:nvPr>
        </p:nvSpPr>
        <p:spPr>
          <a:xfrm>
            <a:off x="609600" y="1156229"/>
            <a:ext cx="3886200" cy="394758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4648200" y="1156229"/>
            <a:ext cx="3886200" cy="394758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Tree>
    <p:extLst>
      <p:ext uri="{BB962C8B-B14F-4D97-AF65-F5344CB8AC3E}">
        <p14:creationId xmlns:p14="http://schemas.microsoft.com/office/powerpoint/2010/main" val="26812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22" descr="C:\Documents and Settings\hkvam\My Documents\Business\Prosjekter\Software Innovation\siBg.gif"/>
          <p:cNvPicPr>
            <a:picLocks noChangeAspect="1" noChangeArrowheads="1"/>
          </p:cNvPicPr>
          <p:nvPr/>
        </p:nvPicPr>
        <p:blipFill>
          <a:blip r:embed="rId2">
            <a:clrChange>
              <a:clrFrom>
                <a:srgbClr val="FFFFFF"/>
              </a:clrFrom>
              <a:clrTo>
                <a:srgbClr val="FFFFFF">
                  <a:alpha val="0"/>
                </a:srgbClr>
              </a:clrTo>
            </a:clrChange>
          </a:blip>
          <a:srcRect l="1994" t="6718" r="27643" b="1608"/>
          <a:stretch>
            <a:fillRect/>
          </a:stretch>
        </p:blipFill>
        <p:spPr bwMode="auto">
          <a:xfrm>
            <a:off x="1428751" y="178594"/>
            <a:ext cx="6296025" cy="5341938"/>
          </a:xfrm>
          <a:prstGeom prst="rect">
            <a:avLst/>
          </a:prstGeom>
          <a:noFill/>
          <a:ln w="9525">
            <a:noFill/>
            <a:miter lim="800000"/>
            <a:headEnd/>
            <a:tailEnd/>
          </a:ln>
        </p:spPr>
      </p:pic>
      <p:sp>
        <p:nvSpPr>
          <p:cNvPr id="5" name="Rectangle 8"/>
          <p:cNvSpPr/>
          <p:nvPr/>
        </p:nvSpPr>
        <p:spPr bwMode="auto">
          <a:xfrm>
            <a:off x="466725" y="1288521"/>
            <a:ext cx="8210550" cy="2640542"/>
          </a:xfrm>
          <a:prstGeom prst="rect">
            <a:avLst/>
          </a:prstGeom>
          <a:solidFill>
            <a:schemeClr val="accent6">
              <a:alpha val="35000"/>
            </a:schemeClr>
          </a:solidFill>
          <a:ln w="9525" cap="flat" cmpd="sng" algn="ctr">
            <a:solidFill>
              <a:schemeClr val="bg1"/>
            </a:solidFill>
            <a:prstDash val="solid"/>
            <a:round/>
            <a:headEnd type="none" w="med" len="med"/>
            <a:tailEnd type="none" w="med" len="med"/>
          </a:ln>
          <a:effectLst/>
        </p:spPr>
        <p:txBody>
          <a:bodyPr anchor="ctr"/>
          <a:lstStyle/>
          <a:p>
            <a:pPr eaLnBrk="0" hangingPunct="0">
              <a:defRPr/>
            </a:pPr>
            <a:endParaRPr lang="en-US" sz="1400">
              <a:cs typeface="+mn-cs"/>
            </a:endParaRPr>
          </a:p>
        </p:txBody>
      </p:sp>
      <p:pic>
        <p:nvPicPr>
          <p:cNvPr id="6" name="Picture 2" descr="C:\Documents and Settings\hkvam\My Documents\Business\Prosjekter\Software Innovation\Bilder\Logo\logo_for_web.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39751" y="2009511"/>
            <a:ext cx="3673475" cy="1198563"/>
          </a:xfrm>
          <a:prstGeom prst="rect">
            <a:avLst/>
          </a:prstGeom>
          <a:noFill/>
          <a:ln w="9525">
            <a:noFill/>
            <a:miter lim="800000"/>
            <a:headEnd/>
            <a:tailEnd/>
          </a:ln>
        </p:spPr>
      </p:pic>
      <p:cxnSp>
        <p:nvCxnSpPr>
          <p:cNvPr id="7" name="Straight Connector 11"/>
          <p:cNvCxnSpPr>
            <a:cxnSpLocks noChangeShapeType="1"/>
          </p:cNvCxnSpPr>
          <p:nvPr/>
        </p:nvCxnSpPr>
        <p:spPr bwMode="auto">
          <a:xfrm rot="5400000">
            <a:off x="3554148" y="2607998"/>
            <a:ext cx="2037292" cy="1588"/>
          </a:xfrm>
          <a:prstGeom prst="line">
            <a:avLst/>
          </a:prstGeom>
          <a:noFill/>
          <a:ln w="9525" algn="ctr">
            <a:solidFill>
              <a:schemeClr val="accent2"/>
            </a:solidFill>
            <a:round/>
            <a:headEnd/>
            <a:tailEnd/>
          </a:ln>
        </p:spPr>
      </p:cxnSp>
      <p:sp>
        <p:nvSpPr>
          <p:cNvPr id="126980" name="Rectangle 4"/>
          <p:cNvSpPr>
            <a:spLocks noGrp="1" noChangeArrowheads="1"/>
          </p:cNvSpPr>
          <p:nvPr>
            <p:ph type="ctrTitle"/>
          </p:nvPr>
        </p:nvSpPr>
        <p:spPr>
          <a:xfrm>
            <a:off x="4643439" y="2009436"/>
            <a:ext cx="3960812" cy="848064"/>
          </a:xfrm>
          <a:prstGeom prst="rect">
            <a:avLst/>
          </a:prstGeom>
        </p:spPr>
        <p:txBody>
          <a:bodyPr tIns="0" anchor="t"/>
          <a:lstStyle>
            <a:lvl1pPr>
              <a:defRPr sz="2800">
                <a:solidFill>
                  <a:schemeClr val="accent3">
                    <a:lumMod val="50000"/>
                  </a:schemeClr>
                </a:solidFill>
                <a:latin typeface="+mj-lt"/>
              </a:defRPr>
            </a:lvl1pPr>
          </a:lstStyle>
          <a:p>
            <a:r>
              <a:rPr lang="en-US" altLang="nn-NO" noProof="0" smtClean="0"/>
              <a:t>Click to edit Master title style</a:t>
            </a:r>
            <a:endParaRPr lang="nb-NO" altLang="nn-NO" noProof="0"/>
          </a:p>
        </p:txBody>
      </p:sp>
      <p:sp>
        <p:nvSpPr>
          <p:cNvPr id="126999" name="Rectangle 23"/>
          <p:cNvSpPr>
            <a:spLocks noGrp="1" noChangeArrowheads="1"/>
          </p:cNvSpPr>
          <p:nvPr>
            <p:ph type="subTitle" sz="quarter" idx="1"/>
          </p:nvPr>
        </p:nvSpPr>
        <p:spPr>
          <a:xfrm>
            <a:off x="4643439" y="2857500"/>
            <a:ext cx="3960812" cy="660137"/>
          </a:xfrm>
          <a:prstGeom prst="rect">
            <a:avLst/>
          </a:prstGeom>
        </p:spPr>
        <p:txBody>
          <a:bodyPr/>
          <a:lstStyle>
            <a:lvl1pPr marL="0" indent="0">
              <a:buFont typeface="Wingdings" pitchFamily="2" charset="2"/>
              <a:buNone/>
              <a:defRPr>
                <a:solidFill>
                  <a:schemeClr val="accent3">
                    <a:lumMod val="50000"/>
                  </a:schemeClr>
                </a:solidFill>
                <a:latin typeface="+mj-lt"/>
              </a:defRPr>
            </a:lvl1pPr>
          </a:lstStyle>
          <a:p>
            <a:r>
              <a:rPr lang="en-US" noProof="0" smtClean="0"/>
              <a:t>Click to edit Master subtitle style</a:t>
            </a:r>
            <a:endParaRPr lang="nb-NO" noProof="0"/>
          </a:p>
        </p:txBody>
      </p:sp>
    </p:spTree>
    <p:extLst>
      <p:ext uri="{BB962C8B-B14F-4D97-AF65-F5344CB8AC3E}">
        <p14:creationId xmlns:p14="http://schemas.microsoft.com/office/powerpoint/2010/main" val="407763476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Rubrik och två kolumner">
    <p:spTree>
      <p:nvGrpSpPr>
        <p:cNvPr id="1" name=""/>
        <p:cNvGrpSpPr/>
        <p:nvPr/>
      </p:nvGrpSpPr>
      <p:grpSpPr>
        <a:xfrm>
          <a:off x="0" y="0"/>
          <a:ext cx="0" cy="0"/>
          <a:chOff x="0" y="0"/>
          <a:chExt cx="0" cy="0"/>
        </a:xfrm>
      </p:grpSpPr>
      <p:sp>
        <p:nvSpPr>
          <p:cNvPr id="2" name="Title 1"/>
          <p:cNvSpPr>
            <a:spLocks noGrp="1"/>
          </p:cNvSpPr>
          <p:nvPr>
            <p:ph type="title"/>
          </p:nvPr>
        </p:nvSpPr>
        <p:spPr>
          <a:xfrm>
            <a:off x="466725" y="216959"/>
            <a:ext cx="8210550" cy="660136"/>
          </a:xfrm>
          <a:prstGeom prst="rect">
            <a:avLst/>
          </a:prstGeom>
        </p:spPr>
        <p:txBody>
          <a:bodyPr/>
          <a:lstStyle/>
          <a:p>
            <a:r>
              <a:rPr lang="en-US" noProof="0" smtClean="0"/>
              <a:t>Click to edit Master title style</a:t>
            </a:r>
            <a:endParaRPr lang="sv-SE" noProof="0" dirty="0"/>
          </a:p>
        </p:txBody>
      </p:sp>
      <p:sp>
        <p:nvSpPr>
          <p:cNvPr id="3" name="Content Placeholder 2"/>
          <p:cNvSpPr>
            <a:spLocks noGrp="1"/>
          </p:cNvSpPr>
          <p:nvPr>
            <p:ph sz="half" idx="1"/>
          </p:nvPr>
        </p:nvSpPr>
        <p:spPr>
          <a:xfrm>
            <a:off x="539750" y="1477698"/>
            <a:ext cx="3956050" cy="3626114"/>
          </a:xfrm>
          <a:prstGeom prst="rect">
            <a:avLst/>
          </a:prstGeom>
          <a:noFill/>
          <a:ln w="6350">
            <a:solidFill>
              <a:schemeClr val="bg1"/>
            </a:solidFill>
          </a:ln>
        </p:spPr>
        <p:txBody>
          <a:bodyPr/>
          <a:lstStyle>
            <a:lvl1pPr>
              <a:buFont typeface="Arial" pitchFamily="34" charset="0"/>
              <a:buChar cha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5" name="Content Placeholder 2"/>
          <p:cNvSpPr>
            <a:spLocks noGrp="1"/>
          </p:cNvSpPr>
          <p:nvPr>
            <p:ph sz="half" idx="10"/>
          </p:nvPr>
        </p:nvSpPr>
        <p:spPr>
          <a:xfrm>
            <a:off x="539750" y="1177396"/>
            <a:ext cx="3956050" cy="300303"/>
          </a:xfrm>
          <a:prstGeom prst="rect">
            <a:avLst/>
          </a:prstGeom>
          <a:solidFill>
            <a:schemeClr val="accent3"/>
          </a:solidFill>
          <a:ln w="6350">
            <a:solidFill>
              <a:schemeClr val="bg1"/>
            </a:solidFill>
          </a:ln>
        </p:spPr>
        <p:txBody>
          <a:bodyPr anchor="ctr"/>
          <a:lstStyle>
            <a:lvl1pPr algn="ctr">
              <a:buFontTx/>
              <a:buNone/>
              <a:defRPr sz="1800" b="1">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p:txBody>
      </p:sp>
      <p:sp>
        <p:nvSpPr>
          <p:cNvPr id="6" name="Content Placeholder 2"/>
          <p:cNvSpPr>
            <a:spLocks noGrp="1"/>
          </p:cNvSpPr>
          <p:nvPr>
            <p:ph sz="half" idx="11"/>
          </p:nvPr>
        </p:nvSpPr>
        <p:spPr>
          <a:xfrm>
            <a:off x="4648200" y="1477698"/>
            <a:ext cx="3956050" cy="3626114"/>
          </a:xfrm>
          <a:prstGeom prst="rect">
            <a:avLst/>
          </a:prstGeom>
          <a:noFill/>
          <a:ln w="6350">
            <a:solidFill>
              <a:schemeClr val="bg1"/>
            </a:solidFill>
          </a:ln>
        </p:spPr>
        <p:txBody>
          <a:bodyPr/>
          <a:lstStyle>
            <a:lvl1pPr>
              <a:buFont typeface="Arial" pitchFamily="34" charset="0"/>
              <a:buChar cha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7" name="Content Placeholder 2"/>
          <p:cNvSpPr>
            <a:spLocks noGrp="1"/>
          </p:cNvSpPr>
          <p:nvPr>
            <p:ph sz="half" idx="12"/>
          </p:nvPr>
        </p:nvSpPr>
        <p:spPr>
          <a:xfrm>
            <a:off x="4648200" y="1177396"/>
            <a:ext cx="3956050" cy="300303"/>
          </a:xfrm>
          <a:prstGeom prst="rect">
            <a:avLst/>
          </a:prstGeom>
          <a:solidFill>
            <a:schemeClr val="accent3"/>
          </a:solidFill>
          <a:ln w="6350">
            <a:solidFill>
              <a:schemeClr val="bg1"/>
            </a:solidFill>
          </a:ln>
        </p:spPr>
        <p:txBody>
          <a:bodyPr anchor="ctr"/>
          <a:lstStyle>
            <a:lvl1pPr algn="ctr">
              <a:buFontTx/>
              <a:buNone/>
              <a:defRPr sz="1800" b="1">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p:txBody>
      </p:sp>
    </p:spTree>
    <p:extLst>
      <p:ext uri="{BB962C8B-B14F-4D97-AF65-F5344CB8AC3E}">
        <p14:creationId xmlns:p14="http://schemas.microsoft.com/office/powerpoint/2010/main" val="60613050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og indholdsobjekt (enkelt)">
    <p:spTree>
      <p:nvGrpSpPr>
        <p:cNvPr id="1" name=""/>
        <p:cNvGrpSpPr/>
        <p:nvPr/>
      </p:nvGrpSpPr>
      <p:grpSpPr>
        <a:xfrm>
          <a:off x="0" y="0"/>
          <a:ext cx="0" cy="0"/>
          <a:chOff x="0" y="0"/>
          <a:chExt cx="0" cy="0"/>
        </a:xfrm>
      </p:grpSpPr>
      <p:sp>
        <p:nvSpPr>
          <p:cNvPr id="7" name="Rektangel 6"/>
          <p:cNvSpPr/>
          <p:nvPr userDrawn="1"/>
        </p:nvSpPr>
        <p:spPr>
          <a:xfrm flipV="1">
            <a:off x="0" y="0"/>
            <a:ext cx="9144000" cy="997293"/>
          </a:xfrm>
          <a:prstGeom prst="rect">
            <a:avLst/>
          </a:prstGeom>
          <a:gradFill>
            <a:gsLst>
              <a:gs pos="0">
                <a:srgbClr val="88110F"/>
              </a:gs>
              <a:gs pos="100000">
                <a:srgbClr val="E92E3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Content Placeholder 2"/>
          <p:cNvSpPr>
            <a:spLocks noGrp="1"/>
          </p:cNvSpPr>
          <p:nvPr>
            <p:ph idx="1" hasCustomPrompt="1"/>
          </p:nvPr>
        </p:nvSpPr>
        <p:spPr>
          <a:xfrm>
            <a:off x="683568" y="1561355"/>
            <a:ext cx="7848872" cy="3365991"/>
          </a:xfrm>
          <a:prstGeom prst="rect">
            <a:avLst/>
          </a:prstGeom>
        </p:spPr>
        <p:txBody>
          <a:bodyPr/>
          <a:lstStyle>
            <a:lvl1pPr marL="179388" indent="-179388" defTabSz="554400">
              <a:lnSpc>
                <a:spcPts val="2600"/>
              </a:lnSpc>
              <a:spcAft>
                <a:spcPts val="0"/>
              </a:spcAft>
              <a:buClr>
                <a:srgbClr val="88110F"/>
              </a:buClr>
              <a:buFont typeface="Arial" pitchFamily="34" charset="0"/>
              <a:buChar char="•"/>
              <a:defRPr sz="2000">
                <a:solidFill>
                  <a:schemeClr val="tx1"/>
                </a:solidFill>
                <a:latin typeface="Segoe UI Light" pitchFamily="34" charset="0"/>
                <a:ea typeface="Segoe UI" pitchFamily="34" charset="0"/>
                <a:cs typeface="Segoe UI" pitchFamily="34" charset="0"/>
              </a:defRPr>
            </a:lvl1pPr>
            <a:lvl2pPr marL="447675" indent="-193675" defTabSz="554400">
              <a:lnSpc>
                <a:spcPts val="2600"/>
              </a:lnSpc>
              <a:spcAft>
                <a:spcPts val="0"/>
              </a:spcAft>
              <a:buClr>
                <a:srgbClr val="88110F"/>
              </a:buClr>
              <a:buFont typeface="Arial" pitchFamily="34" charset="0"/>
              <a:buChar char="•"/>
              <a:defRPr sz="1600">
                <a:solidFill>
                  <a:schemeClr val="tx1"/>
                </a:solidFill>
                <a:latin typeface="Segoe UI Light" pitchFamily="34" charset="0"/>
                <a:ea typeface="Segoe UI" pitchFamily="34" charset="0"/>
                <a:cs typeface="Segoe UI" pitchFamily="34" charset="0"/>
              </a:defRPr>
            </a:lvl2pPr>
            <a:lvl3pPr marL="627063" indent="-136525" defTabSz="554400">
              <a:lnSpc>
                <a:spcPts val="2600"/>
              </a:lnSpc>
              <a:spcAft>
                <a:spcPts val="0"/>
              </a:spcAft>
              <a:buClr>
                <a:srgbClr val="88110F"/>
              </a:buClr>
              <a:buFont typeface="Arial" pitchFamily="34" charset="0"/>
              <a:buChar char="•"/>
              <a:defRPr sz="1400">
                <a:solidFill>
                  <a:schemeClr val="tx1"/>
                </a:solidFill>
                <a:latin typeface="Segoe UI Light" pitchFamily="34" charset="0"/>
                <a:ea typeface="Segoe UI" pitchFamily="34" charset="0"/>
                <a:cs typeface="Segoe UI" pitchFamily="34" charset="0"/>
              </a:defRPr>
            </a:lvl3pPr>
            <a:lvl4pPr marL="1371600" indent="0">
              <a:buNone/>
              <a:defRPr/>
            </a:lvl4pPr>
          </a:lstStyle>
          <a:p>
            <a:pPr lvl="0"/>
            <a:r>
              <a:rPr lang="en-US" dirty="0" smtClean="0"/>
              <a:t>Click to add text</a:t>
            </a:r>
          </a:p>
          <a:p>
            <a:pPr lvl="1"/>
            <a:r>
              <a:rPr lang="en-US" dirty="0" smtClean="0"/>
              <a:t>Second level</a:t>
            </a:r>
          </a:p>
          <a:p>
            <a:pPr lvl="2"/>
            <a:r>
              <a:rPr lang="en-US" dirty="0" smtClean="0"/>
              <a:t>Third level</a:t>
            </a:r>
          </a:p>
        </p:txBody>
      </p:sp>
      <p:sp>
        <p:nvSpPr>
          <p:cNvPr id="9" name="Title 1"/>
          <p:cNvSpPr>
            <a:spLocks noGrp="1"/>
          </p:cNvSpPr>
          <p:nvPr>
            <p:ph type="title" hasCustomPrompt="1"/>
          </p:nvPr>
        </p:nvSpPr>
        <p:spPr>
          <a:xfrm>
            <a:off x="467545" y="203921"/>
            <a:ext cx="6480720" cy="589469"/>
          </a:xfrm>
          <a:prstGeom prst="rect">
            <a:avLst/>
          </a:prstGeom>
        </p:spPr>
        <p:txBody>
          <a:bodyPr anchor="ctr"/>
          <a:lstStyle>
            <a:lvl1pPr algn="l">
              <a:defRPr sz="2800">
                <a:solidFill>
                  <a:schemeClr val="bg1"/>
                </a:solidFill>
                <a:latin typeface="Segoe UI Light" pitchFamily="34" charset="0"/>
                <a:ea typeface="Segoe UI" pitchFamily="34" charset="0"/>
                <a:cs typeface="Segoe UI" pitchFamily="34" charset="0"/>
              </a:defRPr>
            </a:lvl1pPr>
          </a:lstStyle>
          <a:p>
            <a:r>
              <a:rPr lang="en-US" dirty="0" smtClean="0"/>
              <a:t>Click to add text</a:t>
            </a:r>
            <a:endParaRPr lang="en-GB" dirty="0"/>
          </a:p>
        </p:txBody>
      </p:sp>
    </p:spTree>
    <p:extLst>
      <p:ext uri="{BB962C8B-B14F-4D97-AF65-F5344CB8AC3E}">
        <p14:creationId xmlns:p14="http://schemas.microsoft.com/office/powerpoint/2010/main" val="32283545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og indholdsobjekt (2 kolonner)">
    <p:spTree>
      <p:nvGrpSpPr>
        <p:cNvPr id="1" name=""/>
        <p:cNvGrpSpPr/>
        <p:nvPr/>
      </p:nvGrpSpPr>
      <p:grpSpPr>
        <a:xfrm>
          <a:off x="0" y="0"/>
          <a:ext cx="0" cy="0"/>
          <a:chOff x="0" y="0"/>
          <a:chExt cx="0" cy="0"/>
        </a:xfrm>
      </p:grpSpPr>
      <p:sp>
        <p:nvSpPr>
          <p:cNvPr id="7" name="Rektangel 6"/>
          <p:cNvSpPr/>
          <p:nvPr userDrawn="1"/>
        </p:nvSpPr>
        <p:spPr>
          <a:xfrm flipV="1">
            <a:off x="0" y="0"/>
            <a:ext cx="9144000" cy="997293"/>
          </a:xfrm>
          <a:prstGeom prst="rect">
            <a:avLst/>
          </a:prstGeom>
          <a:gradFill>
            <a:gsLst>
              <a:gs pos="0">
                <a:srgbClr val="88110F"/>
              </a:gs>
              <a:gs pos="100000">
                <a:srgbClr val="E92E3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Title 1"/>
          <p:cNvSpPr>
            <a:spLocks noGrp="1"/>
          </p:cNvSpPr>
          <p:nvPr>
            <p:ph type="title" hasCustomPrompt="1"/>
          </p:nvPr>
        </p:nvSpPr>
        <p:spPr>
          <a:xfrm>
            <a:off x="467545" y="203921"/>
            <a:ext cx="6480720" cy="589469"/>
          </a:xfrm>
          <a:prstGeom prst="rect">
            <a:avLst/>
          </a:prstGeom>
        </p:spPr>
        <p:txBody>
          <a:bodyPr anchor="ctr"/>
          <a:lstStyle>
            <a:lvl1pPr algn="l">
              <a:defRPr sz="2800">
                <a:solidFill>
                  <a:schemeClr val="bg1"/>
                </a:solidFill>
                <a:latin typeface="Segoe UI Light" pitchFamily="34" charset="0"/>
                <a:ea typeface="Segoe UI" pitchFamily="34" charset="0"/>
                <a:cs typeface="Segoe UI" pitchFamily="34" charset="0"/>
              </a:defRPr>
            </a:lvl1pPr>
          </a:lstStyle>
          <a:p>
            <a:r>
              <a:rPr lang="en-US" dirty="0" smtClean="0"/>
              <a:t>Click to add text</a:t>
            </a:r>
            <a:endParaRPr lang="en-GB" dirty="0"/>
          </a:p>
        </p:txBody>
      </p:sp>
      <p:sp>
        <p:nvSpPr>
          <p:cNvPr id="6" name="Content Placeholder 2"/>
          <p:cNvSpPr>
            <a:spLocks noGrp="1"/>
          </p:cNvSpPr>
          <p:nvPr>
            <p:ph idx="10" hasCustomPrompt="1"/>
          </p:nvPr>
        </p:nvSpPr>
        <p:spPr>
          <a:xfrm>
            <a:off x="4608432" y="1921394"/>
            <a:ext cx="3635976" cy="3060340"/>
          </a:xfrm>
          <a:prstGeom prst="rect">
            <a:avLst/>
          </a:prstGeom>
        </p:spPr>
        <p:txBody>
          <a:bodyPr/>
          <a:lstStyle>
            <a:lvl1pPr marL="179388" indent="-179388" defTabSz="554400">
              <a:lnSpc>
                <a:spcPts val="2600"/>
              </a:lnSpc>
              <a:spcAft>
                <a:spcPts val="0"/>
              </a:spcAft>
              <a:buClr>
                <a:srgbClr val="88110F"/>
              </a:buClr>
              <a:buFont typeface="Arial" pitchFamily="34" charset="0"/>
              <a:buChar char="•"/>
              <a:defRPr sz="2000">
                <a:solidFill>
                  <a:schemeClr val="tx1"/>
                </a:solidFill>
                <a:latin typeface="Segoe UI Light" pitchFamily="34" charset="0"/>
                <a:ea typeface="Segoe UI" pitchFamily="34" charset="0"/>
                <a:cs typeface="Segoe UI" pitchFamily="34" charset="0"/>
              </a:defRPr>
            </a:lvl1pPr>
            <a:lvl2pPr marL="447675" indent="-193675" defTabSz="554400">
              <a:lnSpc>
                <a:spcPts val="2600"/>
              </a:lnSpc>
              <a:spcAft>
                <a:spcPts val="0"/>
              </a:spcAft>
              <a:buClr>
                <a:srgbClr val="88110F"/>
              </a:buClr>
              <a:buFont typeface="Arial" pitchFamily="34" charset="0"/>
              <a:buChar char="•"/>
              <a:defRPr sz="1600">
                <a:solidFill>
                  <a:schemeClr val="tx1"/>
                </a:solidFill>
                <a:latin typeface="Segoe UI Light" pitchFamily="34" charset="0"/>
                <a:ea typeface="Segoe UI" pitchFamily="34" charset="0"/>
                <a:cs typeface="Segoe UI" pitchFamily="34" charset="0"/>
              </a:defRPr>
            </a:lvl2pPr>
            <a:lvl3pPr marL="627063" indent="-136525" defTabSz="554400">
              <a:lnSpc>
                <a:spcPts val="2600"/>
              </a:lnSpc>
              <a:spcAft>
                <a:spcPts val="0"/>
              </a:spcAft>
              <a:buClr>
                <a:srgbClr val="88110F"/>
              </a:buClr>
              <a:buFont typeface="Arial" pitchFamily="34" charset="0"/>
              <a:buChar char="•"/>
              <a:defRPr sz="1400">
                <a:solidFill>
                  <a:schemeClr val="tx1"/>
                </a:solidFill>
                <a:latin typeface="Segoe UI Light" pitchFamily="34" charset="0"/>
                <a:ea typeface="Segoe UI" pitchFamily="34" charset="0"/>
                <a:cs typeface="Segoe UI" pitchFamily="34" charset="0"/>
              </a:defRPr>
            </a:lvl3pPr>
            <a:lvl4pPr marL="1371600" indent="0">
              <a:buNone/>
              <a:defRPr/>
            </a:lvl4pPr>
          </a:lstStyle>
          <a:p>
            <a:pPr lvl="0"/>
            <a:r>
              <a:rPr lang="en-US" dirty="0" smtClean="0"/>
              <a:t>Click to add text</a:t>
            </a:r>
          </a:p>
          <a:p>
            <a:pPr lvl="1"/>
            <a:r>
              <a:rPr lang="en-US" dirty="0" smtClean="0"/>
              <a:t>Second level</a:t>
            </a:r>
          </a:p>
          <a:p>
            <a:pPr lvl="2"/>
            <a:r>
              <a:rPr lang="en-US" dirty="0" smtClean="0"/>
              <a:t>Third level</a:t>
            </a:r>
          </a:p>
        </p:txBody>
      </p:sp>
      <p:sp>
        <p:nvSpPr>
          <p:cNvPr id="10" name="Content Placeholder 2"/>
          <p:cNvSpPr>
            <a:spLocks noGrp="1"/>
          </p:cNvSpPr>
          <p:nvPr>
            <p:ph idx="11" hasCustomPrompt="1"/>
          </p:nvPr>
        </p:nvSpPr>
        <p:spPr>
          <a:xfrm>
            <a:off x="683568" y="1921394"/>
            <a:ext cx="3635976" cy="3060340"/>
          </a:xfrm>
          <a:prstGeom prst="rect">
            <a:avLst/>
          </a:prstGeom>
        </p:spPr>
        <p:txBody>
          <a:bodyPr/>
          <a:lstStyle>
            <a:lvl1pPr marL="179388" indent="-179388" defTabSz="554400">
              <a:lnSpc>
                <a:spcPts val="2600"/>
              </a:lnSpc>
              <a:spcAft>
                <a:spcPts val="0"/>
              </a:spcAft>
              <a:buClr>
                <a:srgbClr val="88110F"/>
              </a:buClr>
              <a:buFont typeface="Arial" pitchFamily="34" charset="0"/>
              <a:buChar char="•"/>
              <a:defRPr sz="2000">
                <a:solidFill>
                  <a:schemeClr val="tx1"/>
                </a:solidFill>
                <a:latin typeface="Segoe UI Light" pitchFamily="34" charset="0"/>
                <a:ea typeface="Segoe UI" pitchFamily="34" charset="0"/>
                <a:cs typeface="Segoe UI" pitchFamily="34" charset="0"/>
              </a:defRPr>
            </a:lvl1pPr>
            <a:lvl2pPr marL="447675" indent="-193675" defTabSz="554400">
              <a:lnSpc>
                <a:spcPts val="2600"/>
              </a:lnSpc>
              <a:spcAft>
                <a:spcPts val="0"/>
              </a:spcAft>
              <a:buClr>
                <a:srgbClr val="88110F"/>
              </a:buClr>
              <a:buFont typeface="Arial" pitchFamily="34" charset="0"/>
              <a:buChar char="•"/>
              <a:defRPr sz="1600">
                <a:solidFill>
                  <a:schemeClr val="tx1"/>
                </a:solidFill>
                <a:latin typeface="Segoe UI Light" pitchFamily="34" charset="0"/>
                <a:ea typeface="Segoe UI" pitchFamily="34" charset="0"/>
                <a:cs typeface="Segoe UI" pitchFamily="34" charset="0"/>
              </a:defRPr>
            </a:lvl2pPr>
            <a:lvl3pPr marL="627063" indent="-136525" defTabSz="554400">
              <a:lnSpc>
                <a:spcPts val="2600"/>
              </a:lnSpc>
              <a:spcAft>
                <a:spcPts val="0"/>
              </a:spcAft>
              <a:buClr>
                <a:srgbClr val="88110F"/>
              </a:buClr>
              <a:buFont typeface="Arial" pitchFamily="34" charset="0"/>
              <a:buChar char="•"/>
              <a:defRPr sz="1400">
                <a:solidFill>
                  <a:schemeClr val="tx1"/>
                </a:solidFill>
                <a:latin typeface="Segoe UI Light" pitchFamily="34" charset="0"/>
                <a:ea typeface="Segoe UI" pitchFamily="34" charset="0"/>
                <a:cs typeface="Segoe UI" pitchFamily="34" charset="0"/>
              </a:defRPr>
            </a:lvl3pPr>
            <a:lvl4pPr marL="1371600" indent="0">
              <a:buNone/>
              <a:defRPr/>
            </a:lvl4pPr>
          </a:lstStyle>
          <a:p>
            <a:pPr lvl="0"/>
            <a:r>
              <a:rPr lang="en-US" dirty="0" smtClean="0"/>
              <a:t>Click to add text</a:t>
            </a:r>
          </a:p>
          <a:p>
            <a:pPr lvl="1"/>
            <a:r>
              <a:rPr lang="en-US" dirty="0" smtClean="0"/>
              <a:t>Second level</a:t>
            </a:r>
          </a:p>
          <a:p>
            <a:pPr lvl="2"/>
            <a:r>
              <a:rPr lang="en-US" dirty="0" smtClean="0"/>
              <a:t>Third level</a:t>
            </a:r>
          </a:p>
        </p:txBody>
      </p:sp>
      <p:sp>
        <p:nvSpPr>
          <p:cNvPr id="11" name="Content Placeholder 2"/>
          <p:cNvSpPr>
            <a:spLocks noGrp="1"/>
          </p:cNvSpPr>
          <p:nvPr>
            <p:ph idx="12" hasCustomPrompt="1"/>
          </p:nvPr>
        </p:nvSpPr>
        <p:spPr>
          <a:xfrm>
            <a:off x="4608432" y="1561356"/>
            <a:ext cx="3635976" cy="300033"/>
          </a:xfrm>
          <a:prstGeom prst="rect">
            <a:avLst/>
          </a:prstGeom>
        </p:spPr>
        <p:txBody>
          <a:bodyPr/>
          <a:lstStyle>
            <a:lvl1pPr marL="0" indent="0" defTabSz="554400">
              <a:lnSpc>
                <a:spcPts val="2600"/>
              </a:lnSpc>
              <a:spcAft>
                <a:spcPts val="0"/>
              </a:spcAft>
              <a:buClr>
                <a:srgbClr val="88110F"/>
              </a:buClr>
              <a:buFont typeface="Arial" pitchFamily="34" charset="0"/>
              <a:buNone/>
              <a:defRPr sz="2000">
                <a:solidFill>
                  <a:schemeClr val="tx1"/>
                </a:solidFill>
                <a:latin typeface="Segoe UI" pitchFamily="34" charset="0"/>
                <a:ea typeface="Segoe UI" pitchFamily="34" charset="0"/>
                <a:cs typeface="Segoe UI" pitchFamily="34" charset="0"/>
              </a:defRPr>
            </a:lvl1pPr>
            <a:lvl2pPr marL="447675" indent="-193675" defTabSz="554400">
              <a:lnSpc>
                <a:spcPts val="2600"/>
              </a:lnSpc>
              <a:spcAft>
                <a:spcPts val="0"/>
              </a:spcAft>
              <a:buClr>
                <a:srgbClr val="88110F"/>
              </a:buClr>
              <a:buFont typeface="Arial" pitchFamily="34" charset="0"/>
              <a:buChar char="•"/>
              <a:defRPr sz="1600">
                <a:solidFill>
                  <a:schemeClr val="tx1"/>
                </a:solidFill>
                <a:latin typeface="Segoe UI Light" pitchFamily="34" charset="0"/>
                <a:ea typeface="Segoe UI" pitchFamily="34" charset="0"/>
                <a:cs typeface="Segoe UI" pitchFamily="34" charset="0"/>
              </a:defRPr>
            </a:lvl2pPr>
            <a:lvl3pPr marL="627063" indent="-136525" defTabSz="554400">
              <a:lnSpc>
                <a:spcPts val="2600"/>
              </a:lnSpc>
              <a:spcAft>
                <a:spcPts val="0"/>
              </a:spcAft>
              <a:buClr>
                <a:srgbClr val="88110F"/>
              </a:buClr>
              <a:buFont typeface="Arial" pitchFamily="34" charset="0"/>
              <a:buChar char="•"/>
              <a:defRPr sz="1400">
                <a:solidFill>
                  <a:schemeClr val="tx1"/>
                </a:solidFill>
                <a:latin typeface="Segoe UI Light" pitchFamily="34" charset="0"/>
                <a:ea typeface="Segoe UI" pitchFamily="34" charset="0"/>
                <a:cs typeface="Segoe UI" pitchFamily="34" charset="0"/>
              </a:defRPr>
            </a:lvl3pPr>
            <a:lvl4pPr marL="1371600" indent="0">
              <a:buNone/>
              <a:defRPr/>
            </a:lvl4pPr>
          </a:lstStyle>
          <a:p>
            <a:pPr lvl="0"/>
            <a:r>
              <a:rPr lang="en-US" dirty="0" smtClean="0"/>
              <a:t>Click to add text</a:t>
            </a:r>
          </a:p>
        </p:txBody>
      </p:sp>
      <p:sp>
        <p:nvSpPr>
          <p:cNvPr id="12" name="Content Placeholder 2"/>
          <p:cNvSpPr>
            <a:spLocks noGrp="1"/>
          </p:cNvSpPr>
          <p:nvPr>
            <p:ph idx="13" hasCustomPrompt="1"/>
          </p:nvPr>
        </p:nvSpPr>
        <p:spPr>
          <a:xfrm>
            <a:off x="683568" y="1561356"/>
            <a:ext cx="3635976" cy="300033"/>
          </a:xfrm>
          <a:prstGeom prst="rect">
            <a:avLst/>
          </a:prstGeom>
        </p:spPr>
        <p:txBody>
          <a:bodyPr/>
          <a:lstStyle>
            <a:lvl1pPr marL="0" indent="0" defTabSz="554400">
              <a:lnSpc>
                <a:spcPts val="2600"/>
              </a:lnSpc>
              <a:spcAft>
                <a:spcPts val="0"/>
              </a:spcAft>
              <a:buClr>
                <a:srgbClr val="88110F"/>
              </a:buClr>
              <a:buFont typeface="Arial" pitchFamily="34" charset="0"/>
              <a:buNone/>
              <a:defRPr sz="2000">
                <a:solidFill>
                  <a:schemeClr val="tx1"/>
                </a:solidFill>
                <a:latin typeface="Segoe UI" pitchFamily="34" charset="0"/>
                <a:ea typeface="Segoe UI" pitchFamily="34" charset="0"/>
                <a:cs typeface="Segoe UI" pitchFamily="34" charset="0"/>
              </a:defRPr>
            </a:lvl1pPr>
            <a:lvl2pPr marL="447675" indent="-193675" defTabSz="554400">
              <a:lnSpc>
                <a:spcPts val="2600"/>
              </a:lnSpc>
              <a:spcAft>
                <a:spcPts val="0"/>
              </a:spcAft>
              <a:buClr>
                <a:srgbClr val="88110F"/>
              </a:buClr>
              <a:buFont typeface="Arial" pitchFamily="34" charset="0"/>
              <a:buChar char="•"/>
              <a:defRPr sz="1600">
                <a:solidFill>
                  <a:schemeClr val="tx1"/>
                </a:solidFill>
                <a:latin typeface="Segoe UI Light" pitchFamily="34" charset="0"/>
                <a:ea typeface="Segoe UI" pitchFamily="34" charset="0"/>
                <a:cs typeface="Segoe UI" pitchFamily="34" charset="0"/>
              </a:defRPr>
            </a:lvl2pPr>
            <a:lvl3pPr marL="627063" indent="-136525" defTabSz="554400">
              <a:lnSpc>
                <a:spcPts val="2600"/>
              </a:lnSpc>
              <a:spcAft>
                <a:spcPts val="0"/>
              </a:spcAft>
              <a:buClr>
                <a:srgbClr val="88110F"/>
              </a:buClr>
              <a:buFont typeface="Arial" pitchFamily="34" charset="0"/>
              <a:buChar char="•"/>
              <a:defRPr sz="1400">
                <a:solidFill>
                  <a:schemeClr val="tx1"/>
                </a:solidFill>
                <a:latin typeface="Segoe UI Light" pitchFamily="34" charset="0"/>
                <a:ea typeface="Segoe UI" pitchFamily="34" charset="0"/>
                <a:cs typeface="Segoe UI" pitchFamily="34" charset="0"/>
              </a:defRPr>
            </a:lvl3pPr>
            <a:lvl4pPr marL="1371600" indent="0">
              <a:buNone/>
              <a:defRPr/>
            </a:lvl4pPr>
          </a:lstStyle>
          <a:p>
            <a:pPr lvl="0"/>
            <a:r>
              <a:rPr lang="en-US" dirty="0" smtClean="0"/>
              <a:t>Click to add text</a:t>
            </a:r>
          </a:p>
        </p:txBody>
      </p:sp>
    </p:spTree>
    <p:extLst>
      <p:ext uri="{BB962C8B-B14F-4D97-AF65-F5344CB8AC3E}">
        <p14:creationId xmlns:p14="http://schemas.microsoft.com/office/powerpoint/2010/main" val="319227610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rp Image kolonne højre">
    <p:spTree>
      <p:nvGrpSpPr>
        <p:cNvPr id="1" name=""/>
        <p:cNvGrpSpPr/>
        <p:nvPr/>
      </p:nvGrpSpPr>
      <p:grpSpPr>
        <a:xfrm>
          <a:off x="0" y="0"/>
          <a:ext cx="0" cy="0"/>
          <a:chOff x="0" y="0"/>
          <a:chExt cx="0" cy="0"/>
        </a:xfrm>
      </p:grpSpPr>
      <p:sp>
        <p:nvSpPr>
          <p:cNvPr id="8" name="Rektangel 7"/>
          <p:cNvSpPr/>
          <p:nvPr userDrawn="1"/>
        </p:nvSpPr>
        <p:spPr>
          <a:xfrm flipV="1">
            <a:off x="0" y="0"/>
            <a:ext cx="9144000" cy="997293"/>
          </a:xfrm>
          <a:prstGeom prst="rect">
            <a:avLst/>
          </a:prstGeom>
          <a:gradFill>
            <a:gsLst>
              <a:gs pos="0">
                <a:srgbClr val="88110F"/>
              </a:gs>
              <a:gs pos="100000">
                <a:srgbClr val="E92E3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Title 1"/>
          <p:cNvSpPr>
            <a:spLocks noGrp="1"/>
          </p:cNvSpPr>
          <p:nvPr>
            <p:ph type="title" hasCustomPrompt="1"/>
          </p:nvPr>
        </p:nvSpPr>
        <p:spPr>
          <a:xfrm>
            <a:off x="467545" y="203921"/>
            <a:ext cx="6480720" cy="589469"/>
          </a:xfrm>
          <a:prstGeom prst="rect">
            <a:avLst/>
          </a:prstGeom>
        </p:spPr>
        <p:txBody>
          <a:bodyPr anchor="ctr"/>
          <a:lstStyle>
            <a:lvl1pPr algn="l">
              <a:defRPr sz="2800">
                <a:solidFill>
                  <a:schemeClr val="bg1"/>
                </a:solidFill>
                <a:latin typeface="Segoe UI Light" pitchFamily="34" charset="0"/>
                <a:ea typeface="Segoe UI" pitchFamily="34" charset="0"/>
                <a:cs typeface="Segoe UI" pitchFamily="34" charset="0"/>
              </a:defRPr>
            </a:lvl1pPr>
          </a:lstStyle>
          <a:p>
            <a:r>
              <a:rPr lang="en-US" dirty="0" smtClean="0"/>
              <a:t>Click to add text</a:t>
            </a:r>
            <a:endParaRPr lang="en-GB" dirty="0"/>
          </a:p>
        </p:txBody>
      </p:sp>
      <p:sp>
        <p:nvSpPr>
          <p:cNvPr id="6" name="Content Placeholder 2"/>
          <p:cNvSpPr>
            <a:spLocks noGrp="1"/>
          </p:cNvSpPr>
          <p:nvPr>
            <p:ph idx="10" hasCustomPrompt="1"/>
          </p:nvPr>
        </p:nvSpPr>
        <p:spPr>
          <a:xfrm>
            <a:off x="2987824" y="1535043"/>
            <a:ext cx="5472608" cy="3122658"/>
          </a:xfrm>
          <a:prstGeom prst="rect">
            <a:avLst/>
          </a:prstGeom>
        </p:spPr>
        <p:txBody>
          <a:bodyPr/>
          <a:lstStyle>
            <a:lvl1pPr marL="179388" indent="-179388" defTabSz="554400">
              <a:lnSpc>
                <a:spcPts val="2600"/>
              </a:lnSpc>
              <a:spcAft>
                <a:spcPts val="0"/>
              </a:spcAft>
              <a:buClr>
                <a:srgbClr val="88110F"/>
              </a:buClr>
              <a:buFont typeface="Arial" pitchFamily="34" charset="0"/>
              <a:buChar char="•"/>
              <a:defRPr sz="2000">
                <a:solidFill>
                  <a:schemeClr val="tx1"/>
                </a:solidFill>
                <a:latin typeface="Segoe UI Light" pitchFamily="34" charset="0"/>
                <a:ea typeface="Segoe UI" pitchFamily="34" charset="0"/>
                <a:cs typeface="Segoe UI" pitchFamily="34" charset="0"/>
              </a:defRPr>
            </a:lvl1pPr>
            <a:lvl2pPr marL="447675" indent="-193675" defTabSz="554400">
              <a:lnSpc>
                <a:spcPts val="2600"/>
              </a:lnSpc>
              <a:spcAft>
                <a:spcPts val="0"/>
              </a:spcAft>
              <a:buClr>
                <a:srgbClr val="88110F"/>
              </a:buClr>
              <a:buFont typeface="Arial" pitchFamily="34" charset="0"/>
              <a:buChar char="•"/>
              <a:defRPr sz="1600">
                <a:solidFill>
                  <a:schemeClr val="tx1"/>
                </a:solidFill>
                <a:latin typeface="Segoe UI Light" pitchFamily="34" charset="0"/>
                <a:ea typeface="Segoe UI" pitchFamily="34" charset="0"/>
                <a:cs typeface="Segoe UI" pitchFamily="34" charset="0"/>
              </a:defRPr>
            </a:lvl2pPr>
            <a:lvl3pPr marL="627063" indent="-136525" defTabSz="554400">
              <a:lnSpc>
                <a:spcPts val="2600"/>
              </a:lnSpc>
              <a:spcAft>
                <a:spcPts val="0"/>
              </a:spcAft>
              <a:buClr>
                <a:srgbClr val="88110F"/>
              </a:buClr>
              <a:buFont typeface="Arial" pitchFamily="34" charset="0"/>
              <a:buChar char="•"/>
              <a:defRPr sz="1400">
                <a:solidFill>
                  <a:schemeClr val="tx1"/>
                </a:solidFill>
                <a:latin typeface="Segoe UI Light" pitchFamily="34" charset="0"/>
                <a:ea typeface="Segoe UI" pitchFamily="34" charset="0"/>
                <a:cs typeface="Segoe UI" pitchFamily="34" charset="0"/>
              </a:defRPr>
            </a:lvl3pPr>
            <a:lvl4pPr marL="1371600" indent="0">
              <a:buNone/>
              <a:defRPr/>
            </a:lvl4pPr>
          </a:lstStyle>
          <a:p>
            <a:pPr lvl="0"/>
            <a:r>
              <a:rPr lang="en-US" dirty="0" smtClean="0"/>
              <a:t>Click to add text</a:t>
            </a:r>
          </a:p>
          <a:p>
            <a:pPr lvl="1"/>
            <a:r>
              <a:rPr lang="en-US" dirty="0" smtClean="0"/>
              <a:t>Second level</a:t>
            </a:r>
          </a:p>
          <a:p>
            <a:pPr lvl="2"/>
            <a:r>
              <a:rPr lang="en-US" dirty="0" smtClean="0"/>
              <a:t>Third level</a:t>
            </a:r>
          </a:p>
        </p:txBody>
      </p:sp>
      <p:sp>
        <p:nvSpPr>
          <p:cNvPr id="11" name="Content Placeholder 16"/>
          <p:cNvSpPr>
            <a:spLocks noGrp="1" noChangeAspect="1"/>
          </p:cNvSpPr>
          <p:nvPr>
            <p:ph sz="quarter" idx="11" hasCustomPrompt="1"/>
          </p:nvPr>
        </p:nvSpPr>
        <p:spPr>
          <a:xfrm>
            <a:off x="679535" y="1535043"/>
            <a:ext cx="2080800" cy="3120348"/>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nchor="b">
            <a:noAutofit/>
          </a:bodyPr>
          <a:lstStyle>
            <a:lvl1pPr marL="0" indent="0" algn="l">
              <a:buNone/>
              <a:defRPr sz="1800" b="0">
                <a:solidFill>
                  <a:schemeClr val="bg1"/>
                </a:solidFill>
                <a:effectLst/>
                <a:latin typeface="Segoe UI Light" pitchFamily="34" charset="0"/>
                <a:ea typeface="Segoe UI" pitchFamily="34" charset="0"/>
                <a:cs typeface="Segoe UI" pitchFamily="34" charset="0"/>
              </a:defRPr>
            </a:lvl1pPr>
            <a:lvl2pPr>
              <a:defRPr sz="2400"/>
            </a:lvl2pPr>
            <a:lvl3pPr>
              <a:defRPr sz="2400"/>
            </a:lvl3pPr>
            <a:lvl4pPr>
              <a:defRPr sz="2400"/>
            </a:lvl4pPr>
            <a:lvl5pPr>
              <a:defRPr sz="2400"/>
            </a:lvl5pPr>
          </a:lstStyle>
          <a:p>
            <a:pPr lvl="0"/>
            <a:r>
              <a:rPr lang="en-US" dirty="0" smtClean="0"/>
              <a:t>[name]</a:t>
            </a:r>
            <a:endParaRPr lang="en-US" dirty="0"/>
          </a:p>
        </p:txBody>
      </p:sp>
    </p:spTree>
    <p:extLst>
      <p:ext uri="{BB962C8B-B14F-4D97-AF65-F5344CB8AC3E}">
        <p14:creationId xmlns:p14="http://schemas.microsoft.com/office/powerpoint/2010/main" val="136275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1+#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tmplLst>
          <p:tmpl>
            <p:tnLst>
              <p:par>
                <p:cTn presetID="2" presetClass="entr" presetSubtype="2"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1000" fill="hold"/>
                        <p:tgtEl>
                          <p:spTgt spid="11"/>
                        </p:tgtEl>
                        <p:attrNameLst>
                          <p:attrName>ppt_x</p:attrName>
                        </p:attrNameLst>
                      </p:cBhvr>
                      <p:tavLst>
                        <p:tav tm="0">
                          <p:val>
                            <p:strVal val="1+#ppt_w/2"/>
                          </p:val>
                        </p:tav>
                        <p:tav tm="100000">
                          <p:val>
                            <p:strVal val="#ppt_x"/>
                          </p:val>
                        </p:tav>
                      </p:tavLst>
                    </p:anim>
                    <p:anim calcmode="lin" valueType="num">
                      <p:cBhvr additive="base">
                        <p:cTn dur="1000" fill="hold"/>
                        <p:tgtEl>
                          <p:spTgt spid="11"/>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rp Image kolonne venstre">
    <p:spTree>
      <p:nvGrpSpPr>
        <p:cNvPr id="1" name=""/>
        <p:cNvGrpSpPr/>
        <p:nvPr/>
      </p:nvGrpSpPr>
      <p:grpSpPr>
        <a:xfrm>
          <a:off x="0" y="0"/>
          <a:ext cx="0" cy="0"/>
          <a:chOff x="0" y="0"/>
          <a:chExt cx="0" cy="0"/>
        </a:xfrm>
      </p:grpSpPr>
      <p:sp>
        <p:nvSpPr>
          <p:cNvPr id="8" name="Rektangel 7"/>
          <p:cNvSpPr/>
          <p:nvPr userDrawn="1"/>
        </p:nvSpPr>
        <p:spPr>
          <a:xfrm flipV="1">
            <a:off x="0" y="0"/>
            <a:ext cx="9144000" cy="997293"/>
          </a:xfrm>
          <a:prstGeom prst="rect">
            <a:avLst/>
          </a:prstGeom>
          <a:gradFill>
            <a:gsLst>
              <a:gs pos="0">
                <a:srgbClr val="88110F"/>
              </a:gs>
              <a:gs pos="100000">
                <a:srgbClr val="E92E3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Title 1"/>
          <p:cNvSpPr>
            <a:spLocks noGrp="1"/>
          </p:cNvSpPr>
          <p:nvPr>
            <p:ph type="title" hasCustomPrompt="1"/>
          </p:nvPr>
        </p:nvSpPr>
        <p:spPr>
          <a:xfrm>
            <a:off x="467545" y="203921"/>
            <a:ext cx="6480720" cy="589469"/>
          </a:xfrm>
          <a:prstGeom prst="rect">
            <a:avLst/>
          </a:prstGeom>
        </p:spPr>
        <p:txBody>
          <a:bodyPr anchor="ctr"/>
          <a:lstStyle>
            <a:lvl1pPr algn="l">
              <a:defRPr sz="2800">
                <a:solidFill>
                  <a:schemeClr val="bg1"/>
                </a:solidFill>
                <a:latin typeface="Segoe UI Light" pitchFamily="34" charset="0"/>
                <a:ea typeface="Segoe UI" pitchFamily="34" charset="0"/>
                <a:cs typeface="Segoe UI" pitchFamily="34" charset="0"/>
              </a:defRPr>
            </a:lvl1pPr>
          </a:lstStyle>
          <a:p>
            <a:r>
              <a:rPr lang="en-US" dirty="0" smtClean="0"/>
              <a:t>Click to add text</a:t>
            </a:r>
            <a:endParaRPr lang="en-GB" dirty="0"/>
          </a:p>
        </p:txBody>
      </p:sp>
      <p:sp>
        <p:nvSpPr>
          <p:cNvPr id="13" name="Content Placeholder 2"/>
          <p:cNvSpPr>
            <a:spLocks noGrp="1"/>
          </p:cNvSpPr>
          <p:nvPr>
            <p:ph idx="11" hasCustomPrompt="1"/>
          </p:nvPr>
        </p:nvSpPr>
        <p:spPr>
          <a:xfrm>
            <a:off x="683568" y="1535042"/>
            <a:ext cx="5387997" cy="3182667"/>
          </a:xfrm>
          <a:prstGeom prst="rect">
            <a:avLst/>
          </a:prstGeom>
        </p:spPr>
        <p:txBody>
          <a:bodyPr/>
          <a:lstStyle>
            <a:lvl1pPr marL="179388" indent="-179388" defTabSz="554400">
              <a:lnSpc>
                <a:spcPts val="2600"/>
              </a:lnSpc>
              <a:spcAft>
                <a:spcPts val="0"/>
              </a:spcAft>
              <a:buClr>
                <a:srgbClr val="88110F"/>
              </a:buClr>
              <a:buFont typeface="Arial" pitchFamily="34" charset="0"/>
              <a:buChar char="•"/>
              <a:defRPr sz="2000">
                <a:solidFill>
                  <a:schemeClr val="tx1"/>
                </a:solidFill>
                <a:latin typeface="Segoe UI Light" pitchFamily="34" charset="0"/>
                <a:ea typeface="Segoe UI" pitchFamily="34" charset="0"/>
                <a:cs typeface="Segoe UI" pitchFamily="34" charset="0"/>
              </a:defRPr>
            </a:lvl1pPr>
            <a:lvl2pPr marL="447675" indent="-193675" defTabSz="554400">
              <a:lnSpc>
                <a:spcPts val="2600"/>
              </a:lnSpc>
              <a:spcAft>
                <a:spcPts val="0"/>
              </a:spcAft>
              <a:buClr>
                <a:srgbClr val="88110F"/>
              </a:buClr>
              <a:buFont typeface="Arial" pitchFamily="34" charset="0"/>
              <a:buChar char="•"/>
              <a:defRPr sz="1600">
                <a:solidFill>
                  <a:schemeClr val="tx1"/>
                </a:solidFill>
                <a:latin typeface="Segoe UI Light" pitchFamily="34" charset="0"/>
                <a:ea typeface="Segoe UI" pitchFamily="34" charset="0"/>
                <a:cs typeface="Segoe UI" pitchFamily="34" charset="0"/>
              </a:defRPr>
            </a:lvl2pPr>
            <a:lvl3pPr marL="627063" indent="-136525" defTabSz="554400">
              <a:lnSpc>
                <a:spcPts val="2600"/>
              </a:lnSpc>
              <a:spcAft>
                <a:spcPts val="0"/>
              </a:spcAft>
              <a:buClr>
                <a:srgbClr val="88110F"/>
              </a:buClr>
              <a:buFont typeface="Arial" pitchFamily="34" charset="0"/>
              <a:buChar char="•"/>
              <a:defRPr sz="1400">
                <a:solidFill>
                  <a:schemeClr val="tx1"/>
                </a:solidFill>
                <a:latin typeface="Segoe UI Light" pitchFamily="34" charset="0"/>
                <a:ea typeface="Segoe UI" pitchFamily="34" charset="0"/>
                <a:cs typeface="Segoe UI" pitchFamily="34" charset="0"/>
              </a:defRPr>
            </a:lvl3pPr>
            <a:lvl4pPr marL="1371600" indent="0">
              <a:buNone/>
              <a:defRPr/>
            </a:lvl4pPr>
          </a:lstStyle>
          <a:p>
            <a:pPr lvl="0"/>
            <a:r>
              <a:rPr lang="en-US" dirty="0" smtClean="0"/>
              <a:t>Click to add text</a:t>
            </a:r>
          </a:p>
          <a:p>
            <a:pPr lvl="1"/>
            <a:r>
              <a:rPr lang="en-US" dirty="0" smtClean="0"/>
              <a:t>Second level</a:t>
            </a:r>
          </a:p>
          <a:p>
            <a:pPr lvl="2"/>
            <a:r>
              <a:rPr lang="en-US" dirty="0" smtClean="0"/>
              <a:t>Third level</a:t>
            </a:r>
          </a:p>
        </p:txBody>
      </p:sp>
      <p:sp>
        <p:nvSpPr>
          <p:cNvPr id="6" name="Content Placeholder 16"/>
          <p:cNvSpPr>
            <a:spLocks noGrp="1" noChangeAspect="1"/>
          </p:cNvSpPr>
          <p:nvPr>
            <p:ph sz="quarter" idx="12" hasCustomPrompt="1"/>
          </p:nvPr>
        </p:nvSpPr>
        <p:spPr>
          <a:xfrm>
            <a:off x="6313056" y="1535042"/>
            <a:ext cx="2080800" cy="3120348"/>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nchor="b">
            <a:noAutofit/>
          </a:bodyPr>
          <a:lstStyle>
            <a:lvl1pPr marL="0" indent="0" algn="l">
              <a:buNone/>
              <a:defRPr sz="1800" b="0">
                <a:solidFill>
                  <a:schemeClr val="bg1"/>
                </a:solidFill>
                <a:effectLst/>
                <a:latin typeface="Segoe UI Light" pitchFamily="34" charset="0"/>
                <a:ea typeface="Segoe UI" pitchFamily="34" charset="0"/>
                <a:cs typeface="Segoe UI" pitchFamily="34" charset="0"/>
              </a:defRPr>
            </a:lvl1pPr>
            <a:lvl2pPr>
              <a:defRPr sz="2400"/>
            </a:lvl2pPr>
            <a:lvl3pPr>
              <a:defRPr sz="2400"/>
            </a:lvl3pPr>
            <a:lvl4pPr>
              <a:defRPr sz="2400"/>
            </a:lvl4pPr>
            <a:lvl5pPr>
              <a:defRPr sz="2400"/>
            </a:lvl5pPr>
          </a:lstStyle>
          <a:p>
            <a:pPr lvl="0"/>
            <a:r>
              <a:rPr lang="en-US" dirty="0" smtClean="0"/>
              <a:t>[name]</a:t>
            </a:r>
            <a:endParaRPr lang="en-US" dirty="0"/>
          </a:p>
        </p:txBody>
      </p:sp>
    </p:spTree>
    <p:extLst>
      <p:ext uri="{BB962C8B-B14F-4D97-AF65-F5344CB8AC3E}">
        <p14:creationId xmlns:p14="http://schemas.microsoft.com/office/powerpoint/2010/main" val="63189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tmplLst>
          <p:tmpl>
            <p:tnLst>
              <p:par>
                <p:cTn presetID="2" presetClass="entr" presetSubtype="2" decel="100000"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1000" fill="hold"/>
                        <p:tgtEl>
                          <p:spTgt spid="6"/>
                        </p:tgtEl>
                        <p:attrNameLst>
                          <p:attrName>ppt_x</p:attrName>
                        </p:attrNameLst>
                      </p:cBhvr>
                      <p:tavLst>
                        <p:tav tm="0">
                          <p:val>
                            <p:strVal val="1+#ppt_w/2"/>
                          </p:val>
                        </p:tav>
                        <p:tav tm="100000">
                          <p:val>
                            <p:strVal val="#ppt_x"/>
                          </p:val>
                        </p:tav>
                      </p:tavLst>
                    </p:anim>
                    <p:anim calcmode="lin" valueType="num">
                      <p:cBhvr additive="base">
                        <p:cTn dur="1000" fill="hold"/>
                        <p:tgtEl>
                          <p:spTgt spid="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divider">
    <p:spTree>
      <p:nvGrpSpPr>
        <p:cNvPr id="1" name=""/>
        <p:cNvGrpSpPr/>
        <p:nvPr/>
      </p:nvGrpSpPr>
      <p:grpSpPr>
        <a:xfrm>
          <a:off x="0" y="0"/>
          <a:ext cx="0" cy="0"/>
          <a:chOff x="0" y="0"/>
          <a:chExt cx="0" cy="0"/>
        </a:xfrm>
      </p:grpSpPr>
      <p:sp>
        <p:nvSpPr>
          <p:cNvPr id="30" name="Content Placeholder 16"/>
          <p:cNvSpPr>
            <a:spLocks noGrp="1"/>
          </p:cNvSpPr>
          <p:nvPr>
            <p:ph sz="quarter" idx="13" hasCustomPrompt="1"/>
          </p:nvPr>
        </p:nvSpPr>
        <p:spPr>
          <a:xfrm>
            <a:off x="2771800" y="1736244"/>
            <a:ext cx="1018800" cy="2100233"/>
          </a:xfrm>
          <a:prstGeom prst="rect">
            <a:avLst/>
          </a:prstGeom>
          <a:gradFill>
            <a:gsLst>
              <a:gs pos="0">
                <a:srgbClr val="E92E30"/>
              </a:gs>
              <a:gs pos="100000">
                <a:srgbClr val="88110F"/>
              </a:gs>
            </a:gsLst>
            <a:lin ang="5400000" scaled="0"/>
          </a:gradFill>
        </p:spPr>
        <p:txBody>
          <a:bodyPr anchor="b">
            <a:noAutofit/>
          </a:bodyPr>
          <a:lstStyle>
            <a:lvl1pPr marL="0" indent="0">
              <a:buNone/>
              <a:defRPr sz="2400"/>
            </a:lvl1pPr>
            <a:lvl2pPr>
              <a:defRPr sz="2400"/>
            </a:lvl2pPr>
            <a:lvl3pPr>
              <a:defRPr sz="2400"/>
            </a:lvl3pPr>
            <a:lvl4pPr>
              <a:defRPr sz="2400"/>
            </a:lvl4pPr>
            <a:lvl5pPr>
              <a:defRPr sz="2400"/>
            </a:lvl5pPr>
          </a:lstStyle>
          <a:p>
            <a:pPr lvl="0"/>
            <a:r>
              <a:rPr lang="en-US" dirty="0" smtClean="0"/>
              <a:t> </a:t>
            </a:r>
            <a:endParaRPr lang="en-US" dirty="0"/>
          </a:p>
        </p:txBody>
      </p:sp>
      <p:sp>
        <p:nvSpPr>
          <p:cNvPr id="31" name="Content Placeholder 16"/>
          <p:cNvSpPr>
            <a:spLocks noGrp="1"/>
          </p:cNvSpPr>
          <p:nvPr>
            <p:ph sz="quarter" idx="16" hasCustomPrompt="1"/>
          </p:nvPr>
        </p:nvSpPr>
        <p:spPr>
          <a:xfrm>
            <a:off x="3851920" y="1740409"/>
            <a:ext cx="3600400" cy="2100233"/>
          </a:xfrm>
          <a:prstGeom prst="rect">
            <a:avLst/>
          </a:prstGeom>
          <a:solidFill>
            <a:srgbClr val="E7E7E7"/>
          </a:solidFill>
        </p:spPr>
        <p:txBody>
          <a:bodyPr anchor="b">
            <a:noAutofit/>
          </a:bodyPr>
          <a:lstStyle>
            <a:lvl1pPr marL="0" indent="0">
              <a:buNone/>
              <a:defRPr sz="2400" baseline="0"/>
            </a:lvl1pPr>
            <a:lvl2pPr>
              <a:defRPr sz="2400"/>
            </a:lvl2pPr>
            <a:lvl3pPr>
              <a:defRPr sz="2400"/>
            </a:lvl3pPr>
            <a:lvl4pPr>
              <a:defRPr sz="2400"/>
            </a:lvl4pPr>
            <a:lvl5pPr>
              <a:defRPr sz="2400"/>
            </a:lvl5pPr>
          </a:lstStyle>
          <a:p>
            <a:pPr lvl="0"/>
            <a:r>
              <a:rPr lang="en-US" dirty="0" smtClean="0"/>
              <a:t>  </a:t>
            </a:r>
            <a:endParaRPr lang="en-US" dirty="0"/>
          </a:p>
        </p:txBody>
      </p:sp>
      <p:sp>
        <p:nvSpPr>
          <p:cNvPr id="17" name="Title 8"/>
          <p:cNvSpPr>
            <a:spLocks noGrp="1"/>
          </p:cNvSpPr>
          <p:nvPr>
            <p:ph type="title" hasCustomPrompt="1"/>
          </p:nvPr>
        </p:nvSpPr>
        <p:spPr>
          <a:xfrm>
            <a:off x="3851920" y="2437453"/>
            <a:ext cx="3672408" cy="960107"/>
          </a:xfrm>
          <a:prstGeom prst="rect">
            <a:avLst/>
          </a:prstGeom>
        </p:spPr>
        <p:txBody>
          <a:bodyPr anchor="b"/>
          <a:lstStyle>
            <a:lvl1pPr algn="l">
              <a:defRPr sz="2400">
                <a:solidFill>
                  <a:schemeClr val="tx1"/>
                </a:solidFill>
                <a:latin typeface="Segoe UI Light" pitchFamily="34" charset="0"/>
                <a:ea typeface="Segoe UI" pitchFamily="34" charset="0"/>
                <a:cs typeface="Segoe UI" pitchFamily="34" charset="0"/>
              </a:defRPr>
            </a:lvl1pPr>
          </a:lstStyle>
          <a:p>
            <a:r>
              <a:rPr lang="en-US" dirty="0" smtClean="0"/>
              <a:t>Click to add text</a:t>
            </a:r>
            <a:endParaRPr lang="en-GB" dirty="0"/>
          </a:p>
        </p:txBody>
      </p:sp>
      <p:sp>
        <p:nvSpPr>
          <p:cNvPr id="18" name="Text Placeholder 11"/>
          <p:cNvSpPr>
            <a:spLocks noGrp="1"/>
          </p:cNvSpPr>
          <p:nvPr>
            <p:ph type="body" sz="quarter" idx="12" hasCustomPrompt="1"/>
          </p:nvPr>
        </p:nvSpPr>
        <p:spPr>
          <a:xfrm>
            <a:off x="3851920" y="3457567"/>
            <a:ext cx="3672408" cy="360040"/>
          </a:xfrm>
          <a:prstGeom prst="rect">
            <a:avLst/>
          </a:prstGeom>
        </p:spPr>
        <p:txBody>
          <a:bodyPr/>
          <a:lstStyle>
            <a:lvl1pPr marL="0" indent="0" algn="l">
              <a:buNone/>
              <a:defRPr sz="1600">
                <a:solidFill>
                  <a:schemeClr val="tx1"/>
                </a:solidFill>
                <a:latin typeface="Segoe UI Light" pitchFamily="34" charset="0"/>
                <a:ea typeface="Segoe UI" pitchFamily="34" charset="0"/>
                <a:cs typeface="Segoe UI" pitchFamily="34" charset="0"/>
              </a:defRPr>
            </a:lvl1pPr>
          </a:lstStyle>
          <a:p>
            <a:pPr lvl="0"/>
            <a:r>
              <a:rPr lang="da-DK" dirty="0" err="1" smtClean="0"/>
              <a:t>Click</a:t>
            </a:r>
            <a:r>
              <a:rPr lang="da-DK" dirty="0" smtClean="0"/>
              <a:t> to </a:t>
            </a:r>
            <a:r>
              <a:rPr lang="da-DK" dirty="0" err="1" smtClean="0"/>
              <a:t>add</a:t>
            </a:r>
            <a:r>
              <a:rPr lang="da-DK" dirty="0" smtClean="0"/>
              <a:t> </a:t>
            </a:r>
            <a:r>
              <a:rPr lang="da-DK" dirty="0" err="1" smtClean="0"/>
              <a:t>text</a:t>
            </a:r>
            <a:endParaRPr lang="da-DK" dirty="0" smtClean="0"/>
          </a:p>
        </p:txBody>
      </p:sp>
      <p:sp>
        <p:nvSpPr>
          <p:cNvPr id="28" name="Content Placeholder 16"/>
          <p:cNvSpPr>
            <a:spLocks noGrp="1"/>
          </p:cNvSpPr>
          <p:nvPr>
            <p:ph sz="quarter" idx="10" hasCustomPrompt="1"/>
          </p:nvPr>
        </p:nvSpPr>
        <p:spPr>
          <a:xfrm>
            <a:off x="1691816" y="1736241"/>
            <a:ext cx="1018800" cy="10200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nchor="b">
            <a:noAutofit/>
          </a:bodyPr>
          <a:lstStyle>
            <a:lvl1pPr marL="0" indent="0">
              <a:buNone/>
              <a:defRPr sz="2400"/>
            </a:lvl1pPr>
            <a:lvl2pPr>
              <a:defRPr sz="2400"/>
            </a:lvl2pPr>
            <a:lvl3pPr>
              <a:defRPr sz="2400"/>
            </a:lvl3pPr>
            <a:lvl4pPr>
              <a:defRPr sz="2400"/>
            </a:lvl4pPr>
            <a:lvl5pPr>
              <a:defRPr sz="2400"/>
            </a:lvl5pPr>
          </a:lstStyle>
          <a:p>
            <a:pPr lvl="0"/>
            <a:r>
              <a:rPr lang="en-US" dirty="0" smtClean="0"/>
              <a:t> </a:t>
            </a:r>
            <a:endParaRPr lang="en-US" dirty="0"/>
          </a:p>
        </p:txBody>
      </p:sp>
      <p:sp>
        <p:nvSpPr>
          <p:cNvPr id="29" name="Content Placeholder 16"/>
          <p:cNvSpPr>
            <a:spLocks noGrp="1"/>
          </p:cNvSpPr>
          <p:nvPr>
            <p:ph sz="quarter" idx="11" hasCustomPrompt="1"/>
          </p:nvPr>
        </p:nvSpPr>
        <p:spPr>
          <a:xfrm>
            <a:off x="1691816" y="2816474"/>
            <a:ext cx="1018800" cy="1020000"/>
          </a:xfrm>
          <a:prstGeom prst="rect">
            <a:avLst/>
          </a:prstGeom>
          <a:solidFill>
            <a:srgbClr val="548AC8"/>
          </a:solidFill>
        </p:spPr>
        <p:txBody>
          <a:bodyPr anchor="b">
            <a:noAutofit/>
          </a:bodyPr>
          <a:lstStyle>
            <a:lvl1pPr marL="0" indent="0">
              <a:buNone/>
              <a:defRPr sz="2400"/>
            </a:lvl1pPr>
            <a:lvl2pPr>
              <a:defRPr sz="2400"/>
            </a:lvl2pPr>
            <a:lvl3pPr>
              <a:defRPr sz="2400"/>
            </a:lvl3pPr>
            <a:lvl4pPr>
              <a:defRPr sz="2400"/>
            </a:lvl4pPr>
            <a:lvl5pPr>
              <a:defRPr sz="2400"/>
            </a:lvl5pPr>
          </a:lstStyle>
          <a:p>
            <a:pPr lvl="0"/>
            <a:r>
              <a:rPr lang="en-US" dirty="0" smtClean="0"/>
              <a:t> </a:t>
            </a:r>
            <a:endParaRPr lang="en-US" dirty="0"/>
          </a:p>
        </p:txBody>
      </p:sp>
    </p:spTree>
    <p:extLst>
      <p:ext uri="{BB962C8B-B14F-4D97-AF65-F5344CB8AC3E}">
        <p14:creationId xmlns:p14="http://schemas.microsoft.com/office/powerpoint/2010/main" val="309852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1000" fill="hold"/>
                                        <p:tgtEl>
                                          <p:spTgt spid="28"/>
                                        </p:tgtEl>
                                        <p:attrNameLst>
                                          <p:attrName>ppt_x</p:attrName>
                                        </p:attrNameLst>
                                      </p:cBhvr>
                                      <p:tavLst>
                                        <p:tav tm="0">
                                          <p:val>
                                            <p:strVal val="1+#ppt_w/2"/>
                                          </p:val>
                                        </p:tav>
                                        <p:tav tm="100000">
                                          <p:val>
                                            <p:strVal val="#ppt_x"/>
                                          </p:val>
                                        </p:tav>
                                      </p:tavLst>
                                    </p:anim>
                                    <p:anim calcmode="lin" valueType="num">
                                      <p:cBhvr additive="base">
                                        <p:cTn id="8" dur="100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30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1000" fill="hold"/>
                                        <p:tgtEl>
                                          <p:spTgt spid="29"/>
                                        </p:tgtEl>
                                        <p:attrNameLst>
                                          <p:attrName>ppt_x</p:attrName>
                                        </p:attrNameLst>
                                      </p:cBhvr>
                                      <p:tavLst>
                                        <p:tav tm="0">
                                          <p:val>
                                            <p:strVal val="1+#ppt_w/2"/>
                                          </p:val>
                                        </p:tav>
                                        <p:tav tm="100000">
                                          <p:val>
                                            <p:strVal val="#ppt_x"/>
                                          </p:val>
                                        </p:tav>
                                      </p:tavLst>
                                    </p:anim>
                                    <p:anim calcmode="lin" valueType="num">
                                      <p:cBhvr additive="base">
                                        <p:cTn id="12" dur="100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10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1000" fill="hold"/>
                                        <p:tgtEl>
                                          <p:spTgt spid="30"/>
                                        </p:tgtEl>
                                        <p:attrNameLst>
                                          <p:attrName>ppt_x</p:attrName>
                                        </p:attrNameLst>
                                      </p:cBhvr>
                                      <p:tavLst>
                                        <p:tav tm="0">
                                          <p:val>
                                            <p:strVal val="1+#ppt_w/2"/>
                                          </p:val>
                                        </p:tav>
                                        <p:tav tm="100000">
                                          <p:val>
                                            <p:strVal val="#ppt_x"/>
                                          </p:val>
                                        </p:tav>
                                      </p:tavLst>
                                    </p:anim>
                                    <p:anim calcmode="lin" valueType="num">
                                      <p:cBhvr additive="base">
                                        <p:cTn id="16" dur="1000" fill="hold"/>
                                        <p:tgtEl>
                                          <p:spTgt spid="30"/>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40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1000" fill="hold"/>
                                        <p:tgtEl>
                                          <p:spTgt spid="31"/>
                                        </p:tgtEl>
                                        <p:attrNameLst>
                                          <p:attrName>ppt_x</p:attrName>
                                        </p:attrNameLst>
                                      </p:cBhvr>
                                      <p:tavLst>
                                        <p:tav tm="0">
                                          <p:val>
                                            <p:strVal val="1+#ppt_w/2"/>
                                          </p:val>
                                        </p:tav>
                                        <p:tav tm="100000">
                                          <p:val>
                                            <p:strVal val="#ppt_x"/>
                                          </p:val>
                                        </p:tav>
                                      </p:tavLst>
                                    </p:anim>
                                    <p:anim calcmode="lin" valueType="num">
                                      <p:cBhvr additive="base">
                                        <p:cTn id="20" dur="1000" fill="hold"/>
                                        <p:tgtEl>
                                          <p:spTgt spid="31"/>
                                        </p:tgtEl>
                                        <p:attrNameLst>
                                          <p:attrName>ppt_y</p:attrName>
                                        </p:attrNameLst>
                                      </p:cBhvr>
                                      <p:tavLst>
                                        <p:tav tm="0">
                                          <p:val>
                                            <p:strVal val="#ppt_y"/>
                                          </p:val>
                                        </p:tav>
                                        <p:tav tm="100000">
                                          <p:val>
                                            <p:strVal val="#ppt_y"/>
                                          </p:val>
                                        </p:tav>
                                      </p:tavLst>
                                    </p:anim>
                                  </p:childTnLst>
                                </p:cTn>
                              </p:par>
                              <p:par>
                                <p:cTn id="21" presetID="10" presetClass="entr" presetSubtype="0" fill="hold" grpId="0" nodeType="withEffect">
                                  <p:stCondLst>
                                    <p:cond delay="125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childTnLst>
                                </p:cTn>
                              </p:par>
                              <p:par>
                                <p:cTn id="24" presetID="10" presetClass="entr" presetSubtype="0" fill="hold" grpId="0" nodeType="withEffect">
                                  <p:stCondLst>
                                    <p:cond delay="1250"/>
                                  </p:stCondLst>
                                  <p:childTnLst>
                                    <p:set>
                                      <p:cBhvr>
                                        <p:cTn id="25" dur="1" fill="hold">
                                          <p:stCondLst>
                                            <p:cond delay="0"/>
                                          </p:stCondLst>
                                        </p:cTn>
                                        <p:tgtEl>
                                          <p:spTgt spid="18">
                                            <p:txEl>
                                              <p:pRg st="0" end="0"/>
                                            </p:txEl>
                                          </p:spTgt>
                                        </p:tgtEl>
                                        <p:attrNameLst>
                                          <p:attrName>style.visibility</p:attrName>
                                        </p:attrNameLst>
                                      </p:cBhvr>
                                      <p:to>
                                        <p:strVal val="visible"/>
                                      </p:to>
                                    </p:set>
                                    <p:animEffect transition="in" filter="fade">
                                      <p:cBhvr>
                                        <p:cTn id="26" dur="10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tmplLst>
          <p:tmpl>
            <p:tnLst>
              <p:par>
                <p:cTn presetID="2" presetClass="entr" presetSubtype="2" decel="100000" fill="hold" nodeType="withEffect">
                  <p:stCondLst>
                    <p:cond delay="10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1000" fill="hold"/>
                        <p:tgtEl>
                          <p:spTgt spid="30"/>
                        </p:tgtEl>
                        <p:attrNameLst>
                          <p:attrName>ppt_x</p:attrName>
                        </p:attrNameLst>
                      </p:cBhvr>
                      <p:tavLst>
                        <p:tav tm="0">
                          <p:val>
                            <p:strVal val="1+#ppt_w/2"/>
                          </p:val>
                        </p:tav>
                        <p:tav tm="100000">
                          <p:val>
                            <p:strVal val="#ppt_x"/>
                          </p:val>
                        </p:tav>
                      </p:tavLst>
                    </p:anim>
                    <p:anim calcmode="lin" valueType="num">
                      <p:cBhvr additive="base">
                        <p:cTn dur="1000" fill="hold"/>
                        <p:tgtEl>
                          <p:spTgt spid="30"/>
                        </p:tgtEl>
                        <p:attrNameLst>
                          <p:attrName>ppt_y</p:attrName>
                        </p:attrNameLst>
                      </p:cBhvr>
                      <p:tavLst>
                        <p:tav tm="0">
                          <p:val>
                            <p:strVal val="#ppt_y"/>
                          </p:val>
                        </p:tav>
                        <p:tav tm="100000">
                          <p:val>
                            <p:strVal val="#ppt_y"/>
                          </p:val>
                        </p:tav>
                      </p:tavLst>
                    </p:anim>
                  </p:childTnLst>
                </p:cTn>
              </p:par>
            </p:tnLst>
          </p:tmpl>
        </p:tmplLst>
      </p:bldP>
      <p:bldP spid="31" grpId="0" animBg="1">
        <p:tmplLst>
          <p:tmpl>
            <p:tnLst>
              <p:par>
                <p:cTn presetID="2" presetClass="entr" presetSubtype="2" decel="100000" fill="hold" nodeType="withEffect">
                  <p:stCondLst>
                    <p:cond delay="40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1000" fill="hold"/>
                        <p:tgtEl>
                          <p:spTgt spid="31"/>
                        </p:tgtEl>
                        <p:attrNameLst>
                          <p:attrName>ppt_x</p:attrName>
                        </p:attrNameLst>
                      </p:cBhvr>
                      <p:tavLst>
                        <p:tav tm="0">
                          <p:val>
                            <p:strVal val="1+#ppt_w/2"/>
                          </p:val>
                        </p:tav>
                        <p:tav tm="100000">
                          <p:val>
                            <p:strVal val="#ppt_x"/>
                          </p:val>
                        </p:tav>
                      </p:tavLst>
                    </p:anim>
                    <p:anim calcmode="lin" valueType="num">
                      <p:cBhvr additive="base">
                        <p:cTn dur="1000" fill="hold"/>
                        <p:tgtEl>
                          <p:spTgt spid="31"/>
                        </p:tgtEl>
                        <p:attrNameLst>
                          <p:attrName>ppt_y</p:attrName>
                        </p:attrNameLst>
                      </p:cBhvr>
                      <p:tavLst>
                        <p:tav tm="0">
                          <p:val>
                            <p:strVal val="#ppt_y"/>
                          </p:val>
                        </p:tav>
                        <p:tav tm="100000">
                          <p:val>
                            <p:strVal val="#ppt_y"/>
                          </p:val>
                        </p:tav>
                      </p:tavLst>
                    </p:anim>
                  </p:childTnLst>
                </p:cTn>
              </p:par>
            </p:tnLst>
          </p:tmpl>
        </p:tmplLst>
      </p:bldP>
      <p:bldP spid="17" grpId="0"/>
      <p:bldP spid="18" grpId="0" build="p">
        <p:tmplLst>
          <p:tmpl lvl="1">
            <p:tnLst>
              <p:par>
                <p:cTn presetID="10" presetClass="entr" presetSubtype="0" fill="hold" nodeType="withEffect">
                  <p:stCondLst>
                    <p:cond delay="1250"/>
                  </p:stCondLst>
                  <p:childTnLst>
                    <p:set>
                      <p:cBhvr>
                        <p:cTn dur="1" fill="hold">
                          <p:stCondLst>
                            <p:cond delay="0"/>
                          </p:stCondLst>
                        </p:cTn>
                        <p:tgtEl>
                          <p:spTgt spid="18"/>
                        </p:tgtEl>
                        <p:attrNameLst>
                          <p:attrName>style.visibility</p:attrName>
                        </p:attrNameLst>
                      </p:cBhvr>
                      <p:to>
                        <p:strVal val="visible"/>
                      </p:to>
                    </p:set>
                    <p:animEffect transition="in" filter="fade">
                      <p:cBhvr>
                        <p:cTn dur="1000"/>
                        <p:tgtEl>
                          <p:spTgt spid="18"/>
                        </p:tgtEl>
                      </p:cBhvr>
                    </p:animEffect>
                  </p:childTnLst>
                </p:cTn>
              </p:par>
            </p:tnLst>
          </p:tmpl>
        </p:tmplLst>
      </p:bldP>
      <p:bldP spid="28" grpId="0" animBg="1">
        <p:tmplLst>
          <p:tmpl>
            <p:tnLst>
              <p:par>
                <p:cTn presetID="2" presetClass="entr" presetSubtype="2" decel="10000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1000" fill="hold"/>
                        <p:tgtEl>
                          <p:spTgt spid="28"/>
                        </p:tgtEl>
                        <p:attrNameLst>
                          <p:attrName>ppt_x</p:attrName>
                        </p:attrNameLst>
                      </p:cBhvr>
                      <p:tavLst>
                        <p:tav tm="0">
                          <p:val>
                            <p:strVal val="1+#ppt_w/2"/>
                          </p:val>
                        </p:tav>
                        <p:tav tm="100000">
                          <p:val>
                            <p:strVal val="#ppt_x"/>
                          </p:val>
                        </p:tav>
                      </p:tavLst>
                    </p:anim>
                    <p:anim calcmode="lin" valueType="num">
                      <p:cBhvr additive="base">
                        <p:cTn dur="1000" fill="hold"/>
                        <p:tgtEl>
                          <p:spTgt spid="28"/>
                        </p:tgtEl>
                        <p:attrNameLst>
                          <p:attrName>ppt_y</p:attrName>
                        </p:attrNameLst>
                      </p:cBhvr>
                      <p:tavLst>
                        <p:tav tm="0">
                          <p:val>
                            <p:strVal val="#ppt_y"/>
                          </p:val>
                        </p:tav>
                        <p:tav tm="100000">
                          <p:val>
                            <p:strVal val="#ppt_y"/>
                          </p:val>
                        </p:tav>
                      </p:tavLst>
                    </p:anim>
                  </p:childTnLst>
                </p:cTn>
              </p:par>
            </p:tnLst>
          </p:tmpl>
        </p:tmplLst>
      </p:bldP>
      <p:bldP spid="29" grpId="0" animBg="1">
        <p:tmplLst>
          <p:tmpl>
            <p:tnLst>
              <p:par>
                <p:cTn presetID="2" presetClass="entr" presetSubtype="2" decel="100000" fill="hold" nodeType="withEffect">
                  <p:stCondLst>
                    <p:cond delay="30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1000" fill="hold"/>
                        <p:tgtEl>
                          <p:spTgt spid="29"/>
                        </p:tgtEl>
                        <p:attrNameLst>
                          <p:attrName>ppt_x</p:attrName>
                        </p:attrNameLst>
                      </p:cBhvr>
                      <p:tavLst>
                        <p:tav tm="0">
                          <p:val>
                            <p:strVal val="1+#ppt_w/2"/>
                          </p:val>
                        </p:tav>
                        <p:tav tm="100000">
                          <p:val>
                            <p:strVal val="#ppt_x"/>
                          </p:val>
                        </p:tav>
                      </p:tavLst>
                    </p:anim>
                    <p:anim calcmode="lin" valueType="num">
                      <p:cBhvr additive="base">
                        <p:cTn dur="1000" fill="hold"/>
                        <p:tgtEl>
                          <p:spTgt spid="2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les 1">
    <p:spTree>
      <p:nvGrpSpPr>
        <p:cNvPr id="1" name=""/>
        <p:cNvGrpSpPr/>
        <p:nvPr/>
      </p:nvGrpSpPr>
      <p:grpSpPr>
        <a:xfrm>
          <a:off x="0" y="0"/>
          <a:ext cx="0" cy="0"/>
          <a:chOff x="0" y="0"/>
          <a:chExt cx="0" cy="0"/>
        </a:xfrm>
      </p:grpSpPr>
      <p:sp>
        <p:nvSpPr>
          <p:cNvPr id="6" name="Rektangel 5"/>
          <p:cNvSpPr/>
          <p:nvPr userDrawn="1"/>
        </p:nvSpPr>
        <p:spPr>
          <a:xfrm flipV="1">
            <a:off x="0" y="0"/>
            <a:ext cx="9144000" cy="997293"/>
          </a:xfrm>
          <a:prstGeom prst="rect">
            <a:avLst/>
          </a:prstGeom>
          <a:gradFill>
            <a:gsLst>
              <a:gs pos="0">
                <a:srgbClr val="88110F"/>
              </a:gs>
              <a:gs pos="100000">
                <a:srgbClr val="E92E3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le 1"/>
          <p:cNvSpPr>
            <a:spLocks noGrp="1"/>
          </p:cNvSpPr>
          <p:nvPr>
            <p:ph type="title" hasCustomPrompt="1"/>
          </p:nvPr>
        </p:nvSpPr>
        <p:spPr>
          <a:xfrm>
            <a:off x="467545" y="203921"/>
            <a:ext cx="6480720" cy="589469"/>
          </a:xfrm>
          <a:prstGeom prst="rect">
            <a:avLst/>
          </a:prstGeom>
        </p:spPr>
        <p:txBody>
          <a:bodyPr anchor="ctr"/>
          <a:lstStyle>
            <a:lvl1pPr algn="l">
              <a:defRPr sz="2800">
                <a:solidFill>
                  <a:schemeClr val="bg1"/>
                </a:solidFill>
                <a:latin typeface="Segoe UI Light" pitchFamily="34" charset="0"/>
                <a:ea typeface="Segoe UI" pitchFamily="34" charset="0"/>
                <a:cs typeface="Segoe UI" pitchFamily="34" charset="0"/>
              </a:defRPr>
            </a:lvl1pPr>
          </a:lstStyle>
          <a:p>
            <a:r>
              <a:rPr lang="en-US" dirty="0" smtClean="0"/>
              <a:t>Click to add text</a:t>
            </a:r>
            <a:endParaRPr lang="en-GB" dirty="0"/>
          </a:p>
        </p:txBody>
      </p:sp>
      <p:sp>
        <p:nvSpPr>
          <p:cNvPr id="16" name="Content Placeholder 16"/>
          <p:cNvSpPr>
            <a:spLocks noGrp="1" noChangeAspect="1"/>
          </p:cNvSpPr>
          <p:nvPr>
            <p:ph sz="quarter" idx="10" hasCustomPrompt="1"/>
          </p:nvPr>
        </p:nvSpPr>
        <p:spPr>
          <a:xfrm flipH="1">
            <a:off x="1058255" y="1417339"/>
            <a:ext cx="2223776" cy="10800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nchor="b">
            <a:noAutofit/>
          </a:bodyPr>
          <a:lstStyle>
            <a:lvl1pPr marL="0" indent="0">
              <a:buNone/>
              <a:defRPr sz="1800">
                <a:solidFill>
                  <a:schemeClr val="bg1"/>
                </a:solidFill>
                <a:latin typeface="Segoe UI Light" pitchFamily="34" charset="0"/>
              </a:defRPr>
            </a:lvl1pPr>
            <a:lvl2pPr>
              <a:defRPr sz="2400"/>
            </a:lvl2pPr>
            <a:lvl3pPr>
              <a:defRPr sz="2400"/>
            </a:lvl3pPr>
            <a:lvl4pPr>
              <a:defRPr sz="2400"/>
            </a:lvl4pPr>
            <a:lvl5pPr>
              <a:defRPr sz="2400"/>
            </a:lvl5pPr>
          </a:lstStyle>
          <a:p>
            <a:pPr lvl="0"/>
            <a:r>
              <a:rPr lang="en-US" dirty="0" smtClean="0"/>
              <a:t>[name]</a:t>
            </a:r>
            <a:endParaRPr lang="en-US" dirty="0"/>
          </a:p>
        </p:txBody>
      </p:sp>
      <p:sp>
        <p:nvSpPr>
          <p:cNvPr id="17" name="Content Placeholder 16"/>
          <p:cNvSpPr>
            <a:spLocks noGrp="1" noChangeAspect="1"/>
          </p:cNvSpPr>
          <p:nvPr>
            <p:ph sz="quarter" idx="11" hasCustomPrompt="1"/>
          </p:nvPr>
        </p:nvSpPr>
        <p:spPr>
          <a:xfrm>
            <a:off x="3355064" y="1417339"/>
            <a:ext cx="2223776" cy="10800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nchor="b">
            <a:noAutofit/>
          </a:bodyPr>
          <a:lstStyle>
            <a:lvl1pPr marL="0" indent="0">
              <a:buNone/>
              <a:defRPr sz="1800">
                <a:latin typeface="Segoe UI Light" pitchFamily="34" charset="0"/>
              </a:defRPr>
            </a:lvl1pPr>
            <a:lvl2pPr>
              <a:defRPr sz="2400"/>
            </a:lvl2pPr>
            <a:lvl3pPr>
              <a:defRPr sz="2400"/>
            </a:lvl3pPr>
            <a:lvl4pPr>
              <a:defRPr sz="2400"/>
            </a:lvl4pPr>
            <a:lvl5pPr>
              <a:defRPr sz="2400"/>
            </a:lvl5pPr>
          </a:lstStyle>
          <a:p>
            <a:pPr lvl="0"/>
            <a:r>
              <a:rPr lang="en-US" dirty="0" smtClean="0"/>
              <a:t>[name]</a:t>
            </a:r>
            <a:endParaRPr lang="en-US" dirty="0"/>
          </a:p>
        </p:txBody>
      </p:sp>
      <p:sp>
        <p:nvSpPr>
          <p:cNvPr id="18" name="Content Placeholder 16"/>
          <p:cNvSpPr>
            <a:spLocks noGrp="1" noChangeAspect="1"/>
          </p:cNvSpPr>
          <p:nvPr>
            <p:ph sz="quarter" idx="12" hasCustomPrompt="1"/>
          </p:nvPr>
        </p:nvSpPr>
        <p:spPr>
          <a:xfrm>
            <a:off x="5659320" y="1417339"/>
            <a:ext cx="2223776" cy="1080000"/>
          </a:xfrm>
          <a:prstGeom prst="rect">
            <a:avLst/>
          </a:prstGeom>
          <a:gradFill>
            <a:gsLst>
              <a:gs pos="0">
                <a:srgbClr val="E92E30"/>
              </a:gs>
              <a:gs pos="100000">
                <a:srgbClr val="88110F"/>
              </a:gs>
            </a:gsLst>
            <a:lin ang="5400000" scaled="0"/>
          </a:gradFill>
        </p:spPr>
        <p:txBody>
          <a:bodyPr anchor="b">
            <a:noAutofit/>
          </a:bodyPr>
          <a:lstStyle>
            <a:lvl1pPr marL="0" indent="0">
              <a:buNone/>
              <a:defRPr sz="1800">
                <a:solidFill>
                  <a:schemeClr val="bg1"/>
                </a:solidFill>
                <a:latin typeface="Segoe UI Light" pitchFamily="34" charset="0"/>
              </a:defRPr>
            </a:lvl1pPr>
            <a:lvl2pPr>
              <a:defRPr sz="2400"/>
            </a:lvl2pPr>
            <a:lvl3pPr>
              <a:defRPr sz="2400"/>
            </a:lvl3pPr>
            <a:lvl4pPr>
              <a:defRPr sz="2400"/>
            </a:lvl4pPr>
            <a:lvl5pPr>
              <a:defRPr sz="2400"/>
            </a:lvl5pPr>
          </a:lstStyle>
          <a:p>
            <a:pPr lvl="0"/>
            <a:r>
              <a:rPr lang="en-US" dirty="0" smtClean="0"/>
              <a:t>[name]</a:t>
            </a:r>
            <a:endParaRPr lang="en-US" dirty="0"/>
          </a:p>
        </p:txBody>
      </p:sp>
      <p:sp>
        <p:nvSpPr>
          <p:cNvPr id="19" name="Content Placeholder 16"/>
          <p:cNvSpPr>
            <a:spLocks noGrp="1" noChangeAspect="1"/>
          </p:cNvSpPr>
          <p:nvPr>
            <p:ph sz="quarter" idx="13" hasCustomPrompt="1"/>
          </p:nvPr>
        </p:nvSpPr>
        <p:spPr>
          <a:xfrm>
            <a:off x="1058256" y="2569469"/>
            <a:ext cx="2224800" cy="2224553"/>
          </a:xfrm>
          <a:prstGeom prst="rect">
            <a:avLst/>
          </a:prstGeom>
          <a:solidFill>
            <a:srgbClr val="548AC8"/>
          </a:solidFill>
        </p:spPr>
        <p:txBody>
          <a:bodyPr anchor="t">
            <a:noAutofit/>
          </a:bodyPr>
          <a:lstStyle>
            <a:lvl1pPr marL="0" indent="0">
              <a:buNone/>
              <a:defRPr sz="1800">
                <a:latin typeface="Segoe UI Light" pitchFamily="34" charset="0"/>
              </a:defRPr>
            </a:lvl1pPr>
            <a:lvl2pPr>
              <a:defRPr sz="2400"/>
            </a:lvl2pPr>
            <a:lvl3pPr>
              <a:defRPr sz="2400"/>
            </a:lvl3pPr>
            <a:lvl4pPr>
              <a:defRPr sz="2400"/>
            </a:lvl4pPr>
            <a:lvl5pPr>
              <a:defRPr sz="2400"/>
            </a:lvl5pPr>
          </a:lstStyle>
          <a:p>
            <a:pPr lvl="0"/>
            <a:r>
              <a:rPr lang="en-US" dirty="0" smtClean="0"/>
              <a:t>[name]</a:t>
            </a:r>
            <a:endParaRPr lang="en-US" dirty="0"/>
          </a:p>
        </p:txBody>
      </p:sp>
      <p:sp>
        <p:nvSpPr>
          <p:cNvPr id="20" name="Content Placeholder 16"/>
          <p:cNvSpPr>
            <a:spLocks noGrp="1" noChangeAspect="1"/>
          </p:cNvSpPr>
          <p:nvPr>
            <p:ph sz="quarter" idx="15" hasCustomPrompt="1"/>
          </p:nvPr>
        </p:nvSpPr>
        <p:spPr>
          <a:xfrm>
            <a:off x="5659321" y="2569468"/>
            <a:ext cx="2225047" cy="2224800"/>
          </a:xfrm>
          <a:prstGeom prst="rect">
            <a:avLst/>
          </a:prstGeom>
          <a:solidFill>
            <a:srgbClr val="8E969D"/>
          </a:solidFill>
        </p:spPr>
        <p:txBody>
          <a:bodyPr anchor="t">
            <a:noAutofit/>
          </a:bodyPr>
          <a:lstStyle>
            <a:lvl1pPr marL="0" indent="0">
              <a:buNone/>
              <a:defRPr sz="1800">
                <a:latin typeface="Segoe UI Light" pitchFamily="34" charset="0"/>
              </a:defRPr>
            </a:lvl1pPr>
            <a:lvl2pPr>
              <a:defRPr sz="2400"/>
            </a:lvl2pPr>
            <a:lvl3pPr>
              <a:defRPr sz="2400"/>
            </a:lvl3pPr>
            <a:lvl4pPr>
              <a:defRPr sz="2400"/>
            </a:lvl4pPr>
            <a:lvl5pPr>
              <a:defRPr sz="2400"/>
            </a:lvl5pPr>
          </a:lstStyle>
          <a:p>
            <a:pPr lvl="0"/>
            <a:r>
              <a:rPr lang="en-US" dirty="0" smtClean="0"/>
              <a:t>[name]</a:t>
            </a:r>
            <a:endParaRPr lang="en-US" dirty="0"/>
          </a:p>
        </p:txBody>
      </p:sp>
      <p:sp>
        <p:nvSpPr>
          <p:cNvPr id="21" name="Content Placeholder 16"/>
          <p:cNvSpPr>
            <a:spLocks noGrp="1" noChangeAspect="1"/>
          </p:cNvSpPr>
          <p:nvPr>
            <p:ph sz="quarter" idx="16" hasCustomPrompt="1"/>
          </p:nvPr>
        </p:nvSpPr>
        <p:spPr>
          <a:xfrm>
            <a:off x="3355065" y="2569468"/>
            <a:ext cx="2225047" cy="2224800"/>
          </a:xfrm>
          <a:prstGeom prst="rect">
            <a:avLst/>
          </a:prstGeom>
          <a:solidFill>
            <a:srgbClr val="E7E7E7"/>
          </a:solidFill>
        </p:spPr>
        <p:txBody>
          <a:bodyPr anchor="t">
            <a:noAutofit/>
          </a:bodyPr>
          <a:lstStyle>
            <a:lvl1pPr marL="0" indent="0">
              <a:buNone/>
              <a:defRPr sz="1800">
                <a:latin typeface="Segoe UI Light" pitchFamily="34" charset="0"/>
              </a:defRPr>
            </a:lvl1pPr>
            <a:lvl2pPr>
              <a:defRPr sz="2400"/>
            </a:lvl2pPr>
            <a:lvl3pPr>
              <a:defRPr sz="2400"/>
            </a:lvl3pPr>
            <a:lvl4pPr>
              <a:defRPr sz="2400"/>
            </a:lvl4pPr>
            <a:lvl5pPr>
              <a:defRPr sz="2400"/>
            </a:lvl5pPr>
          </a:lstStyle>
          <a:p>
            <a:pPr lvl="0"/>
            <a:r>
              <a:rPr lang="en-US" dirty="0" smtClean="0"/>
              <a:t>[name]</a:t>
            </a:r>
            <a:endParaRPr lang="en-US" dirty="0"/>
          </a:p>
        </p:txBody>
      </p:sp>
    </p:spTree>
    <p:extLst>
      <p:ext uri="{BB962C8B-B14F-4D97-AF65-F5344CB8AC3E}">
        <p14:creationId xmlns:p14="http://schemas.microsoft.com/office/powerpoint/2010/main" val="273054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1+#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30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000" fill="hold"/>
                                        <p:tgtEl>
                                          <p:spTgt spid="17"/>
                                        </p:tgtEl>
                                        <p:attrNameLst>
                                          <p:attrName>ppt_x</p:attrName>
                                        </p:attrNameLst>
                                      </p:cBhvr>
                                      <p:tavLst>
                                        <p:tav tm="0">
                                          <p:val>
                                            <p:strVal val="1+#ppt_w/2"/>
                                          </p:val>
                                        </p:tav>
                                        <p:tav tm="100000">
                                          <p:val>
                                            <p:strVal val="#ppt_x"/>
                                          </p:val>
                                        </p:tav>
                                      </p:tavLst>
                                    </p:anim>
                                    <p:anim calcmode="lin" valueType="num">
                                      <p:cBhvr additive="base">
                                        <p:cTn id="12" dur="10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50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00" fill="hold"/>
                                        <p:tgtEl>
                                          <p:spTgt spid="18"/>
                                        </p:tgtEl>
                                        <p:attrNameLst>
                                          <p:attrName>ppt_x</p:attrName>
                                        </p:attrNameLst>
                                      </p:cBhvr>
                                      <p:tavLst>
                                        <p:tav tm="0">
                                          <p:val>
                                            <p:strVal val="1+#ppt_w/2"/>
                                          </p:val>
                                        </p:tav>
                                        <p:tav tm="100000">
                                          <p:val>
                                            <p:strVal val="#ppt_x"/>
                                          </p:val>
                                        </p:tav>
                                      </p:tavLst>
                                    </p:anim>
                                    <p:anim calcmode="lin" valueType="num">
                                      <p:cBhvr additive="base">
                                        <p:cTn id="16" dur="10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10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1000" fill="hold"/>
                                        <p:tgtEl>
                                          <p:spTgt spid="19"/>
                                        </p:tgtEl>
                                        <p:attrNameLst>
                                          <p:attrName>ppt_x</p:attrName>
                                        </p:attrNameLst>
                                      </p:cBhvr>
                                      <p:tavLst>
                                        <p:tav tm="0">
                                          <p:val>
                                            <p:strVal val="1+#ppt_w/2"/>
                                          </p:val>
                                        </p:tav>
                                        <p:tav tm="100000">
                                          <p:val>
                                            <p:strVal val="#ppt_x"/>
                                          </p:val>
                                        </p:tav>
                                      </p:tavLst>
                                    </p:anim>
                                    <p:anim calcmode="lin" valueType="num">
                                      <p:cBhvr additive="base">
                                        <p:cTn id="20" dur="10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50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1+#ppt_w/2"/>
                                          </p:val>
                                        </p:tav>
                                        <p:tav tm="100000">
                                          <p:val>
                                            <p:strVal val="#ppt_x"/>
                                          </p:val>
                                        </p:tav>
                                      </p:tavLst>
                                    </p:anim>
                                    <p:anim calcmode="lin" valueType="num">
                                      <p:cBhvr additive="base">
                                        <p:cTn id="24" dur="1000" fill="hold"/>
                                        <p:tgtEl>
                                          <p:spTgt spid="20"/>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40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1000" fill="hold"/>
                                        <p:tgtEl>
                                          <p:spTgt spid="21"/>
                                        </p:tgtEl>
                                        <p:attrNameLst>
                                          <p:attrName>ppt_x</p:attrName>
                                        </p:attrNameLst>
                                      </p:cBhvr>
                                      <p:tavLst>
                                        <p:tav tm="0">
                                          <p:val>
                                            <p:strVal val="1+#ppt_w/2"/>
                                          </p:val>
                                        </p:tav>
                                        <p:tav tm="100000">
                                          <p:val>
                                            <p:strVal val="#ppt_x"/>
                                          </p:val>
                                        </p:tav>
                                      </p:tavLst>
                                    </p:anim>
                                    <p:anim calcmode="lin" valueType="num">
                                      <p:cBhvr additive="base">
                                        <p:cTn id="28"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tmplLst>
          <p:tmpl>
            <p:tnLst>
              <p:par>
                <p:cTn presetID="2" presetClass="entr" presetSubtype="2" decel="10000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1000" fill="hold"/>
                        <p:tgtEl>
                          <p:spTgt spid="16"/>
                        </p:tgtEl>
                        <p:attrNameLst>
                          <p:attrName>ppt_x</p:attrName>
                        </p:attrNameLst>
                      </p:cBhvr>
                      <p:tavLst>
                        <p:tav tm="0">
                          <p:val>
                            <p:strVal val="1+#ppt_w/2"/>
                          </p:val>
                        </p:tav>
                        <p:tav tm="100000">
                          <p:val>
                            <p:strVal val="#ppt_x"/>
                          </p:val>
                        </p:tav>
                      </p:tavLst>
                    </p:anim>
                    <p:anim calcmode="lin" valueType="num">
                      <p:cBhvr additive="base">
                        <p:cTn dur="1000" fill="hold"/>
                        <p:tgtEl>
                          <p:spTgt spid="16"/>
                        </p:tgtEl>
                        <p:attrNameLst>
                          <p:attrName>ppt_y</p:attrName>
                        </p:attrNameLst>
                      </p:cBhvr>
                      <p:tavLst>
                        <p:tav tm="0">
                          <p:val>
                            <p:strVal val="#ppt_y"/>
                          </p:val>
                        </p:tav>
                        <p:tav tm="100000">
                          <p:val>
                            <p:strVal val="#ppt_y"/>
                          </p:val>
                        </p:tav>
                      </p:tavLst>
                    </p:anim>
                  </p:childTnLst>
                </p:cTn>
              </p:par>
            </p:tnLst>
          </p:tmpl>
        </p:tmplLst>
      </p:bldP>
      <p:bldP spid="17" grpId="0" animBg="1">
        <p:tmplLst>
          <p:tmpl>
            <p:tnLst>
              <p:par>
                <p:cTn presetID="2" presetClass="entr" presetSubtype="2" decel="100000" fill="hold" nodeType="withEffect">
                  <p:stCondLst>
                    <p:cond delay="30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1000" fill="hold"/>
                        <p:tgtEl>
                          <p:spTgt spid="17"/>
                        </p:tgtEl>
                        <p:attrNameLst>
                          <p:attrName>ppt_x</p:attrName>
                        </p:attrNameLst>
                      </p:cBhvr>
                      <p:tavLst>
                        <p:tav tm="0">
                          <p:val>
                            <p:strVal val="1+#ppt_w/2"/>
                          </p:val>
                        </p:tav>
                        <p:tav tm="100000">
                          <p:val>
                            <p:strVal val="#ppt_x"/>
                          </p:val>
                        </p:tav>
                      </p:tavLst>
                    </p:anim>
                    <p:anim calcmode="lin" valueType="num">
                      <p:cBhvr additive="base">
                        <p:cTn dur="1000" fill="hold"/>
                        <p:tgtEl>
                          <p:spTgt spid="17"/>
                        </p:tgtEl>
                        <p:attrNameLst>
                          <p:attrName>ppt_y</p:attrName>
                        </p:attrNameLst>
                      </p:cBhvr>
                      <p:tavLst>
                        <p:tav tm="0">
                          <p:val>
                            <p:strVal val="#ppt_y"/>
                          </p:val>
                        </p:tav>
                        <p:tav tm="100000">
                          <p:val>
                            <p:strVal val="#ppt_y"/>
                          </p:val>
                        </p:tav>
                      </p:tavLst>
                    </p:anim>
                  </p:childTnLst>
                </p:cTn>
              </p:par>
            </p:tnLst>
          </p:tmpl>
        </p:tmplLst>
      </p:bldP>
      <p:bldP spid="18" grpId="0" animBg="1">
        <p:tmplLst>
          <p:tmpl>
            <p:tnLst>
              <p:par>
                <p:cTn presetID="2" presetClass="entr" presetSubtype="2" decel="100000"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1000" fill="hold"/>
                        <p:tgtEl>
                          <p:spTgt spid="18"/>
                        </p:tgtEl>
                        <p:attrNameLst>
                          <p:attrName>ppt_x</p:attrName>
                        </p:attrNameLst>
                      </p:cBhvr>
                      <p:tavLst>
                        <p:tav tm="0">
                          <p:val>
                            <p:strVal val="1+#ppt_w/2"/>
                          </p:val>
                        </p:tav>
                        <p:tav tm="100000">
                          <p:val>
                            <p:strVal val="#ppt_x"/>
                          </p:val>
                        </p:tav>
                      </p:tavLst>
                    </p:anim>
                    <p:anim calcmode="lin" valueType="num">
                      <p:cBhvr additive="base">
                        <p:cTn dur="1000" fill="hold"/>
                        <p:tgtEl>
                          <p:spTgt spid="18"/>
                        </p:tgtEl>
                        <p:attrNameLst>
                          <p:attrName>ppt_y</p:attrName>
                        </p:attrNameLst>
                      </p:cBhvr>
                      <p:tavLst>
                        <p:tav tm="0">
                          <p:val>
                            <p:strVal val="#ppt_y"/>
                          </p:val>
                        </p:tav>
                        <p:tav tm="100000">
                          <p:val>
                            <p:strVal val="#ppt_y"/>
                          </p:val>
                        </p:tav>
                      </p:tavLst>
                    </p:anim>
                  </p:childTnLst>
                </p:cTn>
              </p:par>
            </p:tnLst>
          </p:tmpl>
        </p:tmplLst>
      </p:bldP>
      <p:bldP spid="19" grpId="0" animBg="1">
        <p:tmplLst>
          <p:tmpl>
            <p:tnLst>
              <p:par>
                <p:cTn presetID="2" presetClass="entr" presetSubtype="2" decel="100000" fill="hold" nodeType="withEffect">
                  <p:stCondLst>
                    <p:cond delay="1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1000" fill="hold"/>
                        <p:tgtEl>
                          <p:spTgt spid="19"/>
                        </p:tgtEl>
                        <p:attrNameLst>
                          <p:attrName>ppt_x</p:attrName>
                        </p:attrNameLst>
                      </p:cBhvr>
                      <p:tavLst>
                        <p:tav tm="0">
                          <p:val>
                            <p:strVal val="1+#ppt_w/2"/>
                          </p:val>
                        </p:tav>
                        <p:tav tm="100000">
                          <p:val>
                            <p:strVal val="#ppt_x"/>
                          </p:val>
                        </p:tav>
                      </p:tavLst>
                    </p:anim>
                    <p:anim calcmode="lin" valueType="num">
                      <p:cBhvr additive="base">
                        <p:cTn dur="1000" fill="hold"/>
                        <p:tgtEl>
                          <p:spTgt spid="19"/>
                        </p:tgtEl>
                        <p:attrNameLst>
                          <p:attrName>ppt_y</p:attrName>
                        </p:attrNameLst>
                      </p:cBhvr>
                      <p:tavLst>
                        <p:tav tm="0">
                          <p:val>
                            <p:strVal val="#ppt_y"/>
                          </p:val>
                        </p:tav>
                        <p:tav tm="100000">
                          <p:val>
                            <p:strVal val="#ppt_y"/>
                          </p:val>
                        </p:tav>
                      </p:tavLst>
                    </p:anim>
                  </p:childTnLst>
                </p:cTn>
              </p:par>
            </p:tnLst>
          </p:tmpl>
        </p:tmplLst>
      </p:bldP>
      <p:bldP spid="20" grpId="0" animBg="1">
        <p:tmplLst>
          <p:tmpl>
            <p:tnLst>
              <p:par>
                <p:cTn presetID="2" presetClass="entr" presetSubtype="2" decel="100000"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1000" fill="hold"/>
                        <p:tgtEl>
                          <p:spTgt spid="20"/>
                        </p:tgtEl>
                        <p:attrNameLst>
                          <p:attrName>ppt_x</p:attrName>
                        </p:attrNameLst>
                      </p:cBhvr>
                      <p:tavLst>
                        <p:tav tm="0">
                          <p:val>
                            <p:strVal val="1+#ppt_w/2"/>
                          </p:val>
                        </p:tav>
                        <p:tav tm="100000">
                          <p:val>
                            <p:strVal val="#ppt_x"/>
                          </p:val>
                        </p:tav>
                      </p:tavLst>
                    </p:anim>
                    <p:anim calcmode="lin" valueType="num">
                      <p:cBhvr additive="base">
                        <p:cTn dur="1000" fill="hold"/>
                        <p:tgtEl>
                          <p:spTgt spid="20"/>
                        </p:tgtEl>
                        <p:attrNameLst>
                          <p:attrName>ppt_y</p:attrName>
                        </p:attrNameLst>
                      </p:cBhvr>
                      <p:tavLst>
                        <p:tav tm="0">
                          <p:val>
                            <p:strVal val="#ppt_y"/>
                          </p:val>
                        </p:tav>
                        <p:tav tm="100000">
                          <p:val>
                            <p:strVal val="#ppt_y"/>
                          </p:val>
                        </p:tav>
                      </p:tavLst>
                    </p:anim>
                  </p:childTnLst>
                </p:cTn>
              </p:par>
            </p:tnLst>
          </p:tmpl>
        </p:tmplLst>
      </p:bldP>
      <p:bldP spid="21" grpId="0" animBg="1">
        <p:tmplLst>
          <p:tmpl>
            <p:tnLst>
              <p:par>
                <p:cTn presetID="2" presetClass="entr" presetSubtype="2" decel="100000" fill="hold" nodeType="withEffect">
                  <p:stCondLst>
                    <p:cond delay="40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1000" fill="hold"/>
                        <p:tgtEl>
                          <p:spTgt spid="21"/>
                        </p:tgtEl>
                        <p:attrNameLst>
                          <p:attrName>ppt_x</p:attrName>
                        </p:attrNameLst>
                      </p:cBhvr>
                      <p:tavLst>
                        <p:tav tm="0">
                          <p:val>
                            <p:strVal val="1+#ppt_w/2"/>
                          </p:val>
                        </p:tav>
                        <p:tav tm="100000">
                          <p:val>
                            <p:strVal val="#ppt_x"/>
                          </p:val>
                        </p:tav>
                      </p:tavLst>
                    </p:anim>
                    <p:anim calcmode="lin" valueType="num">
                      <p:cBhvr additive="base">
                        <p:cTn dur="1000" fill="hold"/>
                        <p:tgtEl>
                          <p:spTgt spid="21"/>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les 2">
    <p:spTree>
      <p:nvGrpSpPr>
        <p:cNvPr id="1" name=""/>
        <p:cNvGrpSpPr/>
        <p:nvPr/>
      </p:nvGrpSpPr>
      <p:grpSpPr>
        <a:xfrm>
          <a:off x="0" y="0"/>
          <a:ext cx="0" cy="0"/>
          <a:chOff x="0" y="0"/>
          <a:chExt cx="0" cy="0"/>
        </a:xfrm>
      </p:grpSpPr>
      <p:sp>
        <p:nvSpPr>
          <p:cNvPr id="6" name="Rektangel 5"/>
          <p:cNvSpPr/>
          <p:nvPr userDrawn="1"/>
        </p:nvSpPr>
        <p:spPr>
          <a:xfrm flipV="1">
            <a:off x="0" y="0"/>
            <a:ext cx="9144000" cy="997293"/>
          </a:xfrm>
          <a:prstGeom prst="rect">
            <a:avLst/>
          </a:prstGeom>
          <a:gradFill>
            <a:gsLst>
              <a:gs pos="0">
                <a:srgbClr val="88110F"/>
              </a:gs>
              <a:gs pos="100000">
                <a:srgbClr val="E92E3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le 1"/>
          <p:cNvSpPr>
            <a:spLocks noGrp="1"/>
          </p:cNvSpPr>
          <p:nvPr>
            <p:ph type="title" hasCustomPrompt="1"/>
          </p:nvPr>
        </p:nvSpPr>
        <p:spPr>
          <a:xfrm>
            <a:off x="467545" y="203921"/>
            <a:ext cx="6480720" cy="589469"/>
          </a:xfrm>
          <a:prstGeom prst="rect">
            <a:avLst/>
          </a:prstGeom>
        </p:spPr>
        <p:txBody>
          <a:bodyPr anchor="ctr"/>
          <a:lstStyle>
            <a:lvl1pPr algn="l">
              <a:defRPr sz="2800">
                <a:solidFill>
                  <a:schemeClr val="bg1"/>
                </a:solidFill>
                <a:latin typeface="Segoe UI Light" pitchFamily="34" charset="0"/>
                <a:ea typeface="Segoe UI" pitchFamily="34" charset="0"/>
                <a:cs typeface="Segoe UI" pitchFamily="34" charset="0"/>
              </a:defRPr>
            </a:lvl1pPr>
          </a:lstStyle>
          <a:p>
            <a:r>
              <a:rPr lang="en-US" dirty="0" smtClean="0"/>
              <a:t>Click to add text</a:t>
            </a:r>
            <a:endParaRPr lang="en-GB" dirty="0"/>
          </a:p>
        </p:txBody>
      </p:sp>
      <p:sp>
        <p:nvSpPr>
          <p:cNvPr id="16" name="Content Placeholder 16"/>
          <p:cNvSpPr>
            <a:spLocks noGrp="1" noChangeAspect="1"/>
          </p:cNvSpPr>
          <p:nvPr>
            <p:ph sz="quarter" idx="10" hasCustomPrompt="1"/>
          </p:nvPr>
        </p:nvSpPr>
        <p:spPr>
          <a:xfrm>
            <a:off x="1058008" y="1417339"/>
            <a:ext cx="2223776" cy="1080000"/>
          </a:xfrm>
          <a:prstGeom prst="rect">
            <a:avLst/>
          </a:prstGeom>
          <a:solidFill>
            <a:srgbClr val="8E969D"/>
          </a:solidFill>
        </p:spPr>
        <p:txBody>
          <a:bodyPr anchor="b">
            <a:noAutofit/>
          </a:bodyPr>
          <a:lstStyle>
            <a:lvl1pPr marL="0" indent="0" algn="l">
              <a:buNone/>
              <a:defRPr sz="1800" b="0">
                <a:solidFill>
                  <a:schemeClr val="bg1"/>
                </a:solidFill>
                <a:effectLst/>
                <a:latin typeface="Segoe UI Light" pitchFamily="34" charset="0"/>
                <a:ea typeface="Segoe UI" pitchFamily="34" charset="0"/>
                <a:cs typeface="Segoe UI" pitchFamily="34" charset="0"/>
              </a:defRPr>
            </a:lvl1pPr>
            <a:lvl2pPr>
              <a:defRPr sz="2400"/>
            </a:lvl2pPr>
            <a:lvl3pPr>
              <a:defRPr sz="2400"/>
            </a:lvl3pPr>
            <a:lvl4pPr>
              <a:defRPr sz="2400"/>
            </a:lvl4pPr>
            <a:lvl5pPr>
              <a:defRPr sz="2400"/>
            </a:lvl5pPr>
          </a:lstStyle>
          <a:p>
            <a:pPr lvl="0"/>
            <a:r>
              <a:rPr lang="en-US" dirty="0" smtClean="0"/>
              <a:t>[name]</a:t>
            </a:r>
            <a:endParaRPr lang="en-US" dirty="0"/>
          </a:p>
        </p:txBody>
      </p:sp>
      <p:sp>
        <p:nvSpPr>
          <p:cNvPr id="17" name="Content Placeholder 16"/>
          <p:cNvSpPr>
            <a:spLocks noGrp="1" noChangeAspect="1"/>
          </p:cNvSpPr>
          <p:nvPr>
            <p:ph sz="quarter" idx="11" hasCustomPrompt="1"/>
          </p:nvPr>
        </p:nvSpPr>
        <p:spPr>
          <a:xfrm>
            <a:off x="3355064" y="1417339"/>
            <a:ext cx="2223776" cy="1080000"/>
          </a:xfrm>
          <a:prstGeom prst="rect">
            <a:avLst/>
          </a:prstGeom>
          <a:solidFill>
            <a:srgbClr val="8E969D"/>
          </a:solidFill>
        </p:spPr>
        <p:txBody>
          <a:bodyPr anchor="b">
            <a:noAutofit/>
          </a:bodyPr>
          <a:lstStyle>
            <a:lvl1pPr marL="0" indent="0" algn="l">
              <a:buNone/>
              <a:defRPr sz="1800" b="0">
                <a:solidFill>
                  <a:schemeClr val="bg1"/>
                </a:solidFill>
                <a:effectLst/>
                <a:latin typeface="Segoe UI Light" pitchFamily="34" charset="0"/>
                <a:ea typeface="Segoe UI" pitchFamily="34" charset="0"/>
                <a:cs typeface="Segoe UI" pitchFamily="34" charset="0"/>
              </a:defRPr>
            </a:lvl1pPr>
            <a:lvl2pPr>
              <a:defRPr sz="2400"/>
            </a:lvl2pPr>
            <a:lvl3pPr>
              <a:defRPr sz="2400"/>
            </a:lvl3pPr>
            <a:lvl4pPr>
              <a:defRPr sz="2400"/>
            </a:lvl4pPr>
            <a:lvl5pPr>
              <a:defRPr sz="2400"/>
            </a:lvl5pPr>
          </a:lstStyle>
          <a:p>
            <a:pPr lvl="0"/>
            <a:r>
              <a:rPr lang="en-US" dirty="0" smtClean="0"/>
              <a:t>[name]</a:t>
            </a:r>
            <a:endParaRPr lang="en-US" dirty="0"/>
          </a:p>
        </p:txBody>
      </p:sp>
      <p:sp>
        <p:nvSpPr>
          <p:cNvPr id="18" name="Content Placeholder 16"/>
          <p:cNvSpPr>
            <a:spLocks noGrp="1" noChangeAspect="1"/>
          </p:cNvSpPr>
          <p:nvPr>
            <p:ph sz="quarter" idx="12" hasCustomPrompt="1"/>
          </p:nvPr>
        </p:nvSpPr>
        <p:spPr>
          <a:xfrm>
            <a:off x="5659320" y="1417339"/>
            <a:ext cx="2223776" cy="1080000"/>
          </a:xfrm>
          <a:prstGeom prst="rect">
            <a:avLst/>
          </a:prstGeom>
          <a:solidFill>
            <a:srgbClr val="8E969D"/>
          </a:solidFill>
        </p:spPr>
        <p:txBody>
          <a:bodyPr anchor="b">
            <a:noAutofit/>
          </a:bodyPr>
          <a:lstStyle>
            <a:lvl1pPr marL="0" indent="0" algn="l">
              <a:buNone/>
              <a:defRPr sz="1800" b="0">
                <a:solidFill>
                  <a:schemeClr val="bg1"/>
                </a:solidFill>
                <a:effectLst/>
                <a:latin typeface="Segoe UI Light" pitchFamily="34" charset="0"/>
                <a:ea typeface="Segoe UI" pitchFamily="34" charset="0"/>
                <a:cs typeface="Segoe UI" pitchFamily="34" charset="0"/>
              </a:defRPr>
            </a:lvl1pPr>
            <a:lvl2pPr>
              <a:defRPr sz="2400"/>
            </a:lvl2pPr>
            <a:lvl3pPr>
              <a:defRPr sz="2400"/>
            </a:lvl3pPr>
            <a:lvl4pPr>
              <a:defRPr sz="2400"/>
            </a:lvl4pPr>
            <a:lvl5pPr>
              <a:defRPr sz="2400"/>
            </a:lvl5pPr>
          </a:lstStyle>
          <a:p>
            <a:pPr lvl="0"/>
            <a:r>
              <a:rPr lang="en-US" dirty="0" smtClean="0"/>
              <a:t>[name]</a:t>
            </a:r>
            <a:endParaRPr lang="en-US" dirty="0"/>
          </a:p>
        </p:txBody>
      </p:sp>
      <p:sp>
        <p:nvSpPr>
          <p:cNvPr id="19" name="Content Placeholder 16"/>
          <p:cNvSpPr>
            <a:spLocks noGrp="1" noChangeAspect="1"/>
          </p:cNvSpPr>
          <p:nvPr>
            <p:ph sz="quarter" idx="13" hasCustomPrompt="1"/>
          </p:nvPr>
        </p:nvSpPr>
        <p:spPr>
          <a:xfrm>
            <a:off x="1058009" y="2569468"/>
            <a:ext cx="2225047" cy="2224800"/>
          </a:xfrm>
          <a:prstGeom prst="rect">
            <a:avLst/>
          </a:prstGeom>
          <a:solidFill>
            <a:srgbClr val="E7E7E7"/>
          </a:solidFill>
        </p:spPr>
        <p:txBody>
          <a:bodyPr anchor="t">
            <a:noAutofit/>
          </a:bodyPr>
          <a:lstStyle>
            <a:lvl1pPr marL="0" indent="0">
              <a:buNone/>
              <a:defRPr sz="1600">
                <a:effectLst/>
                <a:latin typeface="Segoe UI Light" pitchFamily="34" charset="0"/>
              </a:defRPr>
            </a:lvl1pPr>
            <a:lvl2pPr>
              <a:defRPr sz="2400"/>
            </a:lvl2pPr>
            <a:lvl3pPr>
              <a:defRPr sz="2400"/>
            </a:lvl3pPr>
            <a:lvl4pPr>
              <a:defRPr sz="2400"/>
            </a:lvl4pPr>
            <a:lvl5pPr>
              <a:defRPr sz="2400"/>
            </a:lvl5pPr>
          </a:lstStyle>
          <a:p>
            <a:pPr lvl="0"/>
            <a:r>
              <a:rPr lang="en-US" dirty="0" smtClean="0"/>
              <a:t>[name]</a:t>
            </a:r>
            <a:endParaRPr lang="en-US" dirty="0"/>
          </a:p>
        </p:txBody>
      </p:sp>
      <p:sp>
        <p:nvSpPr>
          <p:cNvPr id="20" name="Content Placeholder 16"/>
          <p:cNvSpPr>
            <a:spLocks noGrp="1" noChangeAspect="1"/>
          </p:cNvSpPr>
          <p:nvPr>
            <p:ph sz="quarter" idx="15" hasCustomPrompt="1"/>
          </p:nvPr>
        </p:nvSpPr>
        <p:spPr>
          <a:xfrm>
            <a:off x="5659321" y="2569468"/>
            <a:ext cx="2225047" cy="2224800"/>
          </a:xfrm>
          <a:prstGeom prst="rect">
            <a:avLst/>
          </a:prstGeom>
          <a:solidFill>
            <a:srgbClr val="E7E7E7"/>
          </a:solidFill>
        </p:spPr>
        <p:txBody>
          <a:bodyPr anchor="t">
            <a:noAutofit/>
          </a:bodyPr>
          <a:lstStyle>
            <a:lvl1pPr marL="0" indent="0">
              <a:buNone/>
              <a:defRPr sz="1600">
                <a:effectLst/>
                <a:latin typeface="Segoe UI Light" pitchFamily="34" charset="0"/>
              </a:defRPr>
            </a:lvl1pPr>
            <a:lvl2pPr>
              <a:defRPr sz="2400"/>
            </a:lvl2pPr>
            <a:lvl3pPr>
              <a:defRPr sz="2400"/>
            </a:lvl3pPr>
            <a:lvl4pPr>
              <a:defRPr sz="2400"/>
            </a:lvl4pPr>
            <a:lvl5pPr>
              <a:defRPr sz="2400"/>
            </a:lvl5pPr>
          </a:lstStyle>
          <a:p>
            <a:pPr lvl="0"/>
            <a:r>
              <a:rPr lang="en-US" dirty="0" smtClean="0"/>
              <a:t>[name]</a:t>
            </a:r>
            <a:endParaRPr lang="en-US" dirty="0"/>
          </a:p>
        </p:txBody>
      </p:sp>
      <p:sp>
        <p:nvSpPr>
          <p:cNvPr id="21" name="Content Placeholder 16"/>
          <p:cNvSpPr>
            <a:spLocks noGrp="1" noChangeAspect="1"/>
          </p:cNvSpPr>
          <p:nvPr>
            <p:ph sz="quarter" idx="16" hasCustomPrompt="1"/>
          </p:nvPr>
        </p:nvSpPr>
        <p:spPr>
          <a:xfrm>
            <a:off x="3355065" y="2569468"/>
            <a:ext cx="2225047" cy="2224800"/>
          </a:xfrm>
          <a:prstGeom prst="rect">
            <a:avLst/>
          </a:prstGeom>
          <a:solidFill>
            <a:srgbClr val="E7E7E7"/>
          </a:solidFill>
        </p:spPr>
        <p:txBody>
          <a:bodyPr anchor="t">
            <a:noAutofit/>
          </a:bodyPr>
          <a:lstStyle>
            <a:lvl1pPr marL="0" indent="0">
              <a:buNone/>
              <a:defRPr sz="1600">
                <a:effectLst/>
                <a:latin typeface="Segoe UI Light" pitchFamily="34" charset="0"/>
              </a:defRPr>
            </a:lvl1pPr>
            <a:lvl2pPr>
              <a:defRPr sz="2400"/>
            </a:lvl2pPr>
            <a:lvl3pPr>
              <a:defRPr sz="2400"/>
            </a:lvl3pPr>
            <a:lvl4pPr>
              <a:defRPr sz="2400"/>
            </a:lvl4pPr>
            <a:lvl5pPr>
              <a:defRPr sz="2400"/>
            </a:lvl5pPr>
          </a:lstStyle>
          <a:p>
            <a:pPr lvl="0"/>
            <a:r>
              <a:rPr lang="en-US" dirty="0" smtClean="0"/>
              <a:t>[name]</a:t>
            </a:r>
            <a:endParaRPr lang="en-US" dirty="0"/>
          </a:p>
        </p:txBody>
      </p:sp>
    </p:spTree>
    <p:extLst>
      <p:ext uri="{BB962C8B-B14F-4D97-AF65-F5344CB8AC3E}">
        <p14:creationId xmlns:p14="http://schemas.microsoft.com/office/powerpoint/2010/main" val="65147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1+#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30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000" fill="hold"/>
                                        <p:tgtEl>
                                          <p:spTgt spid="17"/>
                                        </p:tgtEl>
                                        <p:attrNameLst>
                                          <p:attrName>ppt_x</p:attrName>
                                        </p:attrNameLst>
                                      </p:cBhvr>
                                      <p:tavLst>
                                        <p:tav tm="0">
                                          <p:val>
                                            <p:strVal val="1+#ppt_w/2"/>
                                          </p:val>
                                        </p:tav>
                                        <p:tav tm="100000">
                                          <p:val>
                                            <p:strVal val="#ppt_x"/>
                                          </p:val>
                                        </p:tav>
                                      </p:tavLst>
                                    </p:anim>
                                    <p:anim calcmode="lin" valueType="num">
                                      <p:cBhvr additive="base">
                                        <p:cTn id="12" dur="10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50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00" fill="hold"/>
                                        <p:tgtEl>
                                          <p:spTgt spid="18"/>
                                        </p:tgtEl>
                                        <p:attrNameLst>
                                          <p:attrName>ppt_x</p:attrName>
                                        </p:attrNameLst>
                                      </p:cBhvr>
                                      <p:tavLst>
                                        <p:tav tm="0">
                                          <p:val>
                                            <p:strVal val="1+#ppt_w/2"/>
                                          </p:val>
                                        </p:tav>
                                        <p:tav tm="100000">
                                          <p:val>
                                            <p:strVal val="#ppt_x"/>
                                          </p:val>
                                        </p:tav>
                                      </p:tavLst>
                                    </p:anim>
                                    <p:anim calcmode="lin" valueType="num">
                                      <p:cBhvr additive="base">
                                        <p:cTn id="16" dur="10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10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1000" fill="hold"/>
                                        <p:tgtEl>
                                          <p:spTgt spid="19"/>
                                        </p:tgtEl>
                                        <p:attrNameLst>
                                          <p:attrName>ppt_x</p:attrName>
                                        </p:attrNameLst>
                                      </p:cBhvr>
                                      <p:tavLst>
                                        <p:tav tm="0">
                                          <p:val>
                                            <p:strVal val="1+#ppt_w/2"/>
                                          </p:val>
                                        </p:tav>
                                        <p:tav tm="100000">
                                          <p:val>
                                            <p:strVal val="#ppt_x"/>
                                          </p:val>
                                        </p:tav>
                                      </p:tavLst>
                                    </p:anim>
                                    <p:anim calcmode="lin" valueType="num">
                                      <p:cBhvr additive="base">
                                        <p:cTn id="20" dur="10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50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1+#ppt_w/2"/>
                                          </p:val>
                                        </p:tav>
                                        <p:tav tm="100000">
                                          <p:val>
                                            <p:strVal val="#ppt_x"/>
                                          </p:val>
                                        </p:tav>
                                      </p:tavLst>
                                    </p:anim>
                                    <p:anim calcmode="lin" valueType="num">
                                      <p:cBhvr additive="base">
                                        <p:cTn id="24" dur="1000" fill="hold"/>
                                        <p:tgtEl>
                                          <p:spTgt spid="20"/>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40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1000" fill="hold"/>
                                        <p:tgtEl>
                                          <p:spTgt spid="21"/>
                                        </p:tgtEl>
                                        <p:attrNameLst>
                                          <p:attrName>ppt_x</p:attrName>
                                        </p:attrNameLst>
                                      </p:cBhvr>
                                      <p:tavLst>
                                        <p:tav tm="0">
                                          <p:val>
                                            <p:strVal val="1+#ppt_w/2"/>
                                          </p:val>
                                        </p:tav>
                                        <p:tav tm="100000">
                                          <p:val>
                                            <p:strVal val="#ppt_x"/>
                                          </p:val>
                                        </p:tav>
                                      </p:tavLst>
                                    </p:anim>
                                    <p:anim calcmode="lin" valueType="num">
                                      <p:cBhvr additive="base">
                                        <p:cTn id="28"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tmplLst>
          <p:tmpl>
            <p:tnLst>
              <p:par>
                <p:cTn presetID="2" presetClass="entr" presetSubtype="2" decel="10000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1000" fill="hold"/>
                        <p:tgtEl>
                          <p:spTgt spid="16"/>
                        </p:tgtEl>
                        <p:attrNameLst>
                          <p:attrName>ppt_x</p:attrName>
                        </p:attrNameLst>
                      </p:cBhvr>
                      <p:tavLst>
                        <p:tav tm="0">
                          <p:val>
                            <p:strVal val="1+#ppt_w/2"/>
                          </p:val>
                        </p:tav>
                        <p:tav tm="100000">
                          <p:val>
                            <p:strVal val="#ppt_x"/>
                          </p:val>
                        </p:tav>
                      </p:tavLst>
                    </p:anim>
                    <p:anim calcmode="lin" valueType="num">
                      <p:cBhvr additive="base">
                        <p:cTn dur="1000" fill="hold"/>
                        <p:tgtEl>
                          <p:spTgt spid="16"/>
                        </p:tgtEl>
                        <p:attrNameLst>
                          <p:attrName>ppt_y</p:attrName>
                        </p:attrNameLst>
                      </p:cBhvr>
                      <p:tavLst>
                        <p:tav tm="0">
                          <p:val>
                            <p:strVal val="#ppt_y"/>
                          </p:val>
                        </p:tav>
                        <p:tav tm="100000">
                          <p:val>
                            <p:strVal val="#ppt_y"/>
                          </p:val>
                        </p:tav>
                      </p:tavLst>
                    </p:anim>
                  </p:childTnLst>
                </p:cTn>
              </p:par>
            </p:tnLst>
          </p:tmpl>
        </p:tmplLst>
      </p:bldP>
      <p:bldP spid="17" grpId="0" animBg="1">
        <p:tmplLst>
          <p:tmpl>
            <p:tnLst>
              <p:par>
                <p:cTn presetID="2" presetClass="entr" presetSubtype="2" decel="100000" fill="hold" nodeType="withEffect">
                  <p:stCondLst>
                    <p:cond delay="30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1000" fill="hold"/>
                        <p:tgtEl>
                          <p:spTgt spid="17"/>
                        </p:tgtEl>
                        <p:attrNameLst>
                          <p:attrName>ppt_x</p:attrName>
                        </p:attrNameLst>
                      </p:cBhvr>
                      <p:tavLst>
                        <p:tav tm="0">
                          <p:val>
                            <p:strVal val="1+#ppt_w/2"/>
                          </p:val>
                        </p:tav>
                        <p:tav tm="100000">
                          <p:val>
                            <p:strVal val="#ppt_x"/>
                          </p:val>
                        </p:tav>
                      </p:tavLst>
                    </p:anim>
                    <p:anim calcmode="lin" valueType="num">
                      <p:cBhvr additive="base">
                        <p:cTn dur="1000" fill="hold"/>
                        <p:tgtEl>
                          <p:spTgt spid="17"/>
                        </p:tgtEl>
                        <p:attrNameLst>
                          <p:attrName>ppt_y</p:attrName>
                        </p:attrNameLst>
                      </p:cBhvr>
                      <p:tavLst>
                        <p:tav tm="0">
                          <p:val>
                            <p:strVal val="#ppt_y"/>
                          </p:val>
                        </p:tav>
                        <p:tav tm="100000">
                          <p:val>
                            <p:strVal val="#ppt_y"/>
                          </p:val>
                        </p:tav>
                      </p:tavLst>
                    </p:anim>
                  </p:childTnLst>
                </p:cTn>
              </p:par>
            </p:tnLst>
          </p:tmpl>
        </p:tmplLst>
      </p:bldP>
      <p:bldP spid="18" grpId="0" animBg="1">
        <p:tmplLst>
          <p:tmpl>
            <p:tnLst>
              <p:par>
                <p:cTn presetID="2" presetClass="entr" presetSubtype="2" decel="100000"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1000" fill="hold"/>
                        <p:tgtEl>
                          <p:spTgt spid="18"/>
                        </p:tgtEl>
                        <p:attrNameLst>
                          <p:attrName>ppt_x</p:attrName>
                        </p:attrNameLst>
                      </p:cBhvr>
                      <p:tavLst>
                        <p:tav tm="0">
                          <p:val>
                            <p:strVal val="1+#ppt_w/2"/>
                          </p:val>
                        </p:tav>
                        <p:tav tm="100000">
                          <p:val>
                            <p:strVal val="#ppt_x"/>
                          </p:val>
                        </p:tav>
                      </p:tavLst>
                    </p:anim>
                    <p:anim calcmode="lin" valueType="num">
                      <p:cBhvr additive="base">
                        <p:cTn dur="1000" fill="hold"/>
                        <p:tgtEl>
                          <p:spTgt spid="18"/>
                        </p:tgtEl>
                        <p:attrNameLst>
                          <p:attrName>ppt_y</p:attrName>
                        </p:attrNameLst>
                      </p:cBhvr>
                      <p:tavLst>
                        <p:tav tm="0">
                          <p:val>
                            <p:strVal val="#ppt_y"/>
                          </p:val>
                        </p:tav>
                        <p:tav tm="100000">
                          <p:val>
                            <p:strVal val="#ppt_y"/>
                          </p:val>
                        </p:tav>
                      </p:tavLst>
                    </p:anim>
                  </p:childTnLst>
                </p:cTn>
              </p:par>
            </p:tnLst>
          </p:tmpl>
        </p:tmplLst>
      </p:bldP>
      <p:bldP spid="19" grpId="0" animBg="1">
        <p:tmplLst>
          <p:tmpl>
            <p:tnLst>
              <p:par>
                <p:cTn presetID="2" presetClass="entr" presetSubtype="2" decel="100000" fill="hold" nodeType="withEffect">
                  <p:stCondLst>
                    <p:cond delay="1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1000" fill="hold"/>
                        <p:tgtEl>
                          <p:spTgt spid="19"/>
                        </p:tgtEl>
                        <p:attrNameLst>
                          <p:attrName>ppt_x</p:attrName>
                        </p:attrNameLst>
                      </p:cBhvr>
                      <p:tavLst>
                        <p:tav tm="0">
                          <p:val>
                            <p:strVal val="1+#ppt_w/2"/>
                          </p:val>
                        </p:tav>
                        <p:tav tm="100000">
                          <p:val>
                            <p:strVal val="#ppt_x"/>
                          </p:val>
                        </p:tav>
                      </p:tavLst>
                    </p:anim>
                    <p:anim calcmode="lin" valueType="num">
                      <p:cBhvr additive="base">
                        <p:cTn dur="1000" fill="hold"/>
                        <p:tgtEl>
                          <p:spTgt spid="19"/>
                        </p:tgtEl>
                        <p:attrNameLst>
                          <p:attrName>ppt_y</p:attrName>
                        </p:attrNameLst>
                      </p:cBhvr>
                      <p:tavLst>
                        <p:tav tm="0">
                          <p:val>
                            <p:strVal val="#ppt_y"/>
                          </p:val>
                        </p:tav>
                        <p:tav tm="100000">
                          <p:val>
                            <p:strVal val="#ppt_y"/>
                          </p:val>
                        </p:tav>
                      </p:tavLst>
                    </p:anim>
                  </p:childTnLst>
                </p:cTn>
              </p:par>
            </p:tnLst>
          </p:tmpl>
        </p:tmplLst>
      </p:bldP>
      <p:bldP spid="20" grpId="0" animBg="1">
        <p:tmplLst>
          <p:tmpl>
            <p:tnLst>
              <p:par>
                <p:cTn presetID="2" presetClass="entr" presetSubtype="2" decel="100000"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1000" fill="hold"/>
                        <p:tgtEl>
                          <p:spTgt spid="20"/>
                        </p:tgtEl>
                        <p:attrNameLst>
                          <p:attrName>ppt_x</p:attrName>
                        </p:attrNameLst>
                      </p:cBhvr>
                      <p:tavLst>
                        <p:tav tm="0">
                          <p:val>
                            <p:strVal val="1+#ppt_w/2"/>
                          </p:val>
                        </p:tav>
                        <p:tav tm="100000">
                          <p:val>
                            <p:strVal val="#ppt_x"/>
                          </p:val>
                        </p:tav>
                      </p:tavLst>
                    </p:anim>
                    <p:anim calcmode="lin" valueType="num">
                      <p:cBhvr additive="base">
                        <p:cTn dur="1000" fill="hold"/>
                        <p:tgtEl>
                          <p:spTgt spid="20"/>
                        </p:tgtEl>
                        <p:attrNameLst>
                          <p:attrName>ppt_y</p:attrName>
                        </p:attrNameLst>
                      </p:cBhvr>
                      <p:tavLst>
                        <p:tav tm="0">
                          <p:val>
                            <p:strVal val="#ppt_y"/>
                          </p:val>
                        </p:tav>
                        <p:tav tm="100000">
                          <p:val>
                            <p:strVal val="#ppt_y"/>
                          </p:val>
                        </p:tav>
                      </p:tavLst>
                    </p:anim>
                  </p:childTnLst>
                </p:cTn>
              </p:par>
            </p:tnLst>
          </p:tmpl>
        </p:tmplLst>
      </p:bldP>
      <p:bldP spid="21" grpId="0" animBg="1">
        <p:tmplLst>
          <p:tmpl>
            <p:tnLst>
              <p:par>
                <p:cTn presetID="2" presetClass="entr" presetSubtype="2" decel="100000" fill="hold" nodeType="withEffect">
                  <p:stCondLst>
                    <p:cond delay="40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1000" fill="hold"/>
                        <p:tgtEl>
                          <p:spTgt spid="21"/>
                        </p:tgtEl>
                        <p:attrNameLst>
                          <p:attrName>ppt_x</p:attrName>
                        </p:attrNameLst>
                      </p:cBhvr>
                      <p:tavLst>
                        <p:tav tm="0">
                          <p:val>
                            <p:strVal val="1+#ppt_w/2"/>
                          </p:val>
                        </p:tav>
                        <p:tav tm="100000">
                          <p:val>
                            <p:strVal val="#ppt_x"/>
                          </p:val>
                        </p:tav>
                      </p:tavLst>
                    </p:anim>
                    <p:anim calcmode="lin" valueType="num">
                      <p:cBhvr additive="base">
                        <p:cTn dur="1000" fill="hold"/>
                        <p:tgtEl>
                          <p:spTgt spid="21"/>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Kun titel">
    <p:spTree>
      <p:nvGrpSpPr>
        <p:cNvPr id="1" name=""/>
        <p:cNvGrpSpPr/>
        <p:nvPr/>
      </p:nvGrpSpPr>
      <p:grpSpPr>
        <a:xfrm>
          <a:off x="0" y="0"/>
          <a:ext cx="0" cy="0"/>
          <a:chOff x="0" y="0"/>
          <a:chExt cx="0" cy="0"/>
        </a:xfrm>
      </p:grpSpPr>
      <p:sp>
        <p:nvSpPr>
          <p:cNvPr id="6" name="Rektangel 5"/>
          <p:cNvSpPr/>
          <p:nvPr userDrawn="1"/>
        </p:nvSpPr>
        <p:spPr>
          <a:xfrm flipV="1">
            <a:off x="0" y="0"/>
            <a:ext cx="9144000" cy="997293"/>
          </a:xfrm>
          <a:prstGeom prst="rect">
            <a:avLst/>
          </a:prstGeom>
          <a:gradFill>
            <a:gsLst>
              <a:gs pos="0">
                <a:srgbClr val="88110F"/>
              </a:gs>
              <a:gs pos="100000">
                <a:srgbClr val="E92E3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le 1"/>
          <p:cNvSpPr>
            <a:spLocks noGrp="1"/>
          </p:cNvSpPr>
          <p:nvPr>
            <p:ph type="title" hasCustomPrompt="1"/>
          </p:nvPr>
        </p:nvSpPr>
        <p:spPr>
          <a:xfrm>
            <a:off x="467545" y="203921"/>
            <a:ext cx="6480720" cy="589469"/>
          </a:xfrm>
          <a:prstGeom prst="rect">
            <a:avLst/>
          </a:prstGeom>
        </p:spPr>
        <p:txBody>
          <a:bodyPr anchor="ctr"/>
          <a:lstStyle>
            <a:lvl1pPr algn="l">
              <a:defRPr sz="2800">
                <a:solidFill>
                  <a:schemeClr val="bg1"/>
                </a:solidFill>
                <a:latin typeface="Segoe UI Light" pitchFamily="34" charset="0"/>
                <a:ea typeface="Segoe UI" pitchFamily="34" charset="0"/>
                <a:cs typeface="Segoe UI" pitchFamily="34" charset="0"/>
              </a:defRPr>
            </a:lvl1pPr>
          </a:lstStyle>
          <a:p>
            <a:r>
              <a:rPr lang="en-US" dirty="0" smtClean="0"/>
              <a:t>Click to add text</a:t>
            </a:r>
            <a:endParaRPr lang="en-GB" dirty="0"/>
          </a:p>
        </p:txBody>
      </p:sp>
    </p:spTree>
    <p:extLst>
      <p:ext uri="{BB962C8B-B14F-4D97-AF65-F5344CB8AC3E}">
        <p14:creationId xmlns:p14="http://schemas.microsoft.com/office/powerpoint/2010/main" val="344468680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Billede 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100392" y="5233764"/>
            <a:ext cx="942408" cy="360000"/>
          </a:xfrm>
          <a:prstGeom prst="rect">
            <a:avLst/>
          </a:prstGeom>
        </p:spPr>
      </p:pic>
    </p:spTree>
    <p:extLst>
      <p:ext uri="{BB962C8B-B14F-4D97-AF65-F5344CB8AC3E}">
        <p14:creationId xmlns:p14="http://schemas.microsoft.com/office/powerpoint/2010/main" val="12956793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1" r:id="rId4"/>
    <p:sldLayoutId id="2147483656" r:id="rId5"/>
    <p:sldLayoutId id="2147483653" r:id="rId6"/>
    <p:sldLayoutId id="2147483659" r:id="rId7"/>
    <p:sldLayoutId id="2147483665" r:id="rId8"/>
    <p:sldLayoutId id="2147483660" r:id="rId9"/>
    <p:sldLayoutId id="2147483655" r:id="rId10"/>
    <p:sldLayoutId id="2147483666" r:id="rId11"/>
    <p:sldLayoutId id="2147483657" r:id="rId12"/>
    <p:sldLayoutId id="2147483668" r:id="rId13"/>
    <p:sldLayoutId id="2147483669" r:id="rId14"/>
    <p:sldLayoutId id="2147483670" r:id="rId15"/>
    <p:sldLayoutId id="2147483671" r:id="rId16"/>
  </p:sldLayoutIdLst>
  <p:timing>
    <p:tnLst>
      <p:par>
        <p:cTn id="1" dur="indefinite" restart="never" nodeType="tmRoot"/>
      </p:par>
    </p:tnLst>
  </p:timing>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9.xml"/><Relationship Id="rId1" Type="http://schemas.openxmlformats.org/officeDocument/2006/relationships/vmlDrawing" Target="../drawings/vmlDrawing3.vml"/><Relationship Id="rId5" Type="http://schemas.openxmlformats.org/officeDocument/2006/relationships/image" Target="../media/image23.emf"/><Relationship Id="rId4" Type="http://schemas.openxmlformats.org/officeDocument/2006/relationships/oleObject" Target="../embeddings/oleObject3.bin"/></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9.xml"/><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9.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9.xml"/><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9.xml"/><Relationship Id="rId1" Type="http://schemas.openxmlformats.org/officeDocument/2006/relationships/slideLayout" Target="../slideLayouts/slideLayout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9.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2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9.xml"/><Relationship Id="rId5" Type="http://schemas.openxmlformats.org/officeDocument/2006/relationships/image" Target="../media/image29.png"/><Relationship Id="rId4" Type="http://schemas.openxmlformats.org/officeDocument/2006/relationships/image" Target="../media/image35.png"/></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2.xml"/><Relationship Id="rId1" Type="http://schemas.openxmlformats.org/officeDocument/2006/relationships/slideLayout" Target="../slideLayouts/slideLayout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7.xml"/><Relationship Id="rId1" Type="http://schemas.openxmlformats.org/officeDocument/2006/relationships/slideLayout" Target="../slideLayouts/slideLayout9.xml"/><Relationship Id="rId4" Type="http://schemas.openxmlformats.org/officeDocument/2006/relationships/image" Target="../media/image37.png"/></Relationships>
</file>

<file path=ppt/slides/_rels/slide5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8.xml"/><Relationship Id="rId1" Type="http://schemas.openxmlformats.org/officeDocument/2006/relationships/slideLayout" Target="../slideLayouts/slideLayout9.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5.png"/></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0.xml"/><Relationship Id="rId1" Type="http://schemas.openxmlformats.org/officeDocument/2006/relationships/slideLayout" Target="../slideLayouts/slideLayout9.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52.xml"/><Relationship Id="rId1" Type="http://schemas.openxmlformats.org/officeDocument/2006/relationships/slideLayout" Target="../slideLayouts/slideLayout9.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53.xml"/><Relationship Id="rId1" Type="http://schemas.openxmlformats.org/officeDocument/2006/relationships/slideLayout" Target="../slideLayouts/slideLayout9.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54.xml"/><Relationship Id="rId1" Type="http://schemas.openxmlformats.org/officeDocument/2006/relationships/slideLayout" Target="../slideLayouts/slideLayout9.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9.xml"/><Relationship Id="rId1" Type="http://schemas.openxmlformats.org/officeDocument/2006/relationships/vmlDrawing" Target="../drawings/vmlDrawing1.vml"/><Relationship Id="rId5" Type="http://schemas.openxmlformats.org/officeDocument/2006/relationships/image" Target="../media/image15.emf"/><Relationship Id="rId4" Type="http://schemas.openxmlformats.org/officeDocument/2006/relationships/oleObject" Target="../embeddings/oleObject1.bin"/></Relationships>
</file>

<file path=ppt/slides/_rels/slide6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5.xml"/><Relationship Id="rId1" Type="http://schemas.openxmlformats.org/officeDocument/2006/relationships/slideLayout" Target="../slideLayouts/slideLayout9.xml"/><Relationship Id="rId5" Type="http://schemas.openxmlformats.org/officeDocument/2006/relationships/image" Target="../media/image43.jpeg"/><Relationship Id="rId4" Type="http://schemas.openxmlformats.org/officeDocument/2006/relationships/hyperlink" Target="http://sinfo.software-innovation.com/konsern/knowledge/communities/UserExperience/Icons%20to%20use%20in%20PPTs/activity.png"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6.xml"/><Relationship Id="rId1" Type="http://schemas.openxmlformats.org/officeDocument/2006/relationships/slideLayout" Target="../slideLayouts/slideLayout9.xml"/><Relationship Id="rId5" Type="http://schemas.openxmlformats.org/officeDocument/2006/relationships/image" Target="../media/image43.jpeg"/><Relationship Id="rId4" Type="http://schemas.openxmlformats.org/officeDocument/2006/relationships/hyperlink" Target="http://sinfo.software-innovation.com/konsern/knowledge/communities/UserExperience/Icons%20to%20use%20in%20PPTs/activity.png" TargetMode="Externa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57.xml"/><Relationship Id="rId1" Type="http://schemas.openxmlformats.org/officeDocument/2006/relationships/slideLayout" Target="../slideLayouts/slideLayout9.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9.xml"/><Relationship Id="rId1" Type="http://schemas.openxmlformats.org/officeDocument/2006/relationships/slideLayout" Target="../slideLayouts/slideLayout9.xml"/><Relationship Id="rId5" Type="http://schemas.openxmlformats.org/officeDocument/2006/relationships/image" Target="../media/image42.png"/><Relationship Id="rId4" Type="http://schemas.openxmlformats.org/officeDocument/2006/relationships/image" Target="../media/image44.png"/></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60.xml"/><Relationship Id="rId1" Type="http://schemas.openxmlformats.org/officeDocument/2006/relationships/slideLayout" Target="../slideLayouts/slideLayout9.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3.xml"/><Relationship Id="rId1" Type="http://schemas.openxmlformats.org/officeDocument/2006/relationships/slideLayout" Target="../slideLayouts/slideLayout9.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18.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xml"/><Relationship Id="rId1" Type="http://schemas.openxmlformats.org/officeDocument/2006/relationships/vmlDrawing" Target="../drawings/vmlDrawing2.vml"/><Relationship Id="rId5" Type="http://schemas.openxmlformats.org/officeDocument/2006/relationships/image" Target="../media/image16.emf"/><Relationship Id="rId4" Type="http://schemas.openxmlformats.org/officeDocument/2006/relationships/oleObject" Target="../embeddings/oleObject2.bin"/></Relationships>
</file>

<file path=ppt/slides/_rels/slide7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50.png"/><Relationship Id="rId2" Type="http://schemas.openxmlformats.org/officeDocument/2006/relationships/notesSlide" Target="../notesSlides/notesSlide65.xml"/><Relationship Id="rId1" Type="http://schemas.openxmlformats.org/officeDocument/2006/relationships/slideLayout" Target="../slideLayouts/slideLayout9.xml"/><Relationship Id="rId6" Type="http://schemas.openxmlformats.org/officeDocument/2006/relationships/image" Target="../media/image42.png"/><Relationship Id="rId5" Type="http://schemas.openxmlformats.org/officeDocument/2006/relationships/image" Target="../media/image49.png"/><Relationship Id="rId4" Type="http://schemas.openxmlformats.org/officeDocument/2006/relationships/image" Target="../media/image48.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67.xml"/><Relationship Id="rId1" Type="http://schemas.openxmlformats.org/officeDocument/2006/relationships/slideLayout" Target="../slideLayouts/slideLayout9.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360° Videregående kurs</a:t>
            </a:r>
            <a:endParaRPr lang="da-DK" dirty="0"/>
          </a:p>
        </p:txBody>
      </p:sp>
      <p:sp>
        <p:nvSpPr>
          <p:cNvPr id="3" name="Pladsholder til tekst 2"/>
          <p:cNvSpPr>
            <a:spLocks noGrp="1"/>
          </p:cNvSpPr>
          <p:nvPr>
            <p:ph type="body" sz="quarter" idx="10"/>
          </p:nvPr>
        </p:nvSpPr>
        <p:spPr/>
        <p:txBody>
          <a:bodyPr/>
          <a:lstStyle/>
          <a:p>
            <a:r>
              <a:rPr lang="da-DK" dirty="0" smtClean="0"/>
              <a:t>Instruktør:</a:t>
            </a:r>
            <a:endParaRPr lang="da-DK" dirty="0"/>
          </a:p>
        </p:txBody>
      </p:sp>
      <p:sp>
        <p:nvSpPr>
          <p:cNvPr id="4" name="Pladsholder til indhold 3"/>
          <p:cNvSpPr>
            <a:spLocks noGrp="1"/>
          </p:cNvSpPr>
          <p:nvPr>
            <p:ph sz="quarter" idx="11"/>
          </p:nvPr>
        </p:nvSpPr>
        <p:spPr/>
        <p:txBody>
          <a:bodyPr/>
          <a:lstStyle/>
          <a:p>
            <a:endParaRPr lang="da-DK"/>
          </a:p>
        </p:txBody>
      </p:sp>
      <p:sp>
        <p:nvSpPr>
          <p:cNvPr id="5" name="Pladsholder til indhold 4"/>
          <p:cNvSpPr>
            <a:spLocks noGrp="1"/>
          </p:cNvSpPr>
          <p:nvPr>
            <p:ph sz="quarter" idx="12"/>
          </p:nvPr>
        </p:nvSpPr>
        <p:spPr/>
        <p:txBody>
          <a:bodyPr/>
          <a:lstStyle/>
          <a:p>
            <a:endParaRPr lang="da-DK"/>
          </a:p>
        </p:txBody>
      </p:sp>
      <p:sp>
        <p:nvSpPr>
          <p:cNvPr id="6" name="Pladsholder til indhold 5"/>
          <p:cNvSpPr>
            <a:spLocks noGrp="1"/>
          </p:cNvSpPr>
          <p:nvPr>
            <p:ph sz="quarter" idx="13"/>
          </p:nvPr>
        </p:nvSpPr>
        <p:spPr/>
        <p:txBody>
          <a:bodyPr/>
          <a:lstStyle/>
          <a:p>
            <a:endParaRPr lang="da-DK"/>
          </a:p>
        </p:txBody>
      </p:sp>
      <p:sp>
        <p:nvSpPr>
          <p:cNvPr id="7" name="Pladsholder til indhold 6"/>
          <p:cNvSpPr>
            <a:spLocks noGrp="1"/>
          </p:cNvSpPr>
          <p:nvPr>
            <p:ph sz="quarter" idx="14"/>
          </p:nvPr>
        </p:nvSpPr>
        <p:spPr/>
        <p:txBody>
          <a:bodyPr/>
          <a:lstStyle/>
          <a:p>
            <a:endParaRPr lang="da-DK"/>
          </a:p>
        </p:txBody>
      </p:sp>
      <p:sp>
        <p:nvSpPr>
          <p:cNvPr id="8" name="Pladsholder til indhold 7"/>
          <p:cNvSpPr>
            <a:spLocks noGrp="1"/>
          </p:cNvSpPr>
          <p:nvPr>
            <p:ph sz="quarter" idx="15"/>
          </p:nvPr>
        </p:nvSpPr>
        <p:spPr/>
        <p:txBody>
          <a:bodyPr/>
          <a:lstStyle/>
          <a:p>
            <a:endParaRPr lang="da-DK"/>
          </a:p>
        </p:txBody>
      </p:sp>
      <p:sp>
        <p:nvSpPr>
          <p:cNvPr id="9" name="Pladsholder til indhold 8"/>
          <p:cNvSpPr>
            <a:spLocks noGrp="1"/>
          </p:cNvSpPr>
          <p:nvPr>
            <p:ph sz="quarter" idx="16"/>
          </p:nvPr>
        </p:nvSpPr>
        <p:spPr/>
        <p:txBody>
          <a:bodyPr/>
          <a:lstStyle/>
          <a:p>
            <a:endParaRPr lang="da-DK"/>
          </a:p>
        </p:txBody>
      </p:sp>
    </p:spTree>
    <p:extLst>
      <p:ext uri="{BB962C8B-B14F-4D97-AF65-F5344CB8AC3E}">
        <p14:creationId xmlns:p14="http://schemas.microsoft.com/office/powerpoint/2010/main" val="1280978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3"/>
          </p:nvPr>
        </p:nvSpPr>
        <p:spPr/>
        <p:txBody>
          <a:bodyPr/>
          <a:lstStyle/>
          <a:p>
            <a:endParaRPr lang="nb-NO"/>
          </a:p>
        </p:txBody>
      </p:sp>
      <p:sp>
        <p:nvSpPr>
          <p:cNvPr id="8" name="Content Placeholder 7"/>
          <p:cNvSpPr>
            <a:spLocks noGrp="1"/>
          </p:cNvSpPr>
          <p:nvPr>
            <p:ph sz="quarter" idx="16"/>
          </p:nvPr>
        </p:nvSpPr>
        <p:spPr/>
        <p:txBody>
          <a:bodyPr/>
          <a:lstStyle/>
          <a:p>
            <a:endParaRPr lang="nb-NO"/>
          </a:p>
        </p:txBody>
      </p:sp>
      <p:sp>
        <p:nvSpPr>
          <p:cNvPr id="2" name="Title 1"/>
          <p:cNvSpPr>
            <a:spLocks noGrp="1"/>
          </p:cNvSpPr>
          <p:nvPr>
            <p:ph type="title"/>
          </p:nvPr>
        </p:nvSpPr>
        <p:spPr/>
        <p:txBody>
          <a:bodyPr/>
          <a:lstStyle/>
          <a:p>
            <a:r>
              <a:rPr lang="nb-NO" sz="2800" dirty="0" smtClean="0"/>
              <a:t>Mer om søk</a:t>
            </a:r>
            <a:endParaRPr lang="nb-NO" sz="2800" dirty="0"/>
          </a:p>
        </p:txBody>
      </p:sp>
      <p:sp>
        <p:nvSpPr>
          <p:cNvPr id="6" name="Text Placeholder 5"/>
          <p:cNvSpPr>
            <a:spLocks noGrp="1"/>
          </p:cNvSpPr>
          <p:nvPr>
            <p:ph type="body" sz="quarter" idx="12"/>
          </p:nvPr>
        </p:nvSpPr>
        <p:spPr/>
        <p:txBody>
          <a:bodyPr/>
          <a:lstStyle/>
          <a:p>
            <a:endParaRPr lang="nb-NO"/>
          </a:p>
        </p:txBody>
      </p:sp>
      <p:sp>
        <p:nvSpPr>
          <p:cNvPr id="4" name="Content Placeholder 3"/>
          <p:cNvSpPr>
            <a:spLocks noGrp="1"/>
          </p:cNvSpPr>
          <p:nvPr>
            <p:ph sz="quarter" idx="10"/>
          </p:nvPr>
        </p:nvSpPr>
        <p:spPr/>
        <p:txBody>
          <a:bodyPr/>
          <a:lstStyle/>
          <a:p>
            <a:endParaRPr lang="nb-NO"/>
          </a:p>
        </p:txBody>
      </p:sp>
      <p:sp>
        <p:nvSpPr>
          <p:cNvPr id="5" name="Content Placeholder 4"/>
          <p:cNvSpPr>
            <a:spLocks noGrp="1"/>
          </p:cNvSpPr>
          <p:nvPr>
            <p:ph sz="quarter" idx="11"/>
          </p:nvPr>
        </p:nvSpPr>
        <p:spPr/>
        <p:txBody>
          <a:bodyPr/>
          <a:lstStyle/>
          <a:p>
            <a:endParaRPr lang="nb-NO"/>
          </a:p>
        </p:txBody>
      </p:sp>
    </p:spTree>
    <p:extLst>
      <p:ext uri="{BB962C8B-B14F-4D97-AF65-F5344CB8AC3E}">
        <p14:creationId xmlns:p14="http://schemas.microsoft.com/office/powerpoint/2010/main" val="4054745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latin typeface="+mj-lt"/>
              </a:rPr>
              <a:t>Ekstra søkefunksjoner og bruk av søk</a:t>
            </a:r>
            <a:endParaRPr lang="nb-NO" dirty="0">
              <a:latin typeface="+mj-lt"/>
            </a:endParaRPr>
          </a:p>
        </p:txBody>
      </p:sp>
      <p:sp>
        <p:nvSpPr>
          <p:cNvPr id="3" name="Content Placeholder 2"/>
          <p:cNvSpPr>
            <a:spLocks noGrp="1"/>
          </p:cNvSpPr>
          <p:nvPr>
            <p:ph idx="4294967295"/>
          </p:nvPr>
        </p:nvSpPr>
        <p:spPr>
          <a:xfrm>
            <a:off x="467940" y="1177925"/>
            <a:ext cx="8064500" cy="3525838"/>
          </a:xfrm>
          <a:prstGeom prst="rect">
            <a:avLst/>
          </a:prstGeom>
        </p:spPr>
        <p:txBody>
          <a:bodyPr/>
          <a:lstStyle/>
          <a:p>
            <a:r>
              <a:rPr lang="nb-NO" sz="2000" dirty="0" smtClean="0">
                <a:latin typeface="+mj-lt"/>
              </a:rPr>
              <a:t>Utføre søk med felter som ikke ligger som et standard søkefelt</a:t>
            </a:r>
          </a:p>
          <a:p>
            <a:endParaRPr lang="nb-NO" sz="2000" dirty="0" smtClean="0">
              <a:latin typeface="+mj-lt"/>
            </a:endParaRPr>
          </a:p>
          <a:p>
            <a:r>
              <a:rPr lang="nb-NO" sz="2000" dirty="0" smtClean="0">
                <a:latin typeface="+mj-lt"/>
              </a:rPr>
              <a:t>Lagre søkekriterier og søkeresultater</a:t>
            </a:r>
          </a:p>
          <a:p>
            <a:endParaRPr lang="nb-NO" sz="2000" dirty="0" smtClean="0">
              <a:latin typeface="+mj-lt"/>
            </a:endParaRPr>
          </a:p>
          <a:p>
            <a:pPr marL="0" indent="0">
              <a:buNone/>
            </a:pPr>
            <a:endParaRPr lang="nb-NO" sz="2000" dirty="0" smtClean="0">
              <a:latin typeface="+mj-lt"/>
            </a:endParaRPr>
          </a:p>
          <a:p>
            <a:pPr>
              <a:buNone/>
            </a:pPr>
            <a:endParaRPr lang="nb-NO" dirty="0" smtClean="0">
              <a:latin typeface="+mj-lt"/>
            </a:endParaRPr>
          </a:p>
          <a:p>
            <a:endParaRPr lang="nb-NO" dirty="0" smtClean="0">
              <a:latin typeface="+mj-lt"/>
            </a:endParaRPr>
          </a:p>
        </p:txBody>
      </p:sp>
    </p:spTree>
    <p:extLst>
      <p:ext uri="{BB962C8B-B14F-4D97-AF65-F5344CB8AC3E}">
        <p14:creationId xmlns:p14="http://schemas.microsoft.com/office/powerpoint/2010/main" val="3969697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Legg til søkefelt</a:t>
            </a:r>
            <a:endParaRPr lang="nb-NO" dirty="0"/>
          </a:p>
        </p:txBody>
      </p:sp>
      <p:sp>
        <p:nvSpPr>
          <p:cNvPr id="8" name="Rectangle 7"/>
          <p:cNvSpPr/>
          <p:nvPr/>
        </p:nvSpPr>
        <p:spPr>
          <a:xfrm>
            <a:off x="928662" y="1190614"/>
            <a:ext cx="1500198" cy="297658"/>
          </a:xfrm>
          <a:prstGeom prst="rect">
            <a:avLst/>
          </a:prstGeom>
          <a:ln w="15875">
            <a:solidFill>
              <a:srgbClr val="0070C0"/>
            </a:solidFill>
          </a:ln>
        </p:spPr>
        <p:txBody>
          <a:bodyPr wrap="square" rtlCol="0" anchor="ctr">
            <a:noAutofit/>
          </a:bodyPr>
          <a:lstStyle/>
          <a:p>
            <a:pPr algn="ctr"/>
            <a:endParaRPr lang="nb-NO" sz="1200" dirty="0" smtClean="0">
              <a:solidFill>
                <a:srgbClr val="0070C0"/>
              </a:solidFill>
              <a:latin typeface="Segoe UI Light" pitchFamily="34" charset="0"/>
            </a:endParaRPr>
          </a:p>
        </p:txBody>
      </p:sp>
      <p:sp>
        <p:nvSpPr>
          <p:cNvPr id="12" name="Rectangle 11"/>
          <p:cNvSpPr/>
          <p:nvPr/>
        </p:nvSpPr>
        <p:spPr>
          <a:xfrm>
            <a:off x="2428860" y="1190614"/>
            <a:ext cx="1500198" cy="297658"/>
          </a:xfrm>
          <a:prstGeom prst="rect">
            <a:avLst/>
          </a:prstGeom>
          <a:ln w="15875">
            <a:solidFill>
              <a:srgbClr val="0070C0"/>
            </a:solidFill>
          </a:ln>
        </p:spPr>
        <p:txBody>
          <a:bodyPr wrap="square" rtlCol="0" anchor="ctr">
            <a:noAutofit/>
          </a:bodyPr>
          <a:lstStyle/>
          <a:p>
            <a:pPr algn="ctr"/>
            <a:endParaRPr lang="nb-NO" sz="1200" dirty="0" smtClean="0">
              <a:solidFill>
                <a:srgbClr val="0070C0"/>
              </a:solidFill>
              <a:latin typeface="Segoe UI Light" pitchFamily="34" charset="0"/>
            </a:endParaRPr>
          </a:p>
        </p:txBody>
      </p:sp>
      <p:sp>
        <p:nvSpPr>
          <p:cNvPr id="13" name="Rectangle 12"/>
          <p:cNvSpPr/>
          <p:nvPr/>
        </p:nvSpPr>
        <p:spPr>
          <a:xfrm>
            <a:off x="3929058" y="1190614"/>
            <a:ext cx="1500198" cy="297658"/>
          </a:xfrm>
          <a:prstGeom prst="rect">
            <a:avLst/>
          </a:prstGeom>
          <a:ln w="15875">
            <a:solidFill>
              <a:srgbClr val="0070C0"/>
            </a:solidFill>
          </a:ln>
        </p:spPr>
        <p:txBody>
          <a:bodyPr wrap="square" rtlCol="0" anchor="ctr">
            <a:noAutofit/>
          </a:bodyPr>
          <a:lstStyle/>
          <a:p>
            <a:pPr algn="ctr"/>
            <a:endParaRPr lang="nb-NO" sz="1200" dirty="0" smtClean="0">
              <a:solidFill>
                <a:srgbClr val="0070C0"/>
              </a:solidFill>
              <a:latin typeface="Segoe UI Light" pitchFamily="34" charset="0"/>
            </a:endParaRPr>
          </a:p>
        </p:txBody>
      </p:sp>
      <p:sp>
        <p:nvSpPr>
          <p:cNvPr id="14" name="Rectangle 13"/>
          <p:cNvSpPr/>
          <p:nvPr/>
        </p:nvSpPr>
        <p:spPr>
          <a:xfrm>
            <a:off x="2428860" y="1190614"/>
            <a:ext cx="1500198" cy="297658"/>
          </a:xfrm>
          <a:prstGeom prst="rect">
            <a:avLst/>
          </a:prstGeom>
          <a:solidFill>
            <a:srgbClr val="99CCFF"/>
          </a:solidFill>
          <a:ln w="15875">
            <a:solidFill>
              <a:srgbClr val="0070C0"/>
            </a:solidFill>
          </a:ln>
        </p:spPr>
        <p:txBody>
          <a:bodyPr wrap="square" rtlCol="0" anchor="ctr">
            <a:noAutofit/>
          </a:bodyPr>
          <a:lstStyle/>
          <a:p>
            <a:pPr algn="ctr"/>
            <a:endParaRPr lang="nb-NO" sz="1200" dirty="0" smtClean="0">
              <a:solidFill>
                <a:srgbClr val="0070C0"/>
              </a:solidFill>
              <a:latin typeface="Segoe UI Light" pitchFamily="34" charset="0"/>
            </a:endParaRPr>
          </a:p>
        </p:txBody>
      </p:sp>
      <p:sp>
        <p:nvSpPr>
          <p:cNvPr id="15" name="Rectangle 14"/>
          <p:cNvSpPr/>
          <p:nvPr/>
        </p:nvSpPr>
        <p:spPr>
          <a:xfrm>
            <a:off x="928662" y="1607335"/>
            <a:ext cx="3786214" cy="178595"/>
          </a:xfrm>
          <a:prstGeom prst="rect">
            <a:avLst/>
          </a:prstGeom>
          <a:ln w="15875">
            <a:solidFill>
              <a:srgbClr val="0070C0"/>
            </a:solidFill>
          </a:ln>
        </p:spPr>
        <p:txBody>
          <a:bodyPr wrap="square" rtlCol="0" anchor="ctr">
            <a:noAutofit/>
          </a:bodyPr>
          <a:lstStyle/>
          <a:p>
            <a:pPr algn="ctr"/>
            <a:endParaRPr lang="nb-NO" sz="1200" dirty="0" smtClean="0">
              <a:solidFill>
                <a:srgbClr val="0070C0"/>
              </a:solidFill>
              <a:latin typeface="Segoe UI Light" pitchFamily="34" charset="0"/>
            </a:endParaRPr>
          </a:p>
        </p:txBody>
      </p:sp>
      <p:sp>
        <p:nvSpPr>
          <p:cNvPr id="16" name="Rectangle 15"/>
          <p:cNvSpPr/>
          <p:nvPr/>
        </p:nvSpPr>
        <p:spPr>
          <a:xfrm>
            <a:off x="928662" y="1845462"/>
            <a:ext cx="3786214" cy="178595"/>
          </a:xfrm>
          <a:prstGeom prst="rect">
            <a:avLst/>
          </a:prstGeom>
          <a:ln w="15875">
            <a:solidFill>
              <a:srgbClr val="0070C0"/>
            </a:solidFill>
          </a:ln>
        </p:spPr>
        <p:txBody>
          <a:bodyPr wrap="square" rtlCol="0" anchor="ctr">
            <a:noAutofit/>
          </a:bodyPr>
          <a:lstStyle/>
          <a:p>
            <a:pPr algn="ctr"/>
            <a:endParaRPr lang="nb-NO" sz="1200" dirty="0" smtClean="0">
              <a:solidFill>
                <a:srgbClr val="0070C0"/>
              </a:solidFill>
              <a:latin typeface="Segoe UI Light" pitchFamily="34" charset="0"/>
            </a:endParaRPr>
          </a:p>
        </p:txBody>
      </p:sp>
      <p:sp>
        <p:nvSpPr>
          <p:cNvPr id="17" name="Rectangle 16"/>
          <p:cNvSpPr/>
          <p:nvPr/>
        </p:nvSpPr>
        <p:spPr>
          <a:xfrm>
            <a:off x="928662" y="2083588"/>
            <a:ext cx="1643074" cy="178595"/>
          </a:xfrm>
          <a:prstGeom prst="rect">
            <a:avLst/>
          </a:prstGeom>
          <a:ln w="15875">
            <a:solidFill>
              <a:srgbClr val="0070C0"/>
            </a:solidFill>
          </a:ln>
        </p:spPr>
        <p:txBody>
          <a:bodyPr wrap="square" rtlCol="0" anchor="ctr">
            <a:noAutofit/>
          </a:bodyPr>
          <a:lstStyle/>
          <a:p>
            <a:pPr algn="ctr"/>
            <a:endParaRPr lang="nb-NO" sz="1050" dirty="0" smtClean="0">
              <a:solidFill>
                <a:srgbClr val="0070C0"/>
              </a:solidFill>
              <a:latin typeface="Segoe UI Light" pitchFamily="34" charset="0"/>
            </a:endParaRPr>
          </a:p>
        </p:txBody>
      </p:sp>
      <p:sp>
        <p:nvSpPr>
          <p:cNvPr id="18" name="Rectangle 17"/>
          <p:cNvSpPr/>
          <p:nvPr/>
        </p:nvSpPr>
        <p:spPr>
          <a:xfrm>
            <a:off x="928662" y="2321715"/>
            <a:ext cx="3786214" cy="178595"/>
          </a:xfrm>
          <a:prstGeom prst="rect">
            <a:avLst/>
          </a:prstGeom>
          <a:ln w="15875">
            <a:solidFill>
              <a:srgbClr val="0070C0"/>
            </a:solidFill>
          </a:ln>
        </p:spPr>
        <p:txBody>
          <a:bodyPr wrap="square" rtlCol="0" anchor="ctr">
            <a:noAutofit/>
          </a:bodyPr>
          <a:lstStyle/>
          <a:p>
            <a:pPr algn="ctr"/>
            <a:endParaRPr lang="nb-NO" sz="1050" dirty="0" smtClean="0">
              <a:solidFill>
                <a:srgbClr val="0070C0"/>
              </a:solidFill>
              <a:latin typeface="Segoe UI Light" pitchFamily="34" charset="0"/>
            </a:endParaRPr>
          </a:p>
        </p:txBody>
      </p:sp>
      <p:grpSp>
        <p:nvGrpSpPr>
          <p:cNvPr id="25" name="Group 24"/>
          <p:cNvGrpSpPr/>
          <p:nvPr/>
        </p:nvGrpSpPr>
        <p:grpSpPr>
          <a:xfrm>
            <a:off x="928662" y="3273560"/>
            <a:ext cx="1643074" cy="179257"/>
            <a:chOff x="928662" y="3357562"/>
            <a:chExt cx="1643074" cy="215108"/>
          </a:xfrm>
        </p:grpSpPr>
        <p:sp>
          <p:nvSpPr>
            <p:cNvPr id="19" name="Rectangle 18"/>
            <p:cNvSpPr/>
            <p:nvPr/>
          </p:nvSpPr>
          <p:spPr>
            <a:xfrm>
              <a:off x="928662" y="3357562"/>
              <a:ext cx="1643074" cy="214314"/>
            </a:xfrm>
            <a:prstGeom prst="rect">
              <a:avLst/>
            </a:prstGeom>
            <a:ln w="15875">
              <a:solidFill>
                <a:srgbClr val="0070C0"/>
              </a:solidFill>
            </a:ln>
          </p:spPr>
          <p:txBody>
            <a:bodyPr wrap="square" rtlCol="0" anchor="ctr">
              <a:noAutofit/>
            </a:bodyPr>
            <a:lstStyle/>
            <a:p>
              <a:pPr algn="ctr"/>
              <a:endParaRPr lang="nb-NO" sz="1050" dirty="0" smtClean="0">
                <a:solidFill>
                  <a:srgbClr val="0070C0"/>
                </a:solidFill>
                <a:latin typeface="Segoe UI Light" pitchFamily="34" charset="0"/>
              </a:endParaRPr>
            </a:p>
          </p:txBody>
        </p:sp>
        <p:sp>
          <p:nvSpPr>
            <p:cNvPr id="22" name="Isosceles Triangle 21"/>
            <p:cNvSpPr/>
            <p:nvPr/>
          </p:nvSpPr>
          <p:spPr>
            <a:xfrm rot="10800000">
              <a:off x="2357422" y="3357562"/>
              <a:ext cx="214314" cy="214314"/>
            </a:xfrm>
            <a:prstGeom prst="triangle">
              <a:avLst/>
            </a:prstGeom>
            <a:solidFill>
              <a:srgbClr val="0070C0"/>
            </a:solidFill>
            <a:ln w="15875">
              <a:solidFill>
                <a:srgbClr val="0070C0"/>
              </a:solidFill>
            </a:ln>
          </p:spPr>
          <p:txBody>
            <a:bodyPr wrap="square" rtlCol="0" anchor="ctr">
              <a:noAutofit/>
            </a:bodyPr>
            <a:lstStyle/>
            <a:p>
              <a:pPr algn="ctr"/>
              <a:endParaRPr lang="nb-NO" sz="1050" dirty="0" smtClean="0">
                <a:solidFill>
                  <a:schemeClr val="tx1"/>
                </a:solidFill>
                <a:latin typeface="Segoe UI Light" pitchFamily="34" charset="0"/>
              </a:endParaRPr>
            </a:p>
          </p:txBody>
        </p:sp>
        <p:cxnSp>
          <p:nvCxnSpPr>
            <p:cNvPr id="24" name="Straight Connector 23"/>
            <p:cNvCxnSpPr>
              <a:stCxn id="22" idx="4"/>
            </p:cNvCxnSpPr>
            <p:nvPr/>
          </p:nvCxnSpPr>
          <p:spPr bwMode="auto">
            <a:xfrm rot="16200000" flipH="1">
              <a:off x="2250265" y="3464719"/>
              <a:ext cx="214314" cy="1588"/>
            </a:xfrm>
            <a:prstGeom prst="line">
              <a:avLst/>
            </a:prstGeom>
            <a:noFill/>
            <a:ln w="9525" cap="flat" cmpd="sng" algn="ctr">
              <a:solidFill>
                <a:srgbClr val="0070C0"/>
              </a:solidFill>
              <a:prstDash val="solid"/>
              <a:round/>
              <a:headEnd type="none" w="med" len="med"/>
              <a:tailEnd type="none" w="med" len="med"/>
            </a:ln>
            <a:effectLst/>
          </p:spPr>
        </p:cxnSp>
      </p:grpSp>
      <p:grpSp>
        <p:nvGrpSpPr>
          <p:cNvPr id="30" name="Group 29"/>
          <p:cNvGrpSpPr/>
          <p:nvPr/>
        </p:nvGrpSpPr>
        <p:grpSpPr>
          <a:xfrm>
            <a:off x="2714612" y="3273560"/>
            <a:ext cx="1143008" cy="179257"/>
            <a:chOff x="3143240" y="3429000"/>
            <a:chExt cx="1143008" cy="215108"/>
          </a:xfrm>
        </p:grpSpPr>
        <p:sp>
          <p:nvSpPr>
            <p:cNvPr id="27" name="Rectangle 26"/>
            <p:cNvSpPr/>
            <p:nvPr/>
          </p:nvSpPr>
          <p:spPr>
            <a:xfrm>
              <a:off x="3143240" y="3429000"/>
              <a:ext cx="1143008" cy="214314"/>
            </a:xfrm>
            <a:prstGeom prst="rect">
              <a:avLst/>
            </a:prstGeom>
            <a:ln w="15875">
              <a:solidFill>
                <a:srgbClr val="0070C0"/>
              </a:solidFill>
            </a:ln>
          </p:spPr>
          <p:txBody>
            <a:bodyPr wrap="square" rtlCol="0" anchor="ctr">
              <a:noAutofit/>
            </a:bodyPr>
            <a:lstStyle/>
            <a:p>
              <a:pPr algn="ctr"/>
              <a:endParaRPr lang="nb-NO" sz="1050" dirty="0" smtClean="0">
                <a:solidFill>
                  <a:srgbClr val="0070C0"/>
                </a:solidFill>
                <a:latin typeface="Segoe UI Light" pitchFamily="34" charset="0"/>
              </a:endParaRPr>
            </a:p>
          </p:txBody>
        </p:sp>
        <p:sp>
          <p:nvSpPr>
            <p:cNvPr id="28" name="Isosceles Triangle 27"/>
            <p:cNvSpPr/>
            <p:nvPr/>
          </p:nvSpPr>
          <p:spPr>
            <a:xfrm rot="10800000">
              <a:off x="4071934" y="3429000"/>
              <a:ext cx="214314" cy="214314"/>
            </a:xfrm>
            <a:prstGeom prst="triangle">
              <a:avLst/>
            </a:prstGeom>
            <a:solidFill>
              <a:srgbClr val="0070C0"/>
            </a:solidFill>
            <a:ln w="15875">
              <a:solidFill>
                <a:srgbClr val="0070C0"/>
              </a:solidFill>
            </a:ln>
          </p:spPr>
          <p:txBody>
            <a:bodyPr wrap="square" rtlCol="0" anchor="ctr">
              <a:noAutofit/>
            </a:bodyPr>
            <a:lstStyle/>
            <a:p>
              <a:pPr algn="ctr"/>
              <a:endParaRPr lang="nb-NO" sz="1050" dirty="0" smtClean="0">
                <a:solidFill>
                  <a:schemeClr val="tx1"/>
                </a:solidFill>
                <a:latin typeface="Segoe UI Light" pitchFamily="34" charset="0"/>
              </a:endParaRPr>
            </a:p>
          </p:txBody>
        </p:sp>
        <p:cxnSp>
          <p:nvCxnSpPr>
            <p:cNvPr id="29" name="Straight Connector 28"/>
            <p:cNvCxnSpPr>
              <a:stCxn id="28" idx="4"/>
            </p:cNvCxnSpPr>
            <p:nvPr/>
          </p:nvCxnSpPr>
          <p:spPr bwMode="auto">
            <a:xfrm rot="16200000" flipH="1">
              <a:off x="3964777" y="3536157"/>
              <a:ext cx="214314" cy="1588"/>
            </a:xfrm>
            <a:prstGeom prst="line">
              <a:avLst/>
            </a:prstGeom>
            <a:noFill/>
            <a:ln w="9525" cap="flat" cmpd="sng" algn="ctr">
              <a:solidFill>
                <a:srgbClr val="0070C0"/>
              </a:solidFill>
              <a:prstDash val="solid"/>
              <a:round/>
              <a:headEnd type="none" w="med" len="med"/>
              <a:tailEnd type="none" w="med" len="med"/>
            </a:ln>
            <a:effectLst/>
          </p:spPr>
        </p:cxnSp>
      </p:grpSp>
      <p:grpSp>
        <p:nvGrpSpPr>
          <p:cNvPr id="31" name="Group 30"/>
          <p:cNvGrpSpPr/>
          <p:nvPr/>
        </p:nvGrpSpPr>
        <p:grpSpPr>
          <a:xfrm>
            <a:off x="4000496" y="3273560"/>
            <a:ext cx="1143008" cy="179257"/>
            <a:chOff x="3143240" y="3429000"/>
            <a:chExt cx="1143008" cy="215108"/>
          </a:xfrm>
        </p:grpSpPr>
        <p:sp>
          <p:nvSpPr>
            <p:cNvPr id="32" name="Rectangle 31"/>
            <p:cNvSpPr/>
            <p:nvPr/>
          </p:nvSpPr>
          <p:spPr>
            <a:xfrm>
              <a:off x="3143240" y="3429000"/>
              <a:ext cx="1143008" cy="214314"/>
            </a:xfrm>
            <a:prstGeom prst="rect">
              <a:avLst/>
            </a:prstGeom>
            <a:ln w="15875">
              <a:solidFill>
                <a:srgbClr val="0070C0"/>
              </a:solidFill>
            </a:ln>
          </p:spPr>
          <p:txBody>
            <a:bodyPr wrap="square" rtlCol="0" anchor="ctr">
              <a:noAutofit/>
            </a:bodyPr>
            <a:lstStyle/>
            <a:p>
              <a:pPr algn="ctr"/>
              <a:endParaRPr lang="nb-NO" sz="1050" dirty="0" smtClean="0">
                <a:solidFill>
                  <a:srgbClr val="0070C0"/>
                </a:solidFill>
                <a:latin typeface="Segoe UI Light" pitchFamily="34" charset="0"/>
              </a:endParaRPr>
            </a:p>
          </p:txBody>
        </p:sp>
        <p:sp>
          <p:nvSpPr>
            <p:cNvPr id="33" name="Isosceles Triangle 32"/>
            <p:cNvSpPr/>
            <p:nvPr/>
          </p:nvSpPr>
          <p:spPr>
            <a:xfrm rot="10800000">
              <a:off x="4071934" y="3429000"/>
              <a:ext cx="214314" cy="214314"/>
            </a:xfrm>
            <a:prstGeom prst="triangle">
              <a:avLst/>
            </a:prstGeom>
            <a:solidFill>
              <a:srgbClr val="0070C0"/>
            </a:solidFill>
            <a:ln w="15875">
              <a:solidFill>
                <a:srgbClr val="0070C0"/>
              </a:solidFill>
            </a:ln>
          </p:spPr>
          <p:txBody>
            <a:bodyPr wrap="square" rtlCol="0" anchor="ctr">
              <a:noAutofit/>
            </a:bodyPr>
            <a:lstStyle/>
            <a:p>
              <a:pPr algn="ctr"/>
              <a:endParaRPr lang="nb-NO" sz="1050" dirty="0" smtClean="0">
                <a:solidFill>
                  <a:schemeClr val="tx1"/>
                </a:solidFill>
                <a:latin typeface="Segoe UI Light" pitchFamily="34" charset="0"/>
              </a:endParaRPr>
            </a:p>
          </p:txBody>
        </p:sp>
        <p:cxnSp>
          <p:nvCxnSpPr>
            <p:cNvPr id="34" name="Straight Connector 33"/>
            <p:cNvCxnSpPr>
              <a:stCxn id="33" idx="4"/>
            </p:cNvCxnSpPr>
            <p:nvPr/>
          </p:nvCxnSpPr>
          <p:spPr bwMode="auto">
            <a:xfrm rot="16200000" flipH="1">
              <a:off x="3964777" y="3536157"/>
              <a:ext cx="214314" cy="1588"/>
            </a:xfrm>
            <a:prstGeom prst="line">
              <a:avLst/>
            </a:prstGeom>
            <a:noFill/>
            <a:ln w="9525" cap="flat" cmpd="sng" algn="ctr">
              <a:solidFill>
                <a:srgbClr val="0070C0"/>
              </a:solidFill>
              <a:prstDash val="solid"/>
              <a:round/>
              <a:headEnd type="none" w="med" len="med"/>
              <a:tailEnd type="none" w="med" len="med"/>
            </a:ln>
            <a:effectLst/>
          </p:spPr>
        </p:cxnSp>
      </p:grpSp>
      <p:grpSp>
        <p:nvGrpSpPr>
          <p:cNvPr id="43" name="Group 42"/>
          <p:cNvGrpSpPr/>
          <p:nvPr/>
        </p:nvGrpSpPr>
        <p:grpSpPr>
          <a:xfrm>
            <a:off x="5429256" y="3273560"/>
            <a:ext cx="285752" cy="178595"/>
            <a:chOff x="5643570" y="3357562"/>
            <a:chExt cx="214314" cy="143670"/>
          </a:xfrm>
          <a:solidFill>
            <a:srgbClr val="FFFFFF"/>
          </a:solidFill>
        </p:grpSpPr>
        <p:sp>
          <p:nvSpPr>
            <p:cNvPr id="37" name="Rectangle 36"/>
            <p:cNvSpPr/>
            <p:nvPr/>
          </p:nvSpPr>
          <p:spPr>
            <a:xfrm>
              <a:off x="5643570" y="3357562"/>
              <a:ext cx="214314" cy="142876"/>
            </a:xfrm>
            <a:prstGeom prst="rect">
              <a:avLst/>
            </a:prstGeom>
            <a:grpFill/>
            <a:ln w="15875">
              <a:solidFill>
                <a:srgbClr val="0070C0"/>
              </a:solidFill>
            </a:ln>
          </p:spPr>
          <p:txBody>
            <a:bodyPr wrap="square" rtlCol="0" anchor="ctr">
              <a:noAutofit/>
            </a:bodyPr>
            <a:lstStyle/>
            <a:p>
              <a:pPr algn="ctr"/>
              <a:endParaRPr lang="nb-NO" sz="1050" dirty="0" smtClean="0">
                <a:solidFill>
                  <a:srgbClr val="0070C0"/>
                </a:solidFill>
                <a:latin typeface="Segoe UI Light" pitchFamily="34" charset="0"/>
              </a:endParaRPr>
            </a:p>
          </p:txBody>
        </p:sp>
        <p:cxnSp>
          <p:nvCxnSpPr>
            <p:cNvPr id="39" name="Straight Connector 38"/>
            <p:cNvCxnSpPr>
              <a:stCxn id="37" idx="0"/>
              <a:endCxn id="37" idx="2"/>
            </p:cNvCxnSpPr>
            <p:nvPr/>
          </p:nvCxnSpPr>
          <p:spPr bwMode="auto">
            <a:xfrm rot="16200000" flipH="1">
              <a:off x="5679289" y="3429000"/>
              <a:ext cx="142876" cy="1588"/>
            </a:xfrm>
            <a:prstGeom prst="line">
              <a:avLst/>
            </a:prstGeom>
            <a:grpFill/>
            <a:ln w="38100" cap="flat" cmpd="sng" algn="ctr">
              <a:solidFill>
                <a:srgbClr val="0070C0"/>
              </a:solidFill>
              <a:prstDash val="solid"/>
              <a:round/>
              <a:headEnd type="none" w="med" len="med"/>
              <a:tailEnd type="none" w="med" len="med"/>
            </a:ln>
            <a:effectLst/>
          </p:spPr>
        </p:cxnSp>
        <p:cxnSp>
          <p:nvCxnSpPr>
            <p:cNvPr id="41" name="Straight Connector 40"/>
            <p:cNvCxnSpPr/>
            <p:nvPr/>
          </p:nvCxnSpPr>
          <p:spPr bwMode="auto">
            <a:xfrm flipV="1">
              <a:off x="5643570" y="3427412"/>
              <a:ext cx="214314" cy="1588"/>
            </a:xfrm>
            <a:prstGeom prst="line">
              <a:avLst/>
            </a:prstGeom>
            <a:grpFill/>
            <a:ln w="38100" cap="flat" cmpd="sng" algn="ctr">
              <a:solidFill>
                <a:srgbClr val="0070C0"/>
              </a:solidFill>
              <a:prstDash val="solid"/>
              <a:round/>
              <a:headEnd type="none" w="med" len="med"/>
              <a:tailEnd type="none" w="med" len="med"/>
            </a:ln>
            <a:effectLst/>
          </p:spPr>
        </p:cxnSp>
      </p:grpSp>
      <p:sp>
        <p:nvSpPr>
          <p:cNvPr id="46" name="TextBox 45"/>
          <p:cNvSpPr txBox="1"/>
          <p:nvPr/>
        </p:nvSpPr>
        <p:spPr>
          <a:xfrm>
            <a:off x="928662" y="3452817"/>
            <a:ext cx="1643074" cy="1190633"/>
          </a:xfrm>
          <a:prstGeom prst="rect">
            <a:avLst/>
          </a:prstGeom>
          <a:noFill/>
          <a:ln>
            <a:solidFill>
              <a:srgbClr val="0070C0"/>
            </a:solidFill>
          </a:ln>
        </p:spPr>
        <p:txBody>
          <a:bodyPr wrap="square" lIns="72000" rIns="72000" rtlCol="0" anchor="ctr">
            <a:noAutofit/>
          </a:bodyPr>
          <a:lstStyle/>
          <a:p>
            <a:pPr marL="180975" indent="-180975">
              <a:buClr>
                <a:srgbClr val="C00000"/>
              </a:buClr>
              <a:buFont typeface="Wingdings" pitchFamily="2" charset="2"/>
              <a:buNone/>
            </a:pPr>
            <a:r>
              <a:rPr lang="nb-NO" sz="1400" dirty="0" smtClean="0">
                <a:solidFill>
                  <a:srgbClr val="0070C0"/>
                </a:solidFill>
                <a:latin typeface="Segoe UI Light" pitchFamily="34" charset="0"/>
              </a:rPr>
              <a:t>Opprettet dato</a:t>
            </a:r>
          </a:p>
          <a:p>
            <a:pPr marL="180975" indent="-180975">
              <a:buClr>
                <a:srgbClr val="C00000"/>
              </a:buClr>
              <a:buFont typeface="Wingdings" pitchFamily="2" charset="2"/>
              <a:buNone/>
            </a:pPr>
            <a:r>
              <a:rPr lang="nb-NO" sz="1400" dirty="0" smtClean="0">
                <a:solidFill>
                  <a:srgbClr val="0070C0"/>
                </a:solidFill>
                <a:latin typeface="Segoe UI Light" pitchFamily="34" charset="0"/>
              </a:rPr>
              <a:t>Journal dato</a:t>
            </a:r>
          </a:p>
          <a:p>
            <a:pPr marL="180975" indent="-180975">
              <a:buClr>
                <a:srgbClr val="C00000"/>
              </a:buClr>
              <a:buFont typeface="Wingdings" pitchFamily="2" charset="2"/>
              <a:buNone/>
            </a:pPr>
            <a:r>
              <a:rPr lang="nb-NO" sz="1400" dirty="0" smtClean="0">
                <a:solidFill>
                  <a:srgbClr val="0070C0"/>
                </a:solidFill>
                <a:latin typeface="Segoe UI Light" pitchFamily="34" charset="0"/>
              </a:rPr>
              <a:t>….</a:t>
            </a:r>
          </a:p>
          <a:p>
            <a:pPr marL="180975" indent="-180975">
              <a:buClr>
                <a:srgbClr val="C00000"/>
              </a:buClr>
              <a:buFont typeface="Wingdings" pitchFamily="2" charset="2"/>
              <a:buNone/>
            </a:pPr>
            <a:r>
              <a:rPr lang="nb-NO" sz="1400" dirty="0" smtClean="0">
                <a:solidFill>
                  <a:srgbClr val="0070C0"/>
                </a:solidFill>
                <a:latin typeface="Segoe UI Light" pitchFamily="34" charset="0"/>
              </a:rPr>
              <a:t>….</a:t>
            </a:r>
          </a:p>
          <a:p>
            <a:pPr marL="180975" indent="-180975">
              <a:buClr>
                <a:srgbClr val="C00000"/>
              </a:buClr>
              <a:buFont typeface="Wingdings" pitchFamily="2" charset="2"/>
              <a:buNone/>
            </a:pPr>
            <a:r>
              <a:rPr lang="nb-NO" sz="1400" dirty="0" smtClean="0">
                <a:solidFill>
                  <a:srgbClr val="0070C0"/>
                </a:solidFill>
                <a:latin typeface="Segoe UI Light" pitchFamily="34" charset="0"/>
              </a:rPr>
              <a:t>….</a:t>
            </a:r>
            <a:endParaRPr lang="nb-NO" sz="1400" dirty="0" err="1" smtClean="0">
              <a:solidFill>
                <a:srgbClr val="0070C0"/>
              </a:solidFill>
              <a:latin typeface="Segoe UI Light" pitchFamily="34" charset="0"/>
            </a:endParaRPr>
          </a:p>
        </p:txBody>
      </p:sp>
      <p:sp>
        <p:nvSpPr>
          <p:cNvPr id="47" name="TextBox 46"/>
          <p:cNvSpPr txBox="1"/>
          <p:nvPr/>
        </p:nvSpPr>
        <p:spPr>
          <a:xfrm>
            <a:off x="928662" y="3214690"/>
            <a:ext cx="1643074" cy="297658"/>
          </a:xfrm>
          <a:prstGeom prst="rect">
            <a:avLst/>
          </a:prstGeom>
          <a:noFill/>
          <a:ln>
            <a:noFill/>
          </a:ln>
        </p:spPr>
        <p:txBody>
          <a:bodyPr wrap="square" lIns="72000" rIns="72000" rtlCol="0" anchor="ctr">
            <a:noAutofit/>
          </a:bodyPr>
          <a:lstStyle/>
          <a:p>
            <a:pPr marL="180975" indent="-180975">
              <a:buClr>
                <a:srgbClr val="C00000"/>
              </a:buClr>
              <a:buFont typeface="Wingdings" pitchFamily="2" charset="2"/>
              <a:buNone/>
            </a:pPr>
            <a:r>
              <a:rPr lang="nb-NO" sz="1400" dirty="0" smtClean="0">
                <a:solidFill>
                  <a:srgbClr val="E82C2E"/>
                </a:solidFill>
                <a:latin typeface="Segoe UI Light" pitchFamily="34" charset="0"/>
              </a:rPr>
              <a:t>Opprettet dato</a:t>
            </a:r>
          </a:p>
        </p:txBody>
      </p:sp>
      <p:sp>
        <p:nvSpPr>
          <p:cNvPr id="48" name="TextBox 47"/>
          <p:cNvSpPr txBox="1"/>
          <p:nvPr/>
        </p:nvSpPr>
        <p:spPr>
          <a:xfrm>
            <a:off x="2714612" y="3452817"/>
            <a:ext cx="1143008" cy="1190633"/>
          </a:xfrm>
          <a:prstGeom prst="rect">
            <a:avLst/>
          </a:prstGeom>
          <a:noFill/>
          <a:ln>
            <a:solidFill>
              <a:srgbClr val="0070C0"/>
            </a:solidFill>
          </a:ln>
        </p:spPr>
        <p:txBody>
          <a:bodyPr wrap="square" lIns="72000" rIns="72000" rtlCol="0" anchor="ctr">
            <a:noAutofit/>
          </a:bodyPr>
          <a:lstStyle/>
          <a:p>
            <a:pPr marL="180975" indent="-180975">
              <a:buClr>
                <a:srgbClr val="C00000"/>
              </a:buClr>
              <a:buFont typeface="Wingdings" pitchFamily="2" charset="2"/>
              <a:buNone/>
            </a:pPr>
            <a:r>
              <a:rPr lang="nb-NO" sz="1400" dirty="0" smtClean="0">
                <a:solidFill>
                  <a:srgbClr val="0070C0"/>
                </a:solidFill>
                <a:latin typeface="Segoe UI Light" pitchFamily="34" charset="0"/>
              </a:rPr>
              <a:t>Er lik</a:t>
            </a:r>
          </a:p>
          <a:p>
            <a:pPr marL="180975" indent="-180975">
              <a:buClr>
                <a:srgbClr val="C00000"/>
              </a:buClr>
              <a:buFont typeface="Wingdings" pitchFamily="2" charset="2"/>
              <a:buNone/>
            </a:pPr>
            <a:r>
              <a:rPr lang="nb-NO" sz="1400" dirty="0" smtClean="0">
                <a:solidFill>
                  <a:srgbClr val="0070C0"/>
                </a:solidFill>
                <a:latin typeface="Segoe UI Light" pitchFamily="34" charset="0"/>
              </a:rPr>
              <a:t>Er ikke lik</a:t>
            </a:r>
          </a:p>
          <a:p>
            <a:pPr marL="180975" indent="-180975">
              <a:buClr>
                <a:srgbClr val="C00000"/>
              </a:buClr>
              <a:buFont typeface="Wingdings" pitchFamily="2" charset="2"/>
              <a:buNone/>
            </a:pPr>
            <a:r>
              <a:rPr lang="nb-NO" sz="1400" dirty="0" smtClean="0">
                <a:solidFill>
                  <a:srgbClr val="0070C0"/>
                </a:solidFill>
                <a:latin typeface="Segoe UI Light" pitchFamily="34" charset="0"/>
              </a:rPr>
              <a:t>….</a:t>
            </a:r>
          </a:p>
          <a:p>
            <a:pPr marL="180975" indent="-180975">
              <a:buClr>
                <a:srgbClr val="C00000"/>
              </a:buClr>
              <a:buFont typeface="Wingdings" pitchFamily="2" charset="2"/>
              <a:buNone/>
            </a:pPr>
            <a:r>
              <a:rPr lang="nb-NO" sz="1400" dirty="0" smtClean="0">
                <a:solidFill>
                  <a:srgbClr val="0070C0"/>
                </a:solidFill>
                <a:latin typeface="Segoe UI Light" pitchFamily="34" charset="0"/>
              </a:rPr>
              <a:t>….</a:t>
            </a:r>
          </a:p>
          <a:p>
            <a:pPr marL="180975" indent="-180975">
              <a:buClr>
                <a:srgbClr val="C00000"/>
              </a:buClr>
              <a:buFont typeface="Wingdings" pitchFamily="2" charset="2"/>
              <a:buNone/>
            </a:pPr>
            <a:r>
              <a:rPr lang="nb-NO" sz="1400" dirty="0" smtClean="0">
                <a:solidFill>
                  <a:srgbClr val="0070C0"/>
                </a:solidFill>
                <a:latin typeface="Segoe UI Light" pitchFamily="34" charset="0"/>
              </a:rPr>
              <a:t>….</a:t>
            </a:r>
            <a:endParaRPr lang="nb-NO" sz="1400" dirty="0" err="1" smtClean="0">
              <a:solidFill>
                <a:srgbClr val="0070C0"/>
              </a:solidFill>
              <a:latin typeface="Segoe UI Light" pitchFamily="34" charset="0"/>
            </a:endParaRPr>
          </a:p>
        </p:txBody>
      </p:sp>
      <p:sp>
        <p:nvSpPr>
          <p:cNvPr id="53" name="TextBox 52"/>
          <p:cNvSpPr txBox="1"/>
          <p:nvPr/>
        </p:nvSpPr>
        <p:spPr>
          <a:xfrm>
            <a:off x="2714612" y="3214690"/>
            <a:ext cx="1643074" cy="297658"/>
          </a:xfrm>
          <a:prstGeom prst="rect">
            <a:avLst/>
          </a:prstGeom>
          <a:noFill/>
          <a:ln>
            <a:noFill/>
          </a:ln>
        </p:spPr>
        <p:txBody>
          <a:bodyPr wrap="square" lIns="72000" rIns="72000" rtlCol="0" anchor="ctr">
            <a:noAutofit/>
          </a:bodyPr>
          <a:lstStyle/>
          <a:p>
            <a:pPr marL="180975" indent="-180975">
              <a:buClr>
                <a:srgbClr val="C00000"/>
              </a:buClr>
              <a:buFont typeface="Wingdings" pitchFamily="2" charset="2"/>
              <a:buNone/>
            </a:pPr>
            <a:r>
              <a:rPr lang="nb-NO" sz="1400" dirty="0" smtClean="0">
                <a:solidFill>
                  <a:srgbClr val="E82C2E"/>
                </a:solidFill>
                <a:latin typeface="Segoe UI Light" pitchFamily="34" charset="0"/>
              </a:rPr>
              <a:t>Er lik</a:t>
            </a:r>
          </a:p>
        </p:txBody>
      </p:sp>
      <p:sp>
        <p:nvSpPr>
          <p:cNvPr id="54" name="TextBox 53"/>
          <p:cNvSpPr txBox="1"/>
          <p:nvPr/>
        </p:nvSpPr>
        <p:spPr>
          <a:xfrm>
            <a:off x="4000496" y="3452817"/>
            <a:ext cx="1143008" cy="1190633"/>
          </a:xfrm>
          <a:prstGeom prst="rect">
            <a:avLst/>
          </a:prstGeom>
          <a:noFill/>
          <a:ln>
            <a:solidFill>
              <a:srgbClr val="0070C0"/>
            </a:solidFill>
          </a:ln>
        </p:spPr>
        <p:txBody>
          <a:bodyPr wrap="square" lIns="72000" rIns="72000" rtlCol="0" anchor="ctr">
            <a:noAutofit/>
          </a:bodyPr>
          <a:lstStyle/>
          <a:p>
            <a:pPr marL="180975" indent="-180975">
              <a:buClr>
                <a:srgbClr val="C00000"/>
              </a:buClr>
              <a:buFont typeface="Wingdings" pitchFamily="2" charset="2"/>
              <a:buNone/>
            </a:pPr>
            <a:r>
              <a:rPr lang="nb-NO" sz="1400" dirty="0" smtClean="0">
                <a:solidFill>
                  <a:srgbClr val="0070C0"/>
                </a:solidFill>
                <a:latin typeface="Segoe UI Light" pitchFamily="34" charset="0"/>
              </a:rPr>
              <a:t>I dag</a:t>
            </a:r>
          </a:p>
          <a:p>
            <a:pPr marL="180975" indent="-180975">
              <a:buClr>
                <a:srgbClr val="C00000"/>
              </a:buClr>
              <a:buFont typeface="Wingdings" pitchFamily="2" charset="2"/>
              <a:buNone/>
            </a:pPr>
            <a:r>
              <a:rPr lang="nb-NO" sz="1400" dirty="0" smtClean="0">
                <a:solidFill>
                  <a:srgbClr val="0070C0"/>
                </a:solidFill>
                <a:latin typeface="Segoe UI Light" pitchFamily="34" charset="0"/>
              </a:rPr>
              <a:t>I går</a:t>
            </a:r>
          </a:p>
          <a:p>
            <a:pPr marL="180975" indent="-180975">
              <a:buClr>
                <a:srgbClr val="C00000"/>
              </a:buClr>
              <a:buFont typeface="Wingdings" pitchFamily="2" charset="2"/>
              <a:buNone/>
            </a:pPr>
            <a:r>
              <a:rPr lang="nb-NO" sz="1400" dirty="0" smtClean="0">
                <a:solidFill>
                  <a:srgbClr val="0070C0"/>
                </a:solidFill>
                <a:latin typeface="Segoe UI Light" pitchFamily="34" charset="0"/>
              </a:rPr>
              <a:t>….</a:t>
            </a:r>
          </a:p>
          <a:p>
            <a:pPr marL="180975" indent="-180975">
              <a:buClr>
                <a:srgbClr val="C00000"/>
              </a:buClr>
              <a:buFont typeface="Wingdings" pitchFamily="2" charset="2"/>
              <a:buNone/>
            </a:pPr>
            <a:r>
              <a:rPr lang="nb-NO" sz="1400" dirty="0" smtClean="0">
                <a:solidFill>
                  <a:srgbClr val="0070C0"/>
                </a:solidFill>
                <a:latin typeface="Segoe UI Light" pitchFamily="34" charset="0"/>
              </a:rPr>
              <a:t>….</a:t>
            </a:r>
          </a:p>
          <a:p>
            <a:pPr marL="180975" indent="-180975">
              <a:buClr>
                <a:srgbClr val="C00000"/>
              </a:buClr>
              <a:buFont typeface="Wingdings" pitchFamily="2" charset="2"/>
              <a:buNone/>
            </a:pPr>
            <a:r>
              <a:rPr lang="nb-NO" sz="1400" dirty="0" smtClean="0">
                <a:solidFill>
                  <a:srgbClr val="0070C0"/>
                </a:solidFill>
                <a:latin typeface="Segoe UI Light" pitchFamily="34" charset="0"/>
              </a:rPr>
              <a:t>….</a:t>
            </a:r>
            <a:endParaRPr lang="nb-NO" sz="1400" dirty="0" err="1" smtClean="0">
              <a:solidFill>
                <a:srgbClr val="0070C0"/>
              </a:solidFill>
              <a:latin typeface="Segoe UI Light" pitchFamily="34" charset="0"/>
            </a:endParaRPr>
          </a:p>
        </p:txBody>
      </p:sp>
      <p:sp>
        <p:nvSpPr>
          <p:cNvPr id="63" name="TextBox 62"/>
          <p:cNvSpPr txBox="1"/>
          <p:nvPr/>
        </p:nvSpPr>
        <p:spPr>
          <a:xfrm>
            <a:off x="4000496" y="3214690"/>
            <a:ext cx="1643074" cy="297658"/>
          </a:xfrm>
          <a:prstGeom prst="rect">
            <a:avLst/>
          </a:prstGeom>
          <a:noFill/>
          <a:ln>
            <a:noFill/>
          </a:ln>
        </p:spPr>
        <p:txBody>
          <a:bodyPr wrap="square" lIns="72000" rIns="72000" rtlCol="0" anchor="ctr">
            <a:noAutofit/>
          </a:bodyPr>
          <a:lstStyle/>
          <a:p>
            <a:pPr marL="180975" indent="-180975">
              <a:buClr>
                <a:srgbClr val="C00000"/>
              </a:buClr>
              <a:buFont typeface="Wingdings" pitchFamily="2" charset="2"/>
              <a:buNone/>
            </a:pPr>
            <a:r>
              <a:rPr lang="nb-NO" sz="1400" dirty="0" smtClean="0">
                <a:solidFill>
                  <a:srgbClr val="E82C2E"/>
                </a:solidFill>
                <a:latin typeface="Segoe UI Light" pitchFamily="34" charset="0"/>
              </a:rPr>
              <a:t>I går</a:t>
            </a:r>
          </a:p>
        </p:txBody>
      </p:sp>
      <p:sp>
        <p:nvSpPr>
          <p:cNvPr id="64" name="Oval 63"/>
          <p:cNvSpPr/>
          <p:nvPr/>
        </p:nvSpPr>
        <p:spPr>
          <a:xfrm>
            <a:off x="5286380" y="3155158"/>
            <a:ext cx="571504" cy="416722"/>
          </a:xfrm>
          <a:prstGeom prst="ellipse">
            <a:avLst/>
          </a:prstGeom>
          <a:ln w="19050">
            <a:solidFill>
              <a:srgbClr val="E82C2E"/>
            </a:solidFill>
          </a:ln>
        </p:spPr>
        <p:txBody>
          <a:bodyPr wrap="square" rtlCol="0" anchor="ctr">
            <a:noAutofit/>
          </a:bodyPr>
          <a:lstStyle/>
          <a:p>
            <a:pPr algn="ctr"/>
            <a:endParaRPr lang="nb-NO" sz="1050" dirty="0" smtClean="0">
              <a:solidFill>
                <a:schemeClr val="tx1"/>
              </a:solidFill>
              <a:latin typeface="Segoe UI Light" pitchFamily="34" charset="0"/>
            </a:endParaRPr>
          </a:p>
        </p:txBody>
      </p:sp>
      <p:sp>
        <p:nvSpPr>
          <p:cNvPr id="65" name="Rectangle 64"/>
          <p:cNvSpPr/>
          <p:nvPr/>
        </p:nvSpPr>
        <p:spPr>
          <a:xfrm>
            <a:off x="928662" y="2678905"/>
            <a:ext cx="3786214" cy="178595"/>
          </a:xfrm>
          <a:prstGeom prst="rect">
            <a:avLst/>
          </a:prstGeom>
          <a:ln w="28575">
            <a:solidFill>
              <a:srgbClr val="0070C0"/>
            </a:solidFill>
          </a:ln>
        </p:spPr>
        <p:txBody>
          <a:bodyPr wrap="square" rtlCol="0" anchor="ctr">
            <a:noAutofit/>
          </a:bodyPr>
          <a:lstStyle/>
          <a:p>
            <a:pPr algn="ctr"/>
            <a:endParaRPr lang="nb-NO" sz="1050" dirty="0" smtClean="0">
              <a:solidFill>
                <a:srgbClr val="0070C0"/>
              </a:solidFill>
              <a:latin typeface="Segoe UI Light" pitchFamily="34" charset="0"/>
            </a:endParaRPr>
          </a:p>
        </p:txBody>
      </p:sp>
      <p:sp>
        <p:nvSpPr>
          <p:cNvPr id="67" name="TextBox 66"/>
          <p:cNvSpPr txBox="1"/>
          <p:nvPr/>
        </p:nvSpPr>
        <p:spPr>
          <a:xfrm>
            <a:off x="928662" y="2678905"/>
            <a:ext cx="3286148" cy="178595"/>
          </a:xfrm>
          <a:prstGeom prst="rect">
            <a:avLst/>
          </a:prstGeom>
          <a:noFill/>
        </p:spPr>
        <p:txBody>
          <a:bodyPr wrap="square" lIns="72000" rIns="72000" rtlCol="0" anchor="ctr">
            <a:noAutofit/>
          </a:bodyPr>
          <a:lstStyle/>
          <a:p>
            <a:pPr marL="180975" indent="-180975">
              <a:buClr>
                <a:srgbClr val="C00000"/>
              </a:buClr>
              <a:buFont typeface="Wingdings" pitchFamily="2" charset="2"/>
              <a:buNone/>
            </a:pPr>
            <a:r>
              <a:rPr lang="nb-NO" sz="1400" dirty="0" smtClean="0">
                <a:solidFill>
                  <a:schemeClr val="accent1"/>
                </a:solidFill>
                <a:latin typeface="Segoe UI Light" pitchFamily="34" charset="0"/>
              </a:rPr>
              <a:t>[</a:t>
            </a:r>
            <a:r>
              <a:rPr lang="nb-NO" sz="1400" dirty="0" err="1" smtClean="0">
                <a:solidFill>
                  <a:schemeClr val="accent1"/>
                </a:solidFill>
                <a:latin typeface="Segoe UI Light" pitchFamily="34" charset="0"/>
              </a:rPr>
              <a:t>Day.Back</a:t>
            </a:r>
            <a:r>
              <a:rPr lang="nb-NO" sz="1400" dirty="0" smtClean="0">
                <a:solidFill>
                  <a:schemeClr val="accent1"/>
                </a:solidFill>
                <a:latin typeface="Segoe UI Light" pitchFamily="34" charset="0"/>
              </a:rPr>
              <a:t>]</a:t>
            </a:r>
          </a:p>
        </p:txBody>
      </p:sp>
      <p:sp>
        <p:nvSpPr>
          <p:cNvPr id="68" name="TextBox 67"/>
          <p:cNvSpPr txBox="1"/>
          <p:nvPr/>
        </p:nvSpPr>
        <p:spPr>
          <a:xfrm>
            <a:off x="928662" y="3929070"/>
            <a:ext cx="6929486" cy="476253"/>
          </a:xfrm>
          <a:prstGeom prst="rect">
            <a:avLst/>
          </a:prstGeom>
          <a:noFill/>
        </p:spPr>
        <p:txBody>
          <a:bodyPr wrap="square" lIns="72000" rIns="72000" rtlCol="0" anchor="ctr">
            <a:noAutofit/>
          </a:bodyPr>
          <a:lstStyle/>
          <a:p>
            <a:pPr marL="180975" indent="-180975">
              <a:buClr>
                <a:srgbClr val="C00000"/>
              </a:buClr>
              <a:buFont typeface="Wingdings" pitchFamily="2" charset="2"/>
              <a:buNone/>
            </a:pPr>
            <a:r>
              <a:rPr lang="nb-NO" sz="1600" dirty="0" smtClean="0">
                <a:solidFill>
                  <a:schemeClr val="tx2"/>
                </a:solidFill>
                <a:latin typeface="Segoe UI Light" pitchFamily="34" charset="0"/>
              </a:rPr>
              <a:t>NB! Tilleggsfeltet forsvinner når du går ut av søkebildet !</a:t>
            </a:r>
          </a:p>
        </p:txBody>
      </p:sp>
    </p:spTree>
    <p:extLst>
      <p:ext uri="{BB962C8B-B14F-4D97-AF65-F5344CB8AC3E}">
        <p14:creationId xmlns:p14="http://schemas.microsoft.com/office/powerpoint/2010/main" val="1424357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1000"/>
                                  </p:stCondLst>
                                  <p:childTnLst>
                                    <p:set>
                                      <p:cBhvr>
                                        <p:cTn id="17" dur="1" fill="hold">
                                          <p:stCondLst>
                                            <p:cond delay="0"/>
                                          </p:stCondLst>
                                        </p:cTn>
                                        <p:tgtEl>
                                          <p:spTgt spid="15"/>
                                        </p:tgtEl>
                                        <p:attrNameLst>
                                          <p:attrName>style.visibility</p:attrName>
                                        </p:attrNameLst>
                                      </p:cBhvr>
                                      <p:to>
                                        <p:strVal val="visible"/>
                                      </p:to>
                                    </p:set>
                                  </p:childTnLst>
                                </p:cTn>
                              </p:par>
                              <p:par>
                                <p:cTn id="18" presetID="1" presetClass="entr" presetSubtype="0" fill="hold" grpId="0" nodeType="withEffect">
                                  <p:stCondLst>
                                    <p:cond delay="1000"/>
                                  </p:stCondLst>
                                  <p:childTnLst>
                                    <p:set>
                                      <p:cBhvr>
                                        <p:cTn id="19" dur="1" fill="hold">
                                          <p:stCondLst>
                                            <p:cond delay="0"/>
                                          </p:stCondLst>
                                        </p:cTn>
                                        <p:tgtEl>
                                          <p:spTgt spid="16"/>
                                        </p:tgtEl>
                                        <p:attrNameLst>
                                          <p:attrName>style.visibility</p:attrName>
                                        </p:attrNameLst>
                                      </p:cBhvr>
                                      <p:to>
                                        <p:strVal val="visible"/>
                                      </p:to>
                                    </p:set>
                                  </p:childTnLst>
                                </p:cTn>
                              </p:par>
                              <p:par>
                                <p:cTn id="20" presetID="1" presetClass="entr" presetSubtype="0" fill="hold" grpId="0" nodeType="withEffect">
                                  <p:stCondLst>
                                    <p:cond delay="1000"/>
                                  </p:stCondLst>
                                  <p:childTnLst>
                                    <p:set>
                                      <p:cBhvr>
                                        <p:cTn id="21" dur="1" fill="hold">
                                          <p:stCondLst>
                                            <p:cond delay="0"/>
                                          </p:stCondLst>
                                        </p:cTn>
                                        <p:tgtEl>
                                          <p:spTgt spid="17"/>
                                        </p:tgtEl>
                                        <p:attrNameLst>
                                          <p:attrName>style.visibility</p:attrName>
                                        </p:attrNameLst>
                                      </p:cBhvr>
                                      <p:to>
                                        <p:strVal val="visible"/>
                                      </p:to>
                                    </p:set>
                                  </p:childTnLst>
                                </p:cTn>
                              </p:par>
                              <p:par>
                                <p:cTn id="22" presetID="1" presetClass="entr" presetSubtype="0" fill="hold" grpId="0" nodeType="withEffect">
                                  <p:stCondLst>
                                    <p:cond delay="1000"/>
                                  </p:stCondLst>
                                  <p:childTnLst>
                                    <p:set>
                                      <p:cBhvr>
                                        <p:cTn id="23" dur="1" fill="hold">
                                          <p:stCondLst>
                                            <p:cond delay="0"/>
                                          </p:stCondLst>
                                        </p:cTn>
                                        <p:tgtEl>
                                          <p:spTgt spid="1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0"/>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1"/>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4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4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46"/>
                                        </p:tgtEl>
                                        <p:attrNameLst>
                                          <p:attrName>style.visibility</p:attrName>
                                        </p:attrNameLst>
                                      </p:cBhvr>
                                      <p:to>
                                        <p:strVal val="hidden"/>
                                      </p:to>
                                    </p:set>
                                  </p:childTnLst>
                                </p:cTn>
                              </p:par>
                              <p:par>
                                <p:cTn id="42" presetID="1" presetClass="entr" presetSubtype="0" fill="hold" grpId="0" nodeType="withEffect">
                                  <p:stCondLst>
                                    <p:cond delay="0"/>
                                  </p:stCondLst>
                                  <p:childTnLst>
                                    <p:set>
                                      <p:cBhvr>
                                        <p:cTn id="43" dur="1" fill="hold">
                                          <p:stCondLst>
                                            <p:cond delay="0"/>
                                          </p:stCondLst>
                                        </p:cTn>
                                        <p:tgtEl>
                                          <p:spTgt spid="47"/>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4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53"/>
                                        </p:tgtEl>
                                        <p:attrNameLst>
                                          <p:attrName>style.visibility</p:attrName>
                                        </p:attrNameLst>
                                      </p:cBhvr>
                                      <p:to>
                                        <p:strVal val="visible"/>
                                      </p:to>
                                    </p:set>
                                  </p:childTnLst>
                                </p:cTn>
                              </p:par>
                              <p:par>
                                <p:cTn id="52" presetID="1" presetClass="exit" presetSubtype="0" fill="hold" grpId="1" nodeType="withEffect">
                                  <p:stCondLst>
                                    <p:cond delay="0"/>
                                  </p:stCondLst>
                                  <p:childTnLst>
                                    <p:set>
                                      <p:cBhvr>
                                        <p:cTn id="53" dur="1" fill="hold">
                                          <p:stCondLst>
                                            <p:cond delay="0"/>
                                          </p:stCondLst>
                                        </p:cTn>
                                        <p:tgtEl>
                                          <p:spTgt spid="48"/>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54"/>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63"/>
                                        </p:tgtEl>
                                        <p:attrNameLst>
                                          <p:attrName>style.visibility</p:attrName>
                                        </p:attrNameLst>
                                      </p:cBhvr>
                                      <p:to>
                                        <p:strVal val="visible"/>
                                      </p:to>
                                    </p:set>
                                  </p:childTnLst>
                                </p:cTn>
                              </p:par>
                              <p:par>
                                <p:cTn id="62" presetID="1" presetClass="exit" presetSubtype="0" fill="hold" grpId="1" nodeType="withEffect">
                                  <p:stCondLst>
                                    <p:cond delay="0"/>
                                  </p:stCondLst>
                                  <p:childTnLst>
                                    <p:set>
                                      <p:cBhvr>
                                        <p:cTn id="63" dur="1" fill="hold">
                                          <p:stCondLst>
                                            <p:cond delay="0"/>
                                          </p:stCondLst>
                                        </p:cTn>
                                        <p:tgtEl>
                                          <p:spTgt spid="54"/>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64"/>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65"/>
                                        </p:tgtEl>
                                        <p:attrNameLst>
                                          <p:attrName>style.visibility</p:attrName>
                                        </p:attrNameLst>
                                      </p:cBhvr>
                                      <p:to>
                                        <p:strVal val="visible"/>
                                      </p:to>
                                    </p:set>
                                    <p:animEffect transition="in" filter="blinds(horizontal)">
                                      <p:cBhvr>
                                        <p:cTn id="72" dur="500"/>
                                        <p:tgtEl>
                                          <p:spTgt spid="65"/>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blinds(horizontal)">
                                      <p:cBhvr>
                                        <p:cTn id="75" dur="500"/>
                                        <p:tgtEl>
                                          <p:spTgt spid="67"/>
                                        </p:tgtEl>
                                      </p:cBhvr>
                                    </p:animEffec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6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P spid="14" grpId="0" animBg="1"/>
      <p:bldP spid="15" grpId="0" animBg="1"/>
      <p:bldP spid="16" grpId="0" animBg="1"/>
      <p:bldP spid="17" grpId="0" animBg="1"/>
      <p:bldP spid="18" grpId="0" animBg="1"/>
      <p:bldP spid="46" grpId="0" animBg="1"/>
      <p:bldP spid="46" grpId="1" animBg="1"/>
      <p:bldP spid="47" grpId="0"/>
      <p:bldP spid="48" grpId="0" animBg="1"/>
      <p:bldP spid="48" grpId="1" animBg="1"/>
      <p:bldP spid="53" grpId="0"/>
      <p:bldP spid="54" grpId="0" animBg="1"/>
      <p:bldP spid="54" grpId="1" animBg="1"/>
      <p:bldP spid="63" grpId="0"/>
      <p:bldP spid="64" grpId="0" animBg="1"/>
      <p:bldP spid="65" grpId="0" animBg="1"/>
      <p:bldP spid="6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Opprette favoritt</a:t>
            </a:r>
            <a:endParaRPr lang="nb-NO" dirty="0"/>
          </a:p>
        </p:txBody>
      </p:sp>
      <p:sp>
        <p:nvSpPr>
          <p:cNvPr id="3" name="Content Placeholder 2"/>
          <p:cNvSpPr>
            <a:spLocks noGrp="1"/>
          </p:cNvSpPr>
          <p:nvPr>
            <p:ph idx="4294967295"/>
          </p:nvPr>
        </p:nvSpPr>
        <p:spPr>
          <a:xfrm>
            <a:off x="467940" y="1177925"/>
            <a:ext cx="8064500" cy="4002088"/>
          </a:xfrm>
          <a:prstGeom prst="rect">
            <a:avLst/>
          </a:prstGeom>
        </p:spPr>
        <p:txBody>
          <a:bodyPr/>
          <a:lstStyle/>
          <a:p>
            <a:r>
              <a:rPr lang="nb-NO" sz="1800" dirty="0" smtClean="0"/>
              <a:t>Det kan opprettes favoritter for alle elementer i 360</a:t>
            </a:r>
          </a:p>
          <a:p>
            <a:pPr lvl="1"/>
            <a:r>
              <a:rPr lang="nb-NO" sz="1800" dirty="0" smtClean="0"/>
              <a:t>Globale favoritter opprettes av administrator og er tilgjengelig hos alle</a:t>
            </a:r>
          </a:p>
          <a:p>
            <a:pPr lvl="1"/>
            <a:r>
              <a:rPr lang="nb-NO" sz="1800" dirty="0" smtClean="0"/>
              <a:t>Private favoritter kan være tilgjengelig hos den som opprettet dem (Mine) eller for din avdeling.</a:t>
            </a:r>
          </a:p>
          <a:p>
            <a:pPr lvl="1"/>
            <a:endParaRPr lang="nb-NO" sz="1800" dirty="0" smtClean="0"/>
          </a:p>
          <a:p>
            <a:r>
              <a:rPr lang="nb-NO" sz="1800" dirty="0" smtClean="0"/>
              <a:t>Lagre rader</a:t>
            </a:r>
          </a:p>
          <a:p>
            <a:pPr lvl="1"/>
            <a:r>
              <a:rPr lang="nb-NO" sz="1800" dirty="0" smtClean="0"/>
              <a:t>Når du lagrer rader oppretter du en statisk favoritt</a:t>
            </a:r>
          </a:p>
          <a:p>
            <a:pPr lvl="1"/>
            <a:r>
              <a:rPr lang="nb-NO" sz="1800" dirty="0" smtClean="0"/>
              <a:t>Den består av utvalgte rader fra et søk</a:t>
            </a:r>
          </a:p>
          <a:p>
            <a:pPr lvl="1"/>
            <a:r>
              <a:rPr lang="nb-NO" sz="1800" dirty="0" smtClean="0"/>
              <a:t>I en statisk favoritt kan du fjerne og legge til nye rader</a:t>
            </a:r>
          </a:p>
          <a:p>
            <a:pPr lvl="1">
              <a:buNone/>
            </a:pPr>
            <a:endParaRPr lang="nb-NO" sz="1800" dirty="0" smtClean="0"/>
          </a:p>
          <a:p>
            <a:r>
              <a:rPr lang="nb-NO" sz="1800" dirty="0" smtClean="0"/>
              <a:t>Lagre søkekriterier</a:t>
            </a:r>
          </a:p>
          <a:p>
            <a:pPr lvl="1"/>
            <a:r>
              <a:rPr lang="nb-NO" sz="1800" dirty="0" smtClean="0"/>
              <a:t>Når du lagrer søkekriterier oppretter du en dynamisk favoritt</a:t>
            </a:r>
          </a:p>
          <a:p>
            <a:pPr lvl="1"/>
            <a:r>
              <a:rPr lang="nb-NO" sz="1800" dirty="0" smtClean="0"/>
              <a:t>Denne listen oppdaterer seg automatisk</a:t>
            </a:r>
          </a:p>
        </p:txBody>
      </p:sp>
    </p:spTree>
    <p:extLst>
      <p:ext uri="{BB962C8B-B14F-4D97-AF65-F5344CB8AC3E}">
        <p14:creationId xmlns:p14="http://schemas.microsoft.com/office/powerpoint/2010/main" val="4267715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ökbild.png"/>
          <p:cNvPicPr>
            <a:picLocks noChangeAspect="1"/>
          </p:cNvPicPr>
          <p:nvPr/>
        </p:nvPicPr>
        <p:blipFill>
          <a:blip r:embed="rId3" cstate="print"/>
          <a:stretch>
            <a:fillRect/>
          </a:stretch>
        </p:blipFill>
        <p:spPr>
          <a:xfrm>
            <a:off x="928663" y="952487"/>
            <a:ext cx="7130159" cy="4089948"/>
          </a:xfrm>
          <a:prstGeom prst="rect">
            <a:avLst/>
          </a:prstGeom>
        </p:spPr>
      </p:pic>
      <p:sp>
        <p:nvSpPr>
          <p:cNvPr id="10" name="Rectangle 2"/>
          <p:cNvSpPr>
            <a:spLocks noGrp="1" noChangeArrowheads="1"/>
          </p:cNvSpPr>
          <p:nvPr>
            <p:ph type="title"/>
          </p:nvPr>
        </p:nvSpPr>
        <p:spPr/>
        <p:txBody>
          <a:bodyPr/>
          <a:lstStyle/>
          <a:p>
            <a:r>
              <a:rPr lang="da-DK" dirty="0" smtClean="0">
                <a:latin typeface="+mn-lt"/>
              </a:rPr>
              <a:t>Opprette favoritter</a:t>
            </a:r>
            <a:endParaRPr lang="sv-SE" b="0" noProof="0" dirty="0" smtClean="0">
              <a:latin typeface="+mn-lt"/>
            </a:endParaRPr>
          </a:p>
        </p:txBody>
      </p:sp>
      <p:pic>
        <p:nvPicPr>
          <p:cNvPr id="11" name="Picture 28"/>
          <p:cNvPicPr>
            <a:picLocks noChangeAspect="1" noChangeArrowheads="1"/>
          </p:cNvPicPr>
          <p:nvPr/>
        </p:nvPicPr>
        <p:blipFill>
          <a:blip r:embed="rId4" cstate="print"/>
          <a:srcRect/>
          <a:stretch>
            <a:fillRect/>
          </a:stretch>
        </p:blipFill>
        <p:spPr bwMode="auto">
          <a:xfrm>
            <a:off x="2333618" y="3435047"/>
            <a:ext cx="2381259" cy="172555"/>
          </a:xfrm>
          <a:prstGeom prst="rect">
            <a:avLst/>
          </a:prstGeom>
          <a:noFill/>
          <a:ln w="9525">
            <a:noFill/>
            <a:miter lim="800000"/>
            <a:headEnd/>
            <a:tailEnd/>
          </a:ln>
        </p:spPr>
      </p:pic>
      <p:pic>
        <p:nvPicPr>
          <p:cNvPr id="12" name="Picture 28"/>
          <p:cNvPicPr>
            <a:picLocks noChangeAspect="1" noChangeArrowheads="1"/>
          </p:cNvPicPr>
          <p:nvPr/>
        </p:nvPicPr>
        <p:blipFill>
          <a:blip r:embed="rId4" cstate="print"/>
          <a:srcRect/>
          <a:stretch>
            <a:fillRect/>
          </a:stretch>
        </p:blipFill>
        <p:spPr bwMode="auto">
          <a:xfrm>
            <a:off x="2333618" y="3562047"/>
            <a:ext cx="2381259" cy="172555"/>
          </a:xfrm>
          <a:prstGeom prst="rect">
            <a:avLst/>
          </a:prstGeom>
          <a:noFill/>
          <a:ln w="9525">
            <a:noFill/>
            <a:miter lim="800000"/>
            <a:headEnd/>
            <a:tailEnd/>
          </a:ln>
        </p:spPr>
      </p:pic>
      <p:pic>
        <p:nvPicPr>
          <p:cNvPr id="13" name="Picture 28"/>
          <p:cNvPicPr>
            <a:picLocks noChangeAspect="1" noChangeArrowheads="1"/>
          </p:cNvPicPr>
          <p:nvPr/>
        </p:nvPicPr>
        <p:blipFill>
          <a:blip r:embed="rId4" cstate="print"/>
          <a:srcRect/>
          <a:stretch>
            <a:fillRect/>
          </a:stretch>
        </p:blipFill>
        <p:spPr bwMode="auto">
          <a:xfrm>
            <a:off x="2333618" y="3689047"/>
            <a:ext cx="2381259" cy="172555"/>
          </a:xfrm>
          <a:prstGeom prst="rect">
            <a:avLst/>
          </a:prstGeom>
          <a:noFill/>
          <a:ln w="9525">
            <a:noFill/>
            <a:miter lim="800000"/>
            <a:headEnd/>
            <a:tailEnd/>
          </a:ln>
        </p:spPr>
      </p:pic>
      <p:pic>
        <p:nvPicPr>
          <p:cNvPr id="14" name="Picture 2"/>
          <p:cNvPicPr>
            <a:picLocks noChangeAspect="1" noChangeArrowheads="1"/>
          </p:cNvPicPr>
          <p:nvPr/>
        </p:nvPicPr>
        <p:blipFill>
          <a:blip r:embed="rId5" cstate="print"/>
          <a:srcRect/>
          <a:stretch>
            <a:fillRect/>
          </a:stretch>
        </p:blipFill>
        <p:spPr bwMode="auto">
          <a:xfrm>
            <a:off x="2214546" y="3714799"/>
            <a:ext cx="114300" cy="150813"/>
          </a:xfrm>
          <a:prstGeom prst="rect">
            <a:avLst/>
          </a:prstGeom>
          <a:noFill/>
          <a:ln w="9525">
            <a:noFill/>
            <a:miter lim="800000"/>
            <a:headEnd/>
            <a:tailEnd/>
          </a:ln>
          <a:effectLst/>
        </p:spPr>
      </p:pic>
      <p:pic>
        <p:nvPicPr>
          <p:cNvPr id="15" name="Picture 2"/>
          <p:cNvPicPr>
            <a:picLocks noChangeAspect="1" noChangeArrowheads="1"/>
          </p:cNvPicPr>
          <p:nvPr/>
        </p:nvPicPr>
        <p:blipFill>
          <a:blip r:embed="rId5" cstate="print"/>
          <a:srcRect/>
          <a:stretch>
            <a:fillRect/>
          </a:stretch>
        </p:blipFill>
        <p:spPr bwMode="auto">
          <a:xfrm>
            <a:off x="2214546" y="3452817"/>
            <a:ext cx="114300" cy="150813"/>
          </a:xfrm>
          <a:prstGeom prst="rect">
            <a:avLst/>
          </a:prstGeom>
          <a:noFill/>
          <a:ln w="9525">
            <a:noFill/>
            <a:miter lim="800000"/>
            <a:headEnd/>
            <a:tailEnd/>
          </a:ln>
          <a:effectLst/>
        </p:spPr>
      </p:pic>
      <p:pic>
        <p:nvPicPr>
          <p:cNvPr id="16" name="Picture 28"/>
          <p:cNvPicPr>
            <a:picLocks noChangeAspect="1" noChangeArrowheads="1"/>
          </p:cNvPicPr>
          <p:nvPr/>
        </p:nvPicPr>
        <p:blipFill>
          <a:blip r:embed="rId4" cstate="print"/>
          <a:srcRect/>
          <a:stretch>
            <a:fillRect/>
          </a:stretch>
        </p:blipFill>
        <p:spPr bwMode="auto">
          <a:xfrm>
            <a:off x="2333618" y="3816047"/>
            <a:ext cx="2381259" cy="172555"/>
          </a:xfrm>
          <a:prstGeom prst="rect">
            <a:avLst/>
          </a:prstGeom>
          <a:noFill/>
          <a:ln w="9525">
            <a:noFill/>
            <a:miter lim="800000"/>
            <a:headEnd/>
            <a:tailEnd/>
          </a:ln>
        </p:spPr>
      </p:pic>
      <p:sp>
        <p:nvSpPr>
          <p:cNvPr id="17" name="TextBox 16"/>
          <p:cNvSpPr txBox="1"/>
          <p:nvPr/>
        </p:nvSpPr>
        <p:spPr>
          <a:xfrm>
            <a:off x="2857489" y="2078941"/>
            <a:ext cx="1783675" cy="538609"/>
          </a:xfrm>
          <a:prstGeom prst="rect">
            <a:avLst/>
          </a:prstGeom>
          <a:noFill/>
          <a:ln>
            <a:noFill/>
          </a:ln>
        </p:spPr>
        <p:txBody>
          <a:bodyPr wrap="square" lIns="72000" rIns="72000" rtlCol="0" anchor="ctr">
            <a:spAutoFit/>
          </a:bodyPr>
          <a:lstStyle/>
          <a:p>
            <a:pPr marL="180975" indent="-180975">
              <a:buClr>
                <a:srgbClr val="C00000"/>
              </a:buClr>
            </a:pPr>
            <a:r>
              <a:rPr lang="sv-SE" sz="1100" dirty="0" err="1" smtClean="0">
                <a:solidFill>
                  <a:schemeClr val="accent6">
                    <a:lumMod val="25000"/>
                  </a:schemeClr>
                </a:solidFill>
              </a:rPr>
              <a:t>Xxxx</a:t>
            </a:r>
            <a:r>
              <a:rPr lang="sv-SE" sz="1100" dirty="0" smtClean="0">
                <a:solidFill>
                  <a:schemeClr val="accent6">
                    <a:lumMod val="25000"/>
                  </a:schemeClr>
                </a:solidFill>
              </a:rPr>
              <a:t> </a:t>
            </a:r>
            <a:r>
              <a:rPr lang="sv-SE" sz="1100" dirty="0" err="1" smtClean="0">
                <a:solidFill>
                  <a:schemeClr val="accent6">
                    <a:lumMod val="25000"/>
                  </a:schemeClr>
                </a:solidFill>
              </a:rPr>
              <a:t>xxx</a:t>
            </a:r>
            <a:endParaRPr lang="sv-SE" sz="1100" dirty="0" smtClean="0">
              <a:solidFill>
                <a:schemeClr val="accent6">
                  <a:lumMod val="25000"/>
                </a:schemeClr>
              </a:solidFill>
            </a:endParaRPr>
          </a:p>
          <a:p>
            <a:pPr marL="180975" indent="-180975">
              <a:buClr>
                <a:srgbClr val="C00000"/>
              </a:buClr>
            </a:pPr>
            <a:r>
              <a:rPr lang="sv-SE" dirty="0" smtClean="0">
                <a:solidFill>
                  <a:schemeClr val="accent6">
                    <a:lumMod val="25000"/>
                  </a:schemeClr>
                </a:solidFill>
              </a:rPr>
              <a:t>              </a:t>
            </a:r>
          </a:p>
        </p:txBody>
      </p:sp>
      <p:sp>
        <p:nvSpPr>
          <p:cNvPr id="18" name="TextBox 17"/>
          <p:cNvSpPr txBox="1"/>
          <p:nvPr/>
        </p:nvSpPr>
        <p:spPr>
          <a:xfrm>
            <a:off x="2857489" y="2318891"/>
            <a:ext cx="1783675" cy="538609"/>
          </a:xfrm>
          <a:prstGeom prst="rect">
            <a:avLst/>
          </a:prstGeom>
          <a:noFill/>
          <a:ln>
            <a:noFill/>
          </a:ln>
        </p:spPr>
        <p:txBody>
          <a:bodyPr wrap="square" lIns="72000" rIns="72000" rtlCol="0" anchor="ctr">
            <a:spAutoFit/>
          </a:bodyPr>
          <a:lstStyle/>
          <a:p>
            <a:pPr marL="180975" indent="-180975">
              <a:buClr>
                <a:srgbClr val="C00000"/>
              </a:buClr>
            </a:pPr>
            <a:r>
              <a:rPr lang="sv-SE" sz="1100" dirty="0" err="1" smtClean="0">
                <a:solidFill>
                  <a:schemeClr val="accent6">
                    <a:lumMod val="25000"/>
                  </a:schemeClr>
                </a:solidFill>
              </a:rPr>
              <a:t>Xxxxxxxxxx</a:t>
            </a:r>
            <a:endParaRPr lang="sv-SE" sz="1100" dirty="0" smtClean="0">
              <a:solidFill>
                <a:schemeClr val="accent6">
                  <a:lumMod val="25000"/>
                </a:schemeClr>
              </a:solidFill>
            </a:endParaRPr>
          </a:p>
          <a:p>
            <a:pPr marL="180975" indent="-180975">
              <a:buClr>
                <a:srgbClr val="C00000"/>
              </a:buClr>
            </a:pPr>
            <a:r>
              <a:rPr lang="sv-SE" dirty="0" smtClean="0">
                <a:solidFill>
                  <a:schemeClr val="accent6">
                    <a:lumMod val="25000"/>
                  </a:schemeClr>
                </a:solidFill>
              </a:rPr>
              <a:t>              </a:t>
            </a:r>
          </a:p>
        </p:txBody>
      </p:sp>
      <p:sp>
        <p:nvSpPr>
          <p:cNvPr id="19" name="TextBox 18"/>
          <p:cNvSpPr txBox="1"/>
          <p:nvPr/>
        </p:nvSpPr>
        <p:spPr>
          <a:xfrm>
            <a:off x="2857489" y="2750939"/>
            <a:ext cx="1783675" cy="538609"/>
          </a:xfrm>
          <a:prstGeom prst="rect">
            <a:avLst/>
          </a:prstGeom>
          <a:noFill/>
          <a:ln>
            <a:noFill/>
          </a:ln>
        </p:spPr>
        <p:txBody>
          <a:bodyPr wrap="square" lIns="72000" rIns="72000" rtlCol="0" anchor="ctr">
            <a:spAutoFit/>
          </a:bodyPr>
          <a:lstStyle/>
          <a:p>
            <a:pPr marL="180975" indent="-180975">
              <a:buClr>
                <a:srgbClr val="C00000"/>
              </a:buClr>
            </a:pPr>
            <a:r>
              <a:rPr lang="sv-SE" sz="1100" dirty="0" err="1" smtClean="0">
                <a:solidFill>
                  <a:schemeClr val="accent6">
                    <a:lumMod val="25000"/>
                  </a:schemeClr>
                </a:solidFill>
              </a:rPr>
              <a:t>Xxxxxxxxxx</a:t>
            </a:r>
            <a:endParaRPr lang="sv-SE" sz="1100" dirty="0" smtClean="0">
              <a:solidFill>
                <a:schemeClr val="accent6">
                  <a:lumMod val="25000"/>
                </a:schemeClr>
              </a:solidFill>
            </a:endParaRPr>
          </a:p>
          <a:p>
            <a:pPr marL="180975" indent="-180975">
              <a:buClr>
                <a:srgbClr val="C00000"/>
              </a:buClr>
            </a:pPr>
            <a:r>
              <a:rPr lang="sv-SE" dirty="0" smtClean="0">
                <a:solidFill>
                  <a:schemeClr val="accent6">
                    <a:lumMod val="25000"/>
                  </a:schemeClr>
                </a:solidFill>
              </a:rPr>
              <a:t>              </a:t>
            </a:r>
          </a:p>
        </p:txBody>
      </p:sp>
      <p:sp>
        <p:nvSpPr>
          <p:cNvPr id="23" name="Text Box 30"/>
          <p:cNvSpPr txBox="1">
            <a:spLocks noChangeArrowheads="1"/>
          </p:cNvSpPr>
          <p:nvPr/>
        </p:nvSpPr>
        <p:spPr bwMode="auto">
          <a:xfrm>
            <a:off x="5429256" y="3571880"/>
            <a:ext cx="1714512" cy="369332"/>
          </a:xfrm>
          <a:prstGeom prst="rect">
            <a:avLst/>
          </a:prstGeom>
          <a:noFill/>
          <a:ln w="9525">
            <a:noFill/>
            <a:miter lim="800000"/>
            <a:headEnd/>
            <a:tailEnd/>
          </a:ln>
        </p:spPr>
        <p:txBody>
          <a:bodyPr wrap="square">
            <a:spAutoFit/>
          </a:bodyPr>
          <a:lstStyle/>
          <a:p>
            <a:pPr>
              <a:spcBef>
                <a:spcPct val="50000"/>
              </a:spcBef>
            </a:pPr>
            <a:r>
              <a:rPr lang="en-US" sz="1800" dirty="0" err="1" smtClean="0">
                <a:solidFill>
                  <a:schemeClr val="tx1"/>
                </a:solidFill>
              </a:rPr>
              <a:t>Statisk</a:t>
            </a:r>
            <a:r>
              <a:rPr lang="en-US" sz="1800" dirty="0" smtClean="0">
                <a:solidFill>
                  <a:schemeClr val="tx1"/>
                </a:solidFill>
              </a:rPr>
              <a:t> </a:t>
            </a:r>
            <a:endParaRPr lang="en-US" sz="1800" dirty="0">
              <a:solidFill>
                <a:schemeClr val="tx1">
                  <a:lumMod val="50000"/>
                  <a:lumOff val="50000"/>
                </a:schemeClr>
              </a:solidFill>
            </a:endParaRPr>
          </a:p>
        </p:txBody>
      </p:sp>
      <p:sp>
        <p:nvSpPr>
          <p:cNvPr id="24" name="Text Box 30"/>
          <p:cNvSpPr txBox="1">
            <a:spLocks noChangeArrowheads="1"/>
          </p:cNvSpPr>
          <p:nvPr/>
        </p:nvSpPr>
        <p:spPr bwMode="auto">
          <a:xfrm>
            <a:off x="5429256" y="2321715"/>
            <a:ext cx="1714512" cy="369332"/>
          </a:xfrm>
          <a:prstGeom prst="rect">
            <a:avLst/>
          </a:prstGeom>
          <a:noFill/>
          <a:ln w="9525">
            <a:noFill/>
            <a:miter lim="800000"/>
            <a:headEnd/>
            <a:tailEnd/>
          </a:ln>
        </p:spPr>
        <p:txBody>
          <a:bodyPr wrap="square">
            <a:spAutoFit/>
          </a:bodyPr>
          <a:lstStyle/>
          <a:p>
            <a:pPr>
              <a:spcBef>
                <a:spcPct val="50000"/>
              </a:spcBef>
            </a:pPr>
            <a:r>
              <a:rPr lang="en-US" sz="1800" dirty="0" err="1" smtClean="0">
                <a:solidFill>
                  <a:schemeClr val="tx1"/>
                </a:solidFill>
              </a:rPr>
              <a:t>Dynamisk</a:t>
            </a:r>
            <a:r>
              <a:rPr lang="en-US" sz="1800" dirty="0" smtClean="0">
                <a:solidFill>
                  <a:schemeClr val="tx1"/>
                </a:solidFill>
              </a:rPr>
              <a:t> </a:t>
            </a:r>
            <a:endParaRPr lang="en-US" sz="1800" dirty="0">
              <a:solidFill>
                <a:schemeClr val="tx1">
                  <a:lumMod val="50000"/>
                  <a:lumOff val="50000"/>
                </a:schemeClr>
              </a:solidFill>
            </a:endParaRPr>
          </a:p>
        </p:txBody>
      </p:sp>
      <p:sp>
        <p:nvSpPr>
          <p:cNvPr id="25" name="Right Brace 24"/>
          <p:cNvSpPr/>
          <p:nvPr/>
        </p:nvSpPr>
        <p:spPr bwMode="auto">
          <a:xfrm>
            <a:off x="4786314" y="2024057"/>
            <a:ext cx="284400" cy="1131102"/>
          </a:xfrm>
          <a:prstGeom prst="rightBrace">
            <a:avLst>
              <a:gd name="adj1" fmla="val 52580"/>
              <a:gd name="adj2" fmla="val 50000"/>
            </a:avLst>
          </a:prstGeom>
          <a:noFill/>
          <a:ln w="9525" cap="flat" cmpd="sng" algn="ctr">
            <a:solidFill>
              <a:schemeClr val="accent6">
                <a:lumMod val="2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400" b="0" i="0" u="none" strike="noStrike" cap="none" normalizeH="0" baseline="0" smtClean="0">
              <a:ln>
                <a:noFill/>
              </a:ln>
              <a:solidFill>
                <a:srgbClr val="B60027"/>
              </a:solidFill>
              <a:effectLst/>
            </a:endParaRPr>
          </a:p>
        </p:txBody>
      </p:sp>
      <p:sp>
        <p:nvSpPr>
          <p:cNvPr id="26" name="Right Brace 25"/>
          <p:cNvSpPr/>
          <p:nvPr/>
        </p:nvSpPr>
        <p:spPr bwMode="auto">
          <a:xfrm>
            <a:off x="4786314" y="3452817"/>
            <a:ext cx="285752" cy="595317"/>
          </a:xfrm>
          <a:prstGeom prst="rightBrace">
            <a:avLst>
              <a:gd name="adj1" fmla="val 52580"/>
              <a:gd name="adj2" fmla="val 50000"/>
            </a:avLst>
          </a:prstGeom>
          <a:noFill/>
          <a:ln w="9525" cap="flat" cmpd="sng" algn="ctr">
            <a:solidFill>
              <a:schemeClr val="accent6">
                <a:lumMod val="2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400" b="0" i="0" u="none" strike="noStrike" cap="none" normalizeH="0" baseline="0" smtClean="0">
              <a:ln>
                <a:noFill/>
              </a:ln>
              <a:solidFill>
                <a:srgbClr val="B60027"/>
              </a:solidFill>
              <a:effectLst/>
            </a:endParaRPr>
          </a:p>
        </p:txBody>
      </p:sp>
    </p:spTree>
    <p:extLst>
      <p:ext uri="{BB962C8B-B14F-4D97-AF65-F5344CB8AC3E}">
        <p14:creationId xmlns:p14="http://schemas.microsoft.com/office/powerpoint/2010/main" val="2719038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500"/>
                                        <p:tgtEl>
                                          <p:spTgt spid="1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up)">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linds(horizontal)">
                                      <p:cBhvr>
                                        <p:cTn id="20" dur="500"/>
                                        <p:tgtEl>
                                          <p:spTgt spid="11"/>
                                        </p:tgtEl>
                                      </p:cBhvr>
                                    </p:animEffect>
                                  </p:childTnLst>
                                </p:cTn>
                              </p:par>
                              <p:par>
                                <p:cTn id="21" presetID="3" presetClass="entr" presetSubtype="1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linds(horizontal)">
                                      <p:cBhvr>
                                        <p:cTn id="23" dur="500"/>
                                        <p:tgtEl>
                                          <p:spTgt spid="12"/>
                                        </p:tgtEl>
                                      </p:cBhvr>
                                    </p:animEffect>
                                  </p:childTnLst>
                                </p:cTn>
                              </p:par>
                              <p:par>
                                <p:cTn id="24" presetID="3" presetClass="entr" presetSubtype="1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linds(horizontal)">
                                      <p:cBhvr>
                                        <p:cTn id="26" dur="500"/>
                                        <p:tgtEl>
                                          <p:spTgt spid="13"/>
                                        </p:tgtEl>
                                      </p:cBhvr>
                                    </p:animEffect>
                                  </p:childTnLst>
                                </p:cTn>
                              </p:par>
                              <p:par>
                                <p:cTn id="27" presetID="3" presetClass="entr" presetSubtype="1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linds(horizontal)">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blinds(horizontal)">
                                      <p:cBhvr>
                                        <p:cTn id="34" dur="500"/>
                                        <p:tgtEl>
                                          <p:spTgt spid="25"/>
                                        </p:tgtEl>
                                      </p:cBhvr>
                                    </p:animEffect>
                                  </p:childTnLst>
                                </p:cTn>
                              </p:par>
                            </p:childTnLst>
                          </p:cTn>
                        </p:par>
                        <p:par>
                          <p:cTn id="35" fill="hold">
                            <p:stCondLst>
                              <p:cond delay="500"/>
                            </p:stCondLst>
                            <p:childTnLst>
                              <p:par>
                                <p:cTn id="36" presetID="3" presetClass="entr" presetSubtype="1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blinds(horizontal)">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linds(horizontal)">
                                      <p:cBhvr>
                                        <p:cTn id="43" dur="500"/>
                                        <p:tgtEl>
                                          <p:spTgt spid="15"/>
                                        </p:tgtEl>
                                      </p:cBhvr>
                                    </p:animEffect>
                                  </p:childTnLst>
                                </p:cTn>
                              </p:par>
                            </p:childTnLst>
                          </p:cTn>
                        </p:par>
                        <p:par>
                          <p:cTn id="44" fill="hold">
                            <p:stCondLst>
                              <p:cond delay="500"/>
                            </p:stCondLst>
                            <p:childTnLst>
                              <p:par>
                                <p:cTn id="45" presetID="3" presetClass="entr" presetSubtype="10"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linds(horizontal)">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blinds(horizontal)">
                                      <p:cBhvr>
                                        <p:cTn id="52" dur="500"/>
                                        <p:tgtEl>
                                          <p:spTgt spid="23"/>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blinds(horizontal)">
                                      <p:cBhvr>
                                        <p:cTn id="5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3" grpId="0"/>
      <p:bldP spid="24" grpId="0"/>
      <p:bldP spid="25"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latin typeface="+mn-lt"/>
              </a:rPr>
              <a:t>Opprette favoritt</a:t>
            </a:r>
            <a:endParaRPr lang="da-DK" dirty="0">
              <a:latin typeface="+mn-lt"/>
            </a:endParaRPr>
          </a:p>
        </p:txBody>
      </p:sp>
      <p:sp>
        <p:nvSpPr>
          <p:cNvPr id="4" name="Text Box 30"/>
          <p:cNvSpPr txBox="1">
            <a:spLocks noChangeArrowheads="1"/>
          </p:cNvSpPr>
          <p:nvPr/>
        </p:nvSpPr>
        <p:spPr bwMode="auto">
          <a:xfrm>
            <a:off x="357158" y="1547803"/>
            <a:ext cx="2786082" cy="369332"/>
          </a:xfrm>
          <a:prstGeom prst="rect">
            <a:avLst/>
          </a:prstGeom>
          <a:noFill/>
          <a:ln w="9525">
            <a:noFill/>
            <a:miter lim="800000"/>
            <a:headEnd/>
            <a:tailEnd/>
          </a:ln>
        </p:spPr>
        <p:txBody>
          <a:bodyPr wrap="square">
            <a:spAutoFit/>
          </a:bodyPr>
          <a:lstStyle/>
          <a:p>
            <a:pPr>
              <a:spcBef>
                <a:spcPct val="50000"/>
              </a:spcBef>
            </a:pPr>
            <a:r>
              <a:rPr lang="en-US" sz="1800" dirty="0" err="1" smtClean="0">
                <a:solidFill>
                  <a:schemeClr val="tx2"/>
                </a:solidFill>
              </a:rPr>
              <a:t>Statisk</a:t>
            </a:r>
            <a:r>
              <a:rPr lang="en-US" sz="1800" dirty="0" smtClean="0">
                <a:solidFill>
                  <a:schemeClr val="tx2"/>
                </a:solidFill>
              </a:rPr>
              <a:t> – </a:t>
            </a:r>
            <a:r>
              <a:rPr lang="en-US" sz="1800" dirty="0" err="1" smtClean="0">
                <a:solidFill>
                  <a:schemeClr val="tx2"/>
                </a:solidFill>
              </a:rPr>
              <a:t>Lagre</a:t>
            </a:r>
            <a:r>
              <a:rPr lang="en-US" sz="1800" dirty="0" smtClean="0">
                <a:solidFill>
                  <a:schemeClr val="tx2"/>
                </a:solidFill>
              </a:rPr>
              <a:t> </a:t>
            </a:r>
            <a:r>
              <a:rPr lang="en-US" sz="1800" dirty="0" err="1" smtClean="0">
                <a:solidFill>
                  <a:schemeClr val="tx2"/>
                </a:solidFill>
              </a:rPr>
              <a:t>rader</a:t>
            </a:r>
            <a:r>
              <a:rPr lang="en-US" sz="1800" dirty="0" smtClean="0">
                <a:solidFill>
                  <a:schemeClr val="tx2"/>
                </a:solidFill>
              </a:rPr>
              <a:t> </a:t>
            </a:r>
            <a:endParaRPr lang="en-US" sz="1800" dirty="0">
              <a:solidFill>
                <a:schemeClr val="tx2"/>
              </a:solidFill>
            </a:endParaRPr>
          </a:p>
        </p:txBody>
      </p:sp>
      <p:sp>
        <p:nvSpPr>
          <p:cNvPr id="5" name="Text Box 30"/>
          <p:cNvSpPr txBox="1">
            <a:spLocks noChangeArrowheads="1"/>
          </p:cNvSpPr>
          <p:nvPr/>
        </p:nvSpPr>
        <p:spPr bwMode="auto">
          <a:xfrm>
            <a:off x="5214942" y="1547803"/>
            <a:ext cx="4214810" cy="369332"/>
          </a:xfrm>
          <a:prstGeom prst="rect">
            <a:avLst/>
          </a:prstGeom>
          <a:noFill/>
          <a:ln w="9525">
            <a:noFill/>
            <a:miter lim="800000"/>
            <a:headEnd/>
            <a:tailEnd/>
          </a:ln>
        </p:spPr>
        <p:txBody>
          <a:bodyPr wrap="square">
            <a:spAutoFit/>
          </a:bodyPr>
          <a:lstStyle/>
          <a:p>
            <a:pPr>
              <a:spcBef>
                <a:spcPct val="50000"/>
              </a:spcBef>
            </a:pPr>
            <a:r>
              <a:rPr lang="en-US" sz="1800" dirty="0" err="1" smtClean="0">
                <a:solidFill>
                  <a:schemeClr val="tx2"/>
                </a:solidFill>
              </a:rPr>
              <a:t>Dynamisk</a:t>
            </a:r>
            <a:r>
              <a:rPr lang="en-US" sz="1800" dirty="0" smtClean="0">
                <a:solidFill>
                  <a:schemeClr val="tx2"/>
                </a:solidFill>
              </a:rPr>
              <a:t> – </a:t>
            </a:r>
            <a:r>
              <a:rPr lang="en-US" sz="1800" dirty="0" err="1" smtClean="0">
                <a:solidFill>
                  <a:schemeClr val="tx2"/>
                </a:solidFill>
              </a:rPr>
              <a:t>Lagre</a:t>
            </a:r>
            <a:r>
              <a:rPr lang="en-US" sz="1800" dirty="0" smtClean="0">
                <a:solidFill>
                  <a:schemeClr val="tx2"/>
                </a:solidFill>
              </a:rPr>
              <a:t> </a:t>
            </a:r>
            <a:r>
              <a:rPr lang="en-US" sz="1800" dirty="0" err="1" smtClean="0">
                <a:solidFill>
                  <a:schemeClr val="tx2"/>
                </a:solidFill>
              </a:rPr>
              <a:t>søkekriterier</a:t>
            </a:r>
            <a:r>
              <a:rPr lang="en-US" sz="1800" dirty="0" smtClean="0">
                <a:solidFill>
                  <a:schemeClr val="tx2"/>
                </a:solidFill>
              </a:rPr>
              <a:t> </a:t>
            </a:r>
            <a:endParaRPr lang="en-US" sz="1800" dirty="0">
              <a:solidFill>
                <a:schemeClr val="tx2"/>
              </a:solidFill>
            </a:endParaRPr>
          </a:p>
        </p:txBody>
      </p:sp>
      <p:sp>
        <p:nvSpPr>
          <p:cNvPr id="24" name="Curved Down Arrow 23"/>
          <p:cNvSpPr/>
          <p:nvPr/>
        </p:nvSpPr>
        <p:spPr>
          <a:xfrm rot="2037376">
            <a:off x="2695120" y="2313413"/>
            <a:ext cx="1920307" cy="572163"/>
          </a:xfrm>
          <a:prstGeom prst="curvedDownArrow">
            <a:avLst/>
          </a:prstGeom>
          <a:solidFill>
            <a:schemeClr val="tx2">
              <a:lumMod val="20000"/>
              <a:lumOff val="80000"/>
            </a:schemeClr>
          </a:solidFill>
        </p:spPr>
        <p:txBody>
          <a:bodyPr wrap="square" rtlCol="0" anchor="ctr">
            <a:noAutofit/>
          </a:bodyPr>
          <a:lstStyle/>
          <a:p>
            <a:pPr algn="ctr"/>
            <a:endParaRPr lang="da-DK" sz="1200" dirty="0" smtClean="0">
              <a:solidFill>
                <a:schemeClr val="tx1"/>
              </a:solidFill>
            </a:endParaRPr>
          </a:p>
        </p:txBody>
      </p:sp>
      <p:sp>
        <p:nvSpPr>
          <p:cNvPr id="25" name="Rectangle 24"/>
          <p:cNvSpPr/>
          <p:nvPr/>
        </p:nvSpPr>
        <p:spPr>
          <a:xfrm>
            <a:off x="6072198" y="2321716"/>
            <a:ext cx="2071702" cy="162359"/>
          </a:xfrm>
          <a:prstGeom prst="rect">
            <a:avLst/>
          </a:prstGeom>
          <a:ln w="28575">
            <a:solidFill>
              <a:srgbClr val="0070C0"/>
            </a:solidFill>
          </a:ln>
        </p:spPr>
        <p:txBody>
          <a:bodyPr wrap="square" rtlCol="0" anchor="ctr">
            <a:noAutofit/>
          </a:bodyPr>
          <a:lstStyle/>
          <a:p>
            <a:pPr algn="ctr"/>
            <a:endParaRPr lang="nb-NO" sz="1200" dirty="0" smtClean="0">
              <a:solidFill>
                <a:srgbClr val="0070C0"/>
              </a:solidFill>
            </a:endParaRPr>
          </a:p>
        </p:txBody>
      </p:sp>
      <p:sp>
        <p:nvSpPr>
          <p:cNvPr id="27" name="Rectangle 26"/>
          <p:cNvSpPr/>
          <p:nvPr/>
        </p:nvSpPr>
        <p:spPr>
          <a:xfrm>
            <a:off x="6072198" y="2538195"/>
            <a:ext cx="899040" cy="162359"/>
          </a:xfrm>
          <a:prstGeom prst="rect">
            <a:avLst/>
          </a:prstGeom>
          <a:ln w="28575">
            <a:solidFill>
              <a:srgbClr val="0070C0"/>
            </a:solidFill>
          </a:ln>
        </p:spPr>
        <p:txBody>
          <a:bodyPr wrap="square" rtlCol="0" anchor="ctr">
            <a:noAutofit/>
          </a:bodyPr>
          <a:lstStyle/>
          <a:p>
            <a:pPr algn="ctr"/>
            <a:endParaRPr lang="nb-NO" sz="1200" dirty="0" smtClean="0">
              <a:solidFill>
                <a:srgbClr val="0070C0"/>
              </a:solidFill>
            </a:endParaRPr>
          </a:p>
        </p:txBody>
      </p:sp>
      <p:sp>
        <p:nvSpPr>
          <p:cNvPr id="28" name="Rectangle 27"/>
          <p:cNvSpPr/>
          <p:nvPr/>
        </p:nvSpPr>
        <p:spPr>
          <a:xfrm>
            <a:off x="6072198" y="2738438"/>
            <a:ext cx="2071702" cy="178595"/>
          </a:xfrm>
          <a:prstGeom prst="rect">
            <a:avLst/>
          </a:prstGeom>
          <a:ln w="28575">
            <a:solidFill>
              <a:srgbClr val="0070C0"/>
            </a:solidFill>
          </a:ln>
        </p:spPr>
        <p:txBody>
          <a:bodyPr wrap="square" rtlCol="0" anchor="ctr">
            <a:noAutofit/>
          </a:bodyPr>
          <a:lstStyle/>
          <a:p>
            <a:pPr algn="ctr"/>
            <a:endParaRPr lang="nb-NO" sz="1200" dirty="0" smtClean="0">
              <a:solidFill>
                <a:srgbClr val="0070C0"/>
              </a:solidFill>
            </a:endParaRPr>
          </a:p>
        </p:txBody>
      </p:sp>
      <p:sp>
        <p:nvSpPr>
          <p:cNvPr id="31" name="TextBox 30"/>
          <p:cNvSpPr txBox="1"/>
          <p:nvPr/>
        </p:nvSpPr>
        <p:spPr>
          <a:xfrm>
            <a:off x="6072198" y="2262183"/>
            <a:ext cx="1357322" cy="238127"/>
          </a:xfrm>
          <a:prstGeom prst="rect">
            <a:avLst/>
          </a:prstGeom>
          <a:noFill/>
        </p:spPr>
        <p:txBody>
          <a:bodyPr wrap="square" lIns="72000" rIns="72000" rtlCol="0" anchor="ctr">
            <a:noAutofit/>
          </a:bodyPr>
          <a:lstStyle/>
          <a:p>
            <a:pPr marL="180975" indent="-180975">
              <a:buClr>
                <a:srgbClr val="C00000"/>
              </a:buClr>
              <a:buFont typeface="Wingdings" pitchFamily="2" charset="2"/>
              <a:buNone/>
            </a:pPr>
            <a:r>
              <a:rPr lang="nb-NO" dirty="0" err="1" smtClean="0"/>
              <a:t>xxxxx</a:t>
            </a:r>
            <a:endParaRPr lang="nb-NO" dirty="0" smtClean="0"/>
          </a:p>
        </p:txBody>
      </p:sp>
      <p:sp>
        <p:nvSpPr>
          <p:cNvPr id="32" name="TextBox 31"/>
          <p:cNvSpPr txBox="1"/>
          <p:nvPr/>
        </p:nvSpPr>
        <p:spPr>
          <a:xfrm>
            <a:off x="6072198" y="2500310"/>
            <a:ext cx="1357322" cy="178595"/>
          </a:xfrm>
          <a:prstGeom prst="rect">
            <a:avLst/>
          </a:prstGeom>
          <a:noFill/>
        </p:spPr>
        <p:txBody>
          <a:bodyPr wrap="square" lIns="72000" rIns="72000" rtlCol="0" anchor="ctr">
            <a:noAutofit/>
          </a:bodyPr>
          <a:lstStyle/>
          <a:p>
            <a:pPr marL="180975" indent="-180975">
              <a:buClr>
                <a:srgbClr val="C00000"/>
              </a:buClr>
              <a:buFont typeface="Wingdings" pitchFamily="2" charset="2"/>
              <a:buNone/>
            </a:pPr>
            <a:r>
              <a:rPr lang="nb-NO" dirty="0" err="1" smtClean="0"/>
              <a:t>xxx</a:t>
            </a:r>
            <a:endParaRPr lang="nb-NO" dirty="0" smtClean="0"/>
          </a:p>
        </p:txBody>
      </p:sp>
      <p:sp>
        <p:nvSpPr>
          <p:cNvPr id="33" name="TextBox 32"/>
          <p:cNvSpPr txBox="1"/>
          <p:nvPr/>
        </p:nvSpPr>
        <p:spPr>
          <a:xfrm>
            <a:off x="6072198" y="2678905"/>
            <a:ext cx="1357322" cy="238127"/>
          </a:xfrm>
          <a:prstGeom prst="rect">
            <a:avLst/>
          </a:prstGeom>
          <a:noFill/>
        </p:spPr>
        <p:txBody>
          <a:bodyPr wrap="square" lIns="72000" rIns="72000" rtlCol="0" anchor="ctr">
            <a:noAutofit/>
          </a:bodyPr>
          <a:lstStyle/>
          <a:p>
            <a:pPr marL="180975" indent="-180975">
              <a:buClr>
                <a:srgbClr val="C00000"/>
              </a:buClr>
              <a:buFont typeface="Wingdings" pitchFamily="2" charset="2"/>
              <a:buNone/>
            </a:pPr>
            <a:r>
              <a:rPr lang="nb-NO" dirty="0" err="1" smtClean="0"/>
              <a:t>xxxxx</a:t>
            </a:r>
            <a:endParaRPr lang="nb-NO" dirty="0" smtClean="0"/>
          </a:p>
        </p:txBody>
      </p:sp>
      <p:sp>
        <p:nvSpPr>
          <p:cNvPr id="35" name="Rectangle 34"/>
          <p:cNvSpPr/>
          <p:nvPr/>
        </p:nvSpPr>
        <p:spPr>
          <a:xfrm>
            <a:off x="428628" y="2202652"/>
            <a:ext cx="214314" cy="178595"/>
          </a:xfrm>
          <a:prstGeom prst="rect">
            <a:avLst/>
          </a:prstGeom>
          <a:ln w="19050">
            <a:solidFill>
              <a:schemeClr val="tx2"/>
            </a:solidFill>
          </a:ln>
        </p:spPr>
        <p:txBody>
          <a:bodyPr wrap="square" rtlCol="0" anchor="ctr">
            <a:noAutofit/>
          </a:bodyPr>
          <a:lstStyle/>
          <a:p>
            <a:pPr algn="ctr"/>
            <a:endParaRPr lang="nb-NO" sz="1200" dirty="0" smtClean="0">
              <a:solidFill>
                <a:schemeClr val="tx2"/>
              </a:solidFill>
            </a:endParaRPr>
          </a:p>
        </p:txBody>
      </p:sp>
      <p:sp>
        <p:nvSpPr>
          <p:cNvPr id="36" name="Rectangle 35"/>
          <p:cNvSpPr/>
          <p:nvPr/>
        </p:nvSpPr>
        <p:spPr>
          <a:xfrm>
            <a:off x="428628" y="2440778"/>
            <a:ext cx="214314" cy="178595"/>
          </a:xfrm>
          <a:prstGeom prst="rect">
            <a:avLst/>
          </a:prstGeom>
          <a:ln w="19050">
            <a:solidFill>
              <a:schemeClr val="tx2"/>
            </a:solidFill>
          </a:ln>
        </p:spPr>
        <p:txBody>
          <a:bodyPr wrap="square" rtlCol="0" anchor="ctr">
            <a:noAutofit/>
          </a:bodyPr>
          <a:lstStyle/>
          <a:p>
            <a:pPr algn="ctr"/>
            <a:endParaRPr lang="nb-NO" sz="1200" dirty="0" smtClean="0">
              <a:solidFill>
                <a:schemeClr val="tx1"/>
              </a:solidFill>
            </a:endParaRPr>
          </a:p>
        </p:txBody>
      </p:sp>
      <p:sp>
        <p:nvSpPr>
          <p:cNvPr id="37" name="Rectangle 36"/>
          <p:cNvSpPr/>
          <p:nvPr/>
        </p:nvSpPr>
        <p:spPr>
          <a:xfrm>
            <a:off x="428628" y="2678905"/>
            <a:ext cx="214314" cy="178595"/>
          </a:xfrm>
          <a:prstGeom prst="rect">
            <a:avLst/>
          </a:prstGeom>
          <a:ln w="19050">
            <a:solidFill>
              <a:schemeClr val="tx2"/>
            </a:solidFill>
          </a:ln>
        </p:spPr>
        <p:txBody>
          <a:bodyPr wrap="square" rtlCol="0" anchor="ctr">
            <a:noAutofit/>
          </a:bodyPr>
          <a:lstStyle/>
          <a:p>
            <a:pPr algn="ctr"/>
            <a:endParaRPr lang="nb-NO" sz="1200" dirty="0" smtClean="0">
              <a:solidFill>
                <a:schemeClr val="tx1"/>
              </a:solidFill>
            </a:endParaRPr>
          </a:p>
        </p:txBody>
      </p:sp>
      <p:cxnSp>
        <p:nvCxnSpPr>
          <p:cNvPr id="38" name="Straight Connector 37"/>
          <p:cNvCxnSpPr/>
          <p:nvPr/>
        </p:nvCxnSpPr>
        <p:spPr bwMode="auto">
          <a:xfrm>
            <a:off x="857256" y="2262184"/>
            <a:ext cx="1800000" cy="1323"/>
          </a:xfrm>
          <a:prstGeom prst="line">
            <a:avLst/>
          </a:prstGeom>
          <a:noFill/>
          <a:ln w="38100" cap="flat" cmpd="sng" algn="ctr">
            <a:solidFill>
              <a:srgbClr val="0070C0"/>
            </a:solidFill>
            <a:prstDash val="solid"/>
            <a:round/>
            <a:headEnd type="none" w="med" len="med"/>
            <a:tailEnd type="none" w="med" len="med"/>
          </a:ln>
          <a:effectLst/>
        </p:spPr>
      </p:cxnSp>
      <p:cxnSp>
        <p:nvCxnSpPr>
          <p:cNvPr id="39" name="Straight Connector 38"/>
          <p:cNvCxnSpPr/>
          <p:nvPr/>
        </p:nvCxnSpPr>
        <p:spPr bwMode="auto">
          <a:xfrm>
            <a:off x="857256" y="2558519"/>
            <a:ext cx="1800000" cy="1323"/>
          </a:xfrm>
          <a:prstGeom prst="line">
            <a:avLst/>
          </a:prstGeom>
          <a:noFill/>
          <a:ln w="38100" cap="flat" cmpd="sng" algn="ctr">
            <a:solidFill>
              <a:srgbClr val="0070C0"/>
            </a:solidFill>
            <a:prstDash val="solid"/>
            <a:round/>
            <a:headEnd type="none" w="med" len="med"/>
            <a:tailEnd type="none" w="med" len="med"/>
          </a:ln>
          <a:effectLst/>
        </p:spPr>
      </p:cxnSp>
      <p:cxnSp>
        <p:nvCxnSpPr>
          <p:cNvPr id="40" name="Straight Connector 39"/>
          <p:cNvCxnSpPr/>
          <p:nvPr/>
        </p:nvCxnSpPr>
        <p:spPr bwMode="auto">
          <a:xfrm>
            <a:off x="857256" y="2797969"/>
            <a:ext cx="1800000" cy="1323"/>
          </a:xfrm>
          <a:prstGeom prst="line">
            <a:avLst/>
          </a:prstGeom>
          <a:noFill/>
          <a:ln w="38100" cap="flat" cmpd="sng" algn="ctr">
            <a:solidFill>
              <a:srgbClr val="0070C0"/>
            </a:solidFill>
            <a:prstDash val="solid"/>
            <a:round/>
            <a:headEnd type="none" w="med" len="med"/>
            <a:tailEnd type="none" w="med" len="med"/>
          </a:ln>
          <a:effectLst/>
        </p:spPr>
      </p:cxnSp>
      <p:sp>
        <p:nvSpPr>
          <p:cNvPr id="41" name="door"/>
          <p:cNvSpPr>
            <a:spLocks noEditPoints="1" noChangeArrowheads="1"/>
          </p:cNvSpPr>
          <p:nvPr/>
        </p:nvSpPr>
        <p:spPr bwMode="auto">
          <a:xfrm>
            <a:off x="428597" y="2500310"/>
            <a:ext cx="214313" cy="119063"/>
          </a:xfrm>
          <a:custGeom>
            <a:avLst/>
            <a:gdLst>
              <a:gd name="T0" fmla="*/ 21600 w 21600"/>
              <a:gd name="T1" fmla="*/ 21600 h 21600"/>
              <a:gd name="T2" fmla="*/ 6007 w 21600"/>
              <a:gd name="T3" fmla="*/ 127 h 21600"/>
              <a:gd name="T4" fmla="*/ 0 w 21600"/>
              <a:gd name="T5" fmla="*/ 21600 h 21600"/>
              <a:gd name="T6" fmla="*/ 2668 w 21600"/>
              <a:gd name="T7" fmla="*/ 11181 h 21600"/>
              <a:gd name="T8" fmla="*/ 13404 w 21600"/>
              <a:gd name="T9" fmla="*/ 20139 h 21600"/>
            </a:gdLst>
            <a:ahLst/>
            <a:cxnLst>
              <a:cxn ang="0">
                <a:pos x="T0" y="T1"/>
              </a:cxn>
              <a:cxn ang="0">
                <a:pos x="T2" y="T3"/>
              </a:cxn>
              <a:cxn ang="0">
                <a:pos x="T4" y="T5"/>
              </a:cxn>
            </a:cxnLst>
            <a:rect l="T6" t="T7" r="T8" b="T9"/>
            <a:pathLst>
              <a:path w="21600" h="21600">
                <a:moveTo>
                  <a:pt x="21600" y="21600"/>
                </a:moveTo>
                <a:lnTo>
                  <a:pt x="6007" y="127"/>
                </a:lnTo>
                <a:lnTo>
                  <a:pt x="4665" y="2541"/>
                </a:lnTo>
                <a:lnTo>
                  <a:pt x="3579" y="5209"/>
                </a:lnTo>
                <a:lnTo>
                  <a:pt x="2492" y="8259"/>
                </a:lnTo>
                <a:lnTo>
                  <a:pt x="1598" y="11308"/>
                </a:lnTo>
                <a:lnTo>
                  <a:pt x="959" y="14739"/>
                </a:lnTo>
                <a:lnTo>
                  <a:pt x="383" y="18169"/>
                </a:lnTo>
                <a:lnTo>
                  <a:pt x="0" y="21600"/>
                </a:lnTo>
              </a:path>
            </a:pathLst>
          </a:custGeom>
          <a:noFill/>
          <a:ln w="38100">
            <a:solidFill>
              <a:schemeClr val="tx2"/>
            </a:solidFill>
            <a:miter lim="800000"/>
            <a:headEnd/>
            <a:tailEnd/>
          </a:ln>
          <a:scene3d>
            <a:camera prst="orthographicFront">
              <a:rot lat="10800000" lon="0" rev="0"/>
            </a:camera>
            <a:lightRig rig="threePt" dir="t"/>
          </a:scene3d>
        </p:spPr>
        <p:txBody>
          <a:bodyPr vert="horz" wrap="square" lIns="91440" tIns="45720" rIns="91440" bIns="45720" numCol="1" anchor="t" anchorCtr="0" compatLnSpc="1">
            <a:prstTxWarp prst="textNoShape">
              <a:avLst/>
            </a:prstTxWarp>
          </a:bodyPr>
          <a:lstStyle/>
          <a:p>
            <a:endParaRPr lang="nb-NO" dirty="0"/>
          </a:p>
        </p:txBody>
      </p:sp>
      <p:sp>
        <p:nvSpPr>
          <p:cNvPr id="42" name="door"/>
          <p:cNvSpPr>
            <a:spLocks noEditPoints="1" noChangeArrowheads="1"/>
          </p:cNvSpPr>
          <p:nvPr/>
        </p:nvSpPr>
        <p:spPr bwMode="auto">
          <a:xfrm>
            <a:off x="428597" y="2738437"/>
            <a:ext cx="214313" cy="119063"/>
          </a:xfrm>
          <a:custGeom>
            <a:avLst/>
            <a:gdLst>
              <a:gd name="T0" fmla="*/ 21600 w 21600"/>
              <a:gd name="T1" fmla="*/ 21600 h 21600"/>
              <a:gd name="T2" fmla="*/ 6007 w 21600"/>
              <a:gd name="T3" fmla="*/ 127 h 21600"/>
              <a:gd name="T4" fmla="*/ 0 w 21600"/>
              <a:gd name="T5" fmla="*/ 21600 h 21600"/>
              <a:gd name="T6" fmla="*/ 2668 w 21600"/>
              <a:gd name="T7" fmla="*/ 11181 h 21600"/>
              <a:gd name="T8" fmla="*/ 13404 w 21600"/>
              <a:gd name="T9" fmla="*/ 20139 h 21600"/>
            </a:gdLst>
            <a:ahLst/>
            <a:cxnLst>
              <a:cxn ang="0">
                <a:pos x="T0" y="T1"/>
              </a:cxn>
              <a:cxn ang="0">
                <a:pos x="T2" y="T3"/>
              </a:cxn>
              <a:cxn ang="0">
                <a:pos x="T4" y="T5"/>
              </a:cxn>
            </a:cxnLst>
            <a:rect l="T6" t="T7" r="T8" b="T9"/>
            <a:pathLst>
              <a:path w="21600" h="21600">
                <a:moveTo>
                  <a:pt x="21600" y="21600"/>
                </a:moveTo>
                <a:lnTo>
                  <a:pt x="6007" y="127"/>
                </a:lnTo>
                <a:lnTo>
                  <a:pt x="4665" y="2541"/>
                </a:lnTo>
                <a:lnTo>
                  <a:pt x="3579" y="5209"/>
                </a:lnTo>
                <a:lnTo>
                  <a:pt x="2492" y="8259"/>
                </a:lnTo>
                <a:lnTo>
                  <a:pt x="1598" y="11308"/>
                </a:lnTo>
                <a:lnTo>
                  <a:pt x="959" y="14739"/>
                </a:lnTo>
                <a:lnTo>
                  <a:pt x="383" y="18169"/>
                </a:lnTo>
                <a:lnTo>
                  <a:pt x="0" y="21600"/>
                </a:lnTo>
              </a:path>
            </a:pathLst>
          </a:custGeom>
          <a:noFill/>
          <a:ln w="38100">
            <a:solidFill>
              <a:schemeClr val="tx2"/>
            </a:solidFill>
            <a:miter lim="800000"/>
            <a:headEnd/>
            <a:tailEnd/>
          </a:ln>
          <a:scene3d>
            <a:camera prst="orthographicFront">
              <a:rot lat="10800000" lon="0" rev="0"/>
            </a:camera>
            <a:lightRig rig="threePt" dir="t"/>
          </a:scene3d>
        </p:spPr>
        <p:txBody>
          <a:bodyPr vert="horz" wrap="square" lIns="91440" tIns="45720" rIns="91440" bIns="45720" numCol="1" anchor="t" anchorCtr="0" compatLnSpc="1">
            <a:prstTxWarp prst="textNoShape">
              <a:avLst/>
            </a:prstTxWarp>
          </a:bodyPr>
          <a:lstStyle/>
          <a:p>
            <a:endParaRPr lang="nb-NO" dirty="0"/>
          </a:p>
        </p:txBody>
      </p:sp>
      <p:cxnSp>
        <p:nvCxnSpPr>
          <p:cNvPr id="44" name="Straight Connector 43"/>
          <p:cNvCxnSpPr/>
          <p:nvPr/>
        </p:nvCxnSpPr>
        <p:spPr bwMode="auto">
          <a:xfrm>
            <a:off x="3872264" y="4048133"/>
            <a:ext cx="2700000" cy="1323"/>
          </a:xfrm>
          <a:prstGeom prst="line">
            <a:avLst/>
          </a:prstGeom>
          <a:noFill/>
          <a:ln w="38100" cap="flat" cmpd="sng" algn="ctr">
            <a:solidFill>
              <a:srgbClr val="0070C0"/>
            </a:solidFill>
            <a:prstDash val="solid"/>
            <a:round/>
            <a:headEnd type="none" w="med" len="med"/>
            <a:tailEnd type="none" w="med" len="med"/>
          </a:ln>
          <a:effectLst/>
        </p:spPr>
      </p:cxnSp>
      <p:sp>
        <p:nvSpPr>
          <p:cNvPr id="47" name="Curved Down Arrow 46"/>
          <p:cNvSpPr/>
          <p:nvPr/>
        </p:nvSpPr>
        <p:spPr>
          <a:xfrm rot="19002520" flipH="1">
            <a:off x="4116080" y="2259960"/>
            <a:ext cx="1911970" cy="565972"/>
          </a:xfrm>
          <a:prstGeom prst="curvedDownArrow">
            <a:avLst/>
          </a:prstGeom>
          <a:solidFill>
            <a:schemeClr val="tx2">
              <a:lumMod val="20000"/>
              <a:lumOff val="80000"/>
            </a:schemeClr>
          </a:solidFill>
        </p:spPr>
        <p:txBody>
          <a:bodyPr wrap="square" rtlCol="0" anchor="ctr">
            <a:noAutofit/>
          </a:bodyPr>
          <a:lstStyle/>
          <a:p>
            <a:pPr algn="ctr"/>
            <a:endParaRPr lang="da-DK" sz="1200" dirty="0" smtClean="0">
              <a:solidFill>
                <a:schemeClr val="tx1"/>
              </a:solidFill>
            </a:endParaRPr>
          </a:p>
        </p:txBody>
      </p:sp>
      <p:cxnSp>
        <p:nvCxnSpPr>
          <p:cNvPr id="48" name="Straight Connector 47"/>
          <p:cNvCxnSpPr/>
          <p:nvPr/>
        </p:nvCxnSpPr>
        <p:spPr bwMode="auto">
          <a:xfrm>
            <a:off x="3872264" y="4286260"/>
            <a:ext cx="2700000" cy="1323"/>
          </a:xfrm>
          <a:prstGeom prst="line">
            <a:avLst/>
          </a:prstGeom>
          <a:noFill/>
          <a:ln w="38100" cap="flat" cmpd="sng" algn="ctr">
            <a:solidFill>
              <a:srgbClr val="0070C0"/>
            </a:solidFill>
            <a:prstDash val="solid"/>
            <a:round/>
            <a:headEnd type="none" w="med" len="med"/>
            <a:tailEnd type="none" w="med" len="med"/>
          </a:ln>
          <a:effectLst/>
        </p:spPr>
      </p:cxnSp>
      <p:sp>
        <p:nvSpPr>
          <p:cNvPr id="45" name="Text Box 30"/>
          <p:cNvSpPr txBox="1">
            <a:spLocks noChangeArrowheads="1"/>
          </p:cNvSpPr>
          <p:nvPr/>
        </p:nvSpPr>
        <p:spPr bwMode="auto">
          <a:xfrm>
            <a:off x="3786214" y="3631412"/>
            <a:ext cx="4214810" cy="369332"/>
          </a:xfrm>
          <a:prstGeom prst="rect">
            <a:avLst/>
          </a:prstGeom>
          <a:noFill/>
          <a:ln w="9525">
            <a:noFill/>
            <a:miter lim="800000"/>
            <a:headEnd/>
            <a:tailEnd/>
          </a:ln>
        </p:spPr>
        <p:txBody>
          <a:bodyPr wrap="square">
            <a:spAutoFit/>
          </a:bodyPr>
          <a:lstStyle/>
          <a:p>
            <a:pPr>
              <a:spcBef>
                <a:spcPct val="50000"/>
              </a:spcBef>
            </a:pPr>
            <a:r>
              <a:rPr lang="en-US" sz="1800" dirty="0" err="1" smtClean="0">
                <a:solidFill>
                  <a:schemeClr val="tx2"/>
                </a:solidFill>
              </a:rPr>
              <a:t>Favoritter</a:t>
            </a:r>
            <a:endParaRPr lang="en-US" sz="1800" dirty="0">
              <a:solidFill>
                <a:schemeClr val="tx2"/>
              </a:solidFill>
            </a:endParaRPr>
          </a:p>
        </p:txBody>
      </p:sp>
    </p:spTree>
    <p:extLst>
      <p:ext uri="{BB962C8B-B14F-4D97-AF65-F5344CB8AC3E}">
        <p14:creationId xmlns:p14="http://schemas.microsoft.com/office/powerpoint/2010/main" val="4076560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nodeType="afterEffect">
                                  <p:stCondLst>
                                    <p:cond delay="1000"/>
                                  </p:stCondLst>
                                  <p:childTnLst>
                                    <p:set>
                                      <p:cBhvr>
                                        <p:cTn id="37" dur="1" fill="hold">
                                          <p:stCondLst>
                                            <p:cond delay="0"/>
                                          </p:stCondLst>
                                        </p:cTn>
                                        <p:tgtEl>
                                          <p:spTgt spid="44"/>
                                        </p:tgtEl>
                                        <p:attrNameLst>
                                          <p:attrName>style.visibility</p:attrName>
                                        </p:attrNameLst>
                                      </p:cBhvr>
                                      <p:to>
                                        <p:strVal val="visible"/>
                                      </p:to>
                                    </p:set>
                                  </p:childTnLst>
                                </p:cTn>
                              </p:par>
                            </p:childTnLst>
                          </p:cTn>
                        </p:par>
                        <p:par>
                          <p:cTn id="38" fill="hold">
                            <p:stCondLst>
                              <p:cond delay="1000"/>
                            </p:stCondLst>
                            <p:childTnLst>
                              <p:par>
                                <p:cTn id="39" presetID="1" presetClass="entr" presetSubtype="0" fill="hold" grpId="0" nodeType="afterEffect">
                                  <p:stCondLst>
                                    <p:cond delay="200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grpId="0" nodeType="withEffect">
                                  <p:stCondLst>
                                    <p:cond delay="200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grpId="0" nodeType="withEffect">
                                  <p:stCondLst>
                                    <p:cond delay="200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2000"/>
                                  </p:stCondLst>
                                  <p:childTnLst>
                                    <p:set>
                                      <p:cBhvr>
                                        <p:cTn id="46" dur="1" fill="hold">
                                          <p:stCondLst>
                                            <p:cond delay="0"/>
                                          </p:stCondLst>
                                        </p:cTn>
                                        <p:tgtEl>
                                          <p:spTgt spid="31"/>
                                        </p:tgtEl>
                                        <p:attrNameLst>
                                          <p:attrName>style.visibility</p:attrName>
                                        </p:attrNameLst>
                                      </p:cBhvr>
                                      <p:to>
                                        <p:strVal val="visible"/>
                                      </p:to>
                                    </p:set>
                                  </p:childTnLst>
                                </p:cTn>
                              </p:par>
                              <p:par>
                                <p:cTn id="47" presetID="1" presetClass="entr" presetSubtype="0" fill="hold" grpId="0" nodeType="withEffect">
                                  <p:stCondLst>
                                    <p:cond delay="200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grpId="0" nodeType="withEffect">
                                  <p:stCondLst>
                                    <p:cond delay="2000"/>
                                  </p:stCondLst>
                                  <p:childTnLst>
                                    <p:set>
                                      <p:cBhvr>
                                        <p:cTn id="50" dur="1" fill="hold">
                                          <p:stCondLst>
                                            <p:cond delay="0"/>
                                          </p:stCondLst>
                                        </p:cTn>
                                        <p:tgtEl>
                                          <p:spTgt spid="3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childTnLst>
                          </p:cTn>
                        </p:par>
                        <p:par>
                          <p:cTn id="55" fill="hold">
                            <p:stCondLst>
                              <p:cond delay="0"/>
                            </p:stCondLst>
                            <p:childTnLst>
                              <p:par>
                                <p:cTn id="56" presetID="1" presetClass="entr" presetSubtype="0" fill="hold" nodeType="afterEffect">
                                  <p:stCondLst>
                                    <p:cond delay="1000"/>
                                  </p:stCondLst>
                                  <p:childTnLst>
                                    <p:set>
                                      <p:cBhvr>
                                        <p:cTn id="57"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4" grpId="0" animBg="1"/>
      <p:bldP spid="25" grpId="0" animBg="1"/>
      <p:bldP spid="27" grpId="0" animBg="1"/>
      <p:bldP spid="28" grpId="0" animBg="1"/>
      <p:bldP spid="31" grpId="0"/>
      <p:bldP spid="32" grpId="0"/>
      <p:bldP spid="33" grpId="0"/>
      <p:bldP spid="35" grpId="0" animBg="1"/>
      <p:bldP spid="36" grpId="0" animBg="1"/>
      <p:bldP spid="37" grpId="0" animBg="1"/>
      <p:bldP spid="41" grpId="0" animBg="1"/>
      <p:bldP spid="42" grpId="0" animBg="1"/>
      <p:bldP spid="47" grpId="0" animBg="1"/>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nb-NO" dirty="0" smtClean="0">
                <a:latin typeface="+mj-lt"/>
              </a:rPr>
              <a:t>Lage favoritt</a:t>
            </a:r>
          </a:p>
        </p:txBody>
      </p:sp>
      <p:graphicFrame>
        <p:nvGraphicFramePr>
          <p:cNvPr id="28" name="Content Placeholder 9"/>
          <p:cNvGraphicFramePr>
            <a:graphicFrameLocks noGrp="1"/>
          </p:cNvGraphicFramePr>
          <p:nvPr>
            <p:ph idx="4294967295"/>
            <p:extLst>
              <p:ext uri="{D42A27DB-BD31-4B8C-83A1-F6EECF244321}">
                <p14:modId xmlns:p14="http://schemas.microsoft.com/office/powerpoint/2010/main" val="3530982963"/>
              </p:ext>
            </p:extLst>
          </p:nvPr>
        </p:nvGraphicFramePr>
        <p:xfrm>
          <a:off x="582339" y="1130300"/>
          <a:ext cx="5357813" cy="3989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ounded Rectangle 4"/>
          <p:cNvSpPr/>
          <p:nvPr/>
        </p:nvSpPr>
        <p:spPr>
          <a:xfrm>
            <a:off x="2668629" y="4476647"/>
            <a:ext cx="3806742" cy="68138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sv-SE" sz="1600" b="0" kern="1200" dirty="0" smtClean="0">
              <a:latin typeface="+mj-lt"/>
            </a:endParaRPr>
          </a:p>
        </p:txBody>
      </p:sp>
    </p:spTree>
    <p:extLst>
      <p:ext uri="{BB962C8B-B14F-4D97-AF65-F5344CB8AC3E}">
        <p14:creationId xmlns:p14="http://schemas.microsoft.com/office/powerpoint/2010/main" val="23818287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lstStyle/>
          <a:p>
            <a:endParaRPr lang="nb-NO"/>
          </a:p>
        </p:txBody>
      </p:sp>
      <p:sp>
        <p:nvSpPr>
          <p:cNvPr id="6" name="Content Placeholder 5"/>
          <p:cNvSpPr>
            <a:spLocks noGrp="1"/>
          </p:cNvSpPr>
          <p:nvPr>
            <p:ph sz="quarter" idx="16"/>
          </p:nvPr>
        </p:nvSpPr>
        <p:spPr/>
        <p:txBody>
          <a:bodyPr/>
          <a:lstStyle/>
          <a:p>
            <a:endParaRPr lang="nb-NO"/>
          </a:p>
        </p:txBody>
      </p:sp>
      <p:sp>
        <p:nvSpPr>
          <p:cNvPr id="1520644" name="Rectangle 4"/>
          <p:cNvSpPr>
            <a:spLocks noGrp="1" noChangeArrowheads="1"/>
          </p:cNvSpPr>
          <p:nvPr>
            <p:ph type="title"/>
          </p:nvPr>
        </p:nvSpPr>
        <p:spPr/>
        <p:txBody>
          <a:bodyPr/>
          <a:lstStyle/>
          <a:p>
            <a:pPr>
              <a:defRPr/>
            </a:pPr>
            <a:r>
              <a:rPr lang="nb-NO" b="0" dirty="0" err="1" smtClean="0">
                <a:latin typeface="+mn-lt"/>
              </a:rPr>
              <a:t>Skrivebordsadministrasjon</a:t>
            </a:r>
            <a:endParaRPr lang="nb-NO" b="0" dirty="0">
              <a:latin typeface="+mn-lt"/>
            </a:endParaRPr>
          </a:p>
        </p:txBody>
      </p:sp>
      <p:sp>
        <p:nvSpPr>
          <p:cNvPr id="4" name="Text Placeholder 3"/>
          <p:cNvSpPr>
            <a:spLocks noGrp="1"/>
          </p:cNvSpPr>
          <p:nvPr>
            <p:ph type="body" sz="quarter" idx="12"/>
          </p:nvPr>
        </p:nvSpPr>
        <p:spPr/>
        <p:txBody>
          <a:bodyPr/>
          <a:lstStyle/>
          <a:p>
            <a:endParaRPr lang="nb-NO">
              <a:latin typeface="+mn-lt"/>
            </a:endParaRPr>
          </a:p>
        </p:txBody>
      </p:sp>
      <p:sp>
        <p:nvSpPr>
          <p:cNvPr id="2" name="Content Placeholder 1"/>
          <p:cNvSpPr>
            <a:spLocks noGrp="1"/>
          </p:cNvSpPr>
          <p:nvPr>
            <p:ph sz="quarter" idx="10"/>
          </p:nvPr>
        </p:nvSpPr>
        <p:spPr/>
        <p:txBody>
          <a:bodyPr/>
          <a:lstStyle/>
          <a:p>
            <a:endParaRPr lang="nb-NO"/>
          </a:p>
        </p:txBody>
      </p:sp>
      <p:sp>
        <p:nvSpPr>
          <p:cNvPr id="3" name="Content Placeholder 2"/>
          <p:cNvSpPr>
            <a:spLocks noGrp="1"/>
          </p:cNvSpPr>
          <p:nvPr>
            <p:ph sz="quarter" idx="11"/>
          </p:nvPr>
        </p:nvSpPr>
        <p:spPr/>
        <p:txBody>
          <a:bodyPr/>
          <a:lstStyle/>
          <a:p>
            <a:endParaRPr lang="nb-NO"/>
          </a:p>
        </p:txBody>
      </p:sp>
    </p:spTree>
    <p:extLst>
      <p:ext uri="{BB962C8B-B14F-4D97-AF65-F5344CB8AC3E}">
        <p14:creationId xmlns:p14="http://schemas.microsoft.com/office/powerpoint/2010/main" val="3881459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nb-NO" b="0" dirty="0" err="1" smtClean="0">
                <a:latin typeface="+mj-lt"/>
              </a:rPr>
              <a:t>Skrivebordsadminstrasjon</a:t>
            </a:r>
            <a:endParaRPr lang="nb-NO" b="0" dirty="0" smtClean="0">
              <a:latin typeface="+mj-lt"/>
            </a:endParaRPr>
          </a:p>
        </p:txBody>
      </p:sp>
      <p:pic>
        <p:nvPicPr>
          <p:cNvPr id="4" name="Picture 3" descr="skrivbordet.png"/>
          <p:cNvPicPr>
            <a:picLocks noChangeAspect="1"/>
          </p:cNvPicPr>
          <p:nvPr/>
        </p:nvPicPr>
        <p:blipFill>
          <a:blip r:embed="rId3"/>
          <a:stretch>
            <a:fillRect/>
          </a:stretch>
        </p:blipFill>
        <p:spPr>
          <a:xfrm>
            <a:off x="323528" y="1158860"/>
            <a:ext cx="2857520" cy="1639108"/>
          </a:xfrm>
          <a:prstGeom prst="rect">
            <a:avLst/>
          </a:prstGeom>
        </p:spPr>
      </p:pic>
      <p:sp>
        <p:nvSpPr>
          <p:cNvPr id="5" name="Rectangle 4"/>
          <p:cNvSpPr/>
          <p:nvPr/>
        </p:nvSpPr>
        <p:spPr>
          <a:xfrm>
            <a:off x="752155" y="1448779"/>
            <a:ext cx="2357454" cy="1309697"/>
          </a:xfrm>
          <a:prstGeom prst="rect">
            <a:avLst/>
          </a:prstGeom>
          <a:ln w="28575">
            <a:solidFill>
              <a:srgbClr val="E82C2E"/>
            </a:solidFill>
          </a:ln>
        </p:spPr>
        <p:txBody>
          <a:bodyPr wrap="square" rtlCol="0" anchor="ctr">
            <a:noAutofit/>
          </a:bodyPr>
          <a:lstStyle/>
          <a:p>
            <a:pPr algn="ctr"/>
            <a:endParaRPr lang="sv-SE" sz="1200" dirty="0" smtClean="0">
              <a:solidFill>
                <a:schemeClr val="tx1"/>
              </a:solidFill>
              <a:latin typeface="Segoe UI Light" pitchFamily="34" charset="0"/>
            </a:endParaRPr>
          </a:p>
        </p:txBody>
      </p:sp>
      <p:pic>
        <p:nvPicPr>
          <p:cNvPr id="6" name="Picture 5" descr="skrivbordet.png"/>
          <p:cNvPicPr>
            <a:picLocks noChangeAspect="1"/>
          </p:cNvPicPr>
          <p:nvPr/>
        </p:nvPicPr>
        <p:blipFill>
          <a:blip r:embed="rId3"/>
          <a:stretch>
            <a:fillRect/>
          </a:stretch>
        </p:blipFill>
        <p:spPr>
          <a:xfrm>
            <a:off x="680718" y="1428740"/>
            <a:ext cx="2857520" cy="1639108"/>
          </a:xfrm>
          <a:prstGeom prst="rect">
            <a:avLst/>
          </a:prstGeom>
          <a:solidFill>
            <a:schemeClr val="bg1"/>
          </a:solidFill>
        </p:spPr>
      </p:pic>
      <p:pic>
        <p:nvPicPr>
          <p:cNvPr id="8" name="Picture 7" descr="skrivbordet.png"/>
          <p:cNvPicPr>
            <a:picLocks noChangeAspect="1"/>
          </p:cNvPicPr>
          <p:nvPr/>
        </p:nvPicPr>
        <p:blipFill>
          <a:blip r:embed="rId3"/>
          <a:stretch>
            <a:fillRect/>
          </a:stretch>
        </p:blipFill>
        <p:spPr>
          <a:xfrm>
            <a:off x="1037908" y="1698620"/>
            <a:ext cx="2857520" cy="1639108"/>
          </a:xfrm>
          <a:prstGeom prst="rect">
            <a:avLst/>
          </a:prstGeom>
          <a:solidFill>
            <a:schemeClr val="bg1"/>
          </a:solidFill>
        </p:spPr>
      </p:pic>
      <p:sp>
        <p:nvSpPr>
          <p:cNvPr id="9" name="TextBox 8"/>
          <p:cNvSpPr txBox="1"/>
          <p:nvPr/>
        </p:nvSpPr>
        <p:spPr>
          <a:xfrm>
            <a:off x="357158" y="3631412"/>
            <a:ext cx="7643866" cy="1369228"/>
          </a:xfrm>
          <a:prstGeom prst="rect">
            <a:avLst/>
          </a:prstGeom>
          <a:noFill/>
        </p:spPr>
        <p:txBody>
          <a:bodyPr wrap="square" lIns="72000" rIns="72000" rtlCol="0" anchor="ctr">
            <a:noAutofit/>
          </a:bodyPr>
          <a:lstStyle/>
          <a:p>
            <a:pPr marL="180975" indent="-180975">
              <a:buClr>
                <a:srgbClr val="C00000"/>
              </a:buClr>
            </a:pPr>
            <a:r>
              <a:rPr lang="nb-NO" sz="1800" dirty="0" smtClean="0">
                <a:solidFill>
                  <a:schemeClr val="tx2"/>
                </a:solidFill>
                <a:latin typeface="Segoe UI Light" pitchFamily="34" charset="0"/>
              </a:rPr>
              <a:t>Alle kan opprette </a:t>
            </a:r>
            <a:r>
              <a:rPr lang="nb-NO" sz="1800" u="sng" dirty="0" smtClean="0">
                <a:solidFill>
                  <a:schemeClr val="tx2"/>
                </a:solidFill>
                <a:latin typeface="Segoe UI Light" pitchFamily="34" charset="0"/>
              </a:rPr>
              <a:t>private</a:t>
            </a:r>
            <a:r>
              <a:rPr lang="nb-NO" sz="1800" dirty="0" smtClean="0">
                <a:solidFill>
                  <a:schemeClr val="tx2"/>
                </a:solidFill>
                <a:latin typeface="Segoe UI Light" pitchFamily="34" charset="0"/>
              </a:rPr>
              <a:t> skrivebord </a:t>
            </a:r>
          </a:p>
          <a:p>
            <a:pPr marL="180975" indent="-180975">
              <a:buClr>
                <a:srgbClr val="C00000"/>
              </a:buClr>
            </a:pPr>
            <a:endParaRPr lang="nb-NO" sz="1800" dirty="0" smtClean="0">
              <a:solidFill>
                <a:schemeClr val="tx2"/>
              </a:solidFill>
              <a:latin typeface="Segoe UI Light" pitchFamily="34" charset="0"/>
            </a:endParaRPr>
          </a:p>
          <a:p>
            <a:pPr marL="180975" indent="-180975">
              <a:buClr>
                <a:srgbClr val="C00000"/>
              </a:buClr>
            </a:pPr>
            <a:r>
              <a:rPr lang="nb-NO" sz="1800" dirty="0" smtClean="0">
                <a:solidFill>
                  <a:schemeClr val="tx2"/>
                </a:solidFill>
                <a:latin typeface="Segoe UI Light" pitchFamily="34" charset="0"/>
              </a:rPr>
              <a:t>Systembrukere kan opprette </a:t>
            </a:r>
            <a:r>
              <a:rPr lang="nb-NO" sz="1800" u="sng" dirty="0" smtClean="0">
                <a:solidFill>
                  <a:schemeClr val="tx2"/>
                </a:solidFill>
                <a:latin typeface="Segoe UI Light" pitchFamily="34" charset="0"/>
              </a:rPr>
              <a:t>globale</a:t>
            </a:r>
            <a:r>
              <a:rPr lang="nb-NO" sz="1800" dirty="0" smtClean="0">
                <a:solidFill>
                  <a:schemeClr val="tx2"/>
                </a:solidFill>
                <a:latin typeface="Segoe UI Light" pitchFamily="34" charset="0"/>
              </a:rPr>
              <a:t> skrivebord</a:t>
            </a:r>
          </a:p>
        </p:txBody>
      </p:sp>
      <p:sp>
        <p:nvSpPr>
          <p:cNvPr id="10" name="Content Placeholder 2"/>
          <p:cNvSpPr txBox="1">
            <a:spLocks/>
          </p:cNvSpPr>
          <p:nvPr/>
        </p:nvSpPr>
        <p:spPr>
          <a:xfrm>
            <a:off x="4428380" y="1201316"/>
            <a:ext cx="3816028" cy="162083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a-DK" sz="1800" smtClean="0">
                <a:latin typeface="Segoe UI Light" pitchFamily="34" charset="0"/>
                <a:ea typeface="Verdana" pitchFamily="34" charset="0"/>
                <a:cs typeface="Verdana" pitchFamily="34" charset="0"/>
              </a:rPr>
              <a:t>Direkte tilgang til informasjon</a:t>
            </a:r>
          </a:p>
          <a:p>
            <a:r>
              <a:rPr lang="nb-NO" sz="1800" smtClean="0">
                <a:latin typeface="Segoe UI Light" pitchFamily="34" charset="0"/>
                <a:ea typeface="Verdana" pitchFamily="34" charset="0"/>
                <a:cs typeface="Verdana" pitchFamily="34" charset="0"/>
              </a:rPr>
              <a:t>Overvåke endringer</a:t>
            </a:r>
            <a:endParaRPr lang="da-DK" sz="1800" smtClean="0">
              <a:latin typeface="Segoe UI Light" pitchFamily="34" charset="0"/>
              <a:ea typeface="Verdana" pitchFamily="34" charset="0"/>
              <a:cs typeface="Verdana" pitchFamily="34" charset="0"/>
            </a:endParaRPr>
          </a:p>
          <a:p>
            <a:r>
              <a:rPr lang="da-DK" sz="1800" smtClean="0">
                <a:latin typeface="Segoe UI Light" pitchFamily="34" charset="0"/>
                <a:ea typeface="Verdana" pitchFamily="34" charset="0"/>
                <a:cs typeface="Verdana" pitchFamily="34" charset="0"/>
              </a:rPr>
              <a:t>Ulike skrivebord for ulike behov</a:t>
            </a:r>
            <a:endParaRPr lang="nb-NO" dirty="0" smtClean="0">
              <a:latin typeface="Segoe UI Light" pitchFamily="34" charset="0"/>
              <a:ea typeface="Verdana" pitchFamily="34" charset="0"/>
              <a:cs typeface="Verdana" pitchFamily="34" charset="0"/>
            </a:endParaRPr>
          </a:p>
        </p:txBody>
      </p:sp>
    </p:spTree>
    <p:extLst>
      <p:ext uri="{BB962C8B-B14F-4D97-AF65-F5344CB8AC3E}">
        <p14:creationId xmlns:p14="http://schemas.microsoft.com/office/powerpoint/2010/main" val="997187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par>
                                <p:cTn id="12" presetID="1" presetClass="exit" presetSubtype="0" fill="hold" grpId="1" nodeType="withEffect">
                                  <p:stCondLst>
                                    <p:cond delay="0"/>
                                  </p:stCondLst>
                                  <p:childTnLst>
                                    <p:set>
                                      <p:cBhvr>
                                        <p:cTn id="13" dur="1" fill="hold">
                                          <p:stCondLst>
                                            <p:cond delay="0"/>
                                          </p:stCondLst>
                                        </p:cTn>
                                        <p:tgtEl>
                                          <p:spTgt spid="5"/>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Effect transition="in" filter="blinds(horizontal)">
                                      <p:cBhvr>
                                        <p:cTn id="29" dur="500"/>
                                        <p:tgtEl>
                                          <p:spTgt spid="10">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10">
                                            <p:txEl>
                                              <p:pRg st="1" end="1"/>
                                            </p:txEl>
                                          </p:spTgt>
                                        </p:tgtEl>
                                        <p:attrNameLst>
                                          <p:attrName>style.visibility</p:attrName>
                                        </p:attrNameLst>
                                      </p:cBhvr>
                                      <p:to>
                                        <p:strVal val="visible"/>
                                      </p:to>
                                    </p:set>
                                    <p:animEffect transition="in" filter="blinds(horizontal)">
                                      <p:cBhvr>
                                        <p:cTn id="34" dur="500"/>
                                        <p:tgtEl>
                                          <p:spTgt spid="10">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10">
                                            <p:txEl>
                                              <p:pRg st="2" end="2"/>
                                            </p:txEl>
                                          </p:spTgt>
                                        </p:tgtEl>
                                        <p:attrNameLst>
                                          <p:attrName>style.visibility</p:attrName>
                                        </p:attrNameLst>
                                      </p:cBhvr>
                                      <p:to>
                                        <p:strVal val="visible"/>
                                      </p:to>
                                    </p:set>
                                    <p:animEffect transition="in" filter="blinds(horizontal)">
                                      <p:cBhvr>
                                        <p:cTn id="39"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descr="skrivbordet.png"/>
          <p:cNvPicPr>
            <a:picLocks noChangeAspect="1"/>
          </p:cNvPicPr>
          <p:nvPr/>
        </p:nvPicPr>
        <p:blipFill>
          <a:blip r:embed="rId3"/>
          <a:stretch>
            <a:fillRect/>
          </a:stretch>
        </p:blipFill>
        <p:spPr>
          <a:xfrm>
            <a:off x="785787" y="1793669"/>
            <a:ext cx="2857520" cy="1639108"/>
          </a:xfrm>
          <a:prstGeom prst="rect">
            <a:avLst/>
          </a:prstGeom>
        </p:spPr>
      </p:pic>
      <p:sp>
        <p:nvSpPr>
          <p:cNvPr id="932866" name="Rectangle 2"/>
          <p:cNvSpPr>
            <a:spLocks noGrp="1" noChangeArrowheads="1"/>
          </p:cNvSpPr>
          <p:nvPr>
            <p:ph type="title"/>
          </p:nvPr>
        </p:nvSpPr>
        <p:spPr/>
        <p:txBody>
          <a:bodyPr/>
          <a:lstStyle/>
          <a:p>
            <a:r>
              <a:rPr lang="da-DK" b="0" dirty="0" smtClean="0">
                <a:latin typeface="+mj-lt"/>
              </a:rPr>
              <a:t>Opprette personlig skrivebord</a:t>
            </a:r>
            <a:endParaRPr lang="da-DK" b="0" dirty="0">
              <a:latin typeface="+mj-lt"/>
            </a:endParaRPr>
          </a:p>
        </p:txBody>
      </p:sp>
      <p:sp>
        <p:nvSpPr>
          <p:cNvPr id="932869" name="Rectangle 5"/>
          <p:cNvSpPr>
            <a:spLocks noChangeArrowheads="1"/>
          </p:cNvSpPr>
          <p:nvPr/>
        </p:nvSpPr>
        <p:spPr bwMode="auto">
          <a:xfrm>
            <a:off x="0" y="2454553"/>
            <a:ext cx="184731" cy="369332"/>
          </a:xfrm>
          <a:prstGeom prst="rect">
            <a:avLst/>
          </a:prstGeom>
          <a:noFill/>
          <a:ln w="9525">
            <a:noFill/>
            <a:miter lim="800000"/>
            <a:headEnd/>
            <a:tailEnd/>
          </a:ln>
          <a:effectLst/>
        </p:spPr>
        <p:txBody>
          <a:bodyPr wrap="none" anchor="ctr">
            <a:spAutoFit/>
          </a:bodyPr>
          <a:lstStyle/>
          <a:p>
            <a:endParaRPr lang="da-DK"/>
          </a:p>
        </p:txBody>
      </p:sp>
      <p:sp>
        <p:nvSpPr>
          <p:cNvPr id="24" name="Rectangle 23"/>
          <p:cNvSpPr/>
          <p:nvPr/>
        </p:nvSpPr>
        <p:spPr>
          <a:xfrm>
            <a:off x="1214414" y="2083588"/>
            <a:ext cx="2357454" cy="1309697"/>
          </a:xfrm>
          <a:prstGeom prst="rect">
            <a:avLst/>
          </a:prstGeom>
          <a:ln w="28575">
            <a:solidFill>
              <a:srgbClr val="E82C2E"/>
            </a:solidFill>
          </a:ln>
        </p:spPr>
        <p:txBody>
          <a:bodyPr wrap="square" rtlCol="0" anchor="ctr">
            <a:noAutofit/>
          </a:bodyPr>
          <a:lstStyle/>
          <a:p>
            <a:pPr algn="ctr"/>
            <a:endParaRPr lang="sv-SE" sz="1200" dirty="0" smtClean="0">
              <a:solidFill>
                <a:schemeClr val="tx1"/>
              </a:solidFill>
              <a:latin typeface="Verdana" pitchFamily="34" charset="0"/>
            </a:endParaRPr>
          </a:p>
        </p:txBody>
      </p:sp>
      <p:cxnSp>
        <p:nvCxnSpPr>
          <p:cNvPr id="28" name="Straight Arrow Connector 27"/>
          <p:cNvCxnSpPr/>
          <p:nvPr/>
        </p:nvCxnSpPr>
        <p:spPr bwMode="auto">
          <a:xfrm>
            <a:off x="3857620" y="2796645"/>
            <a:ext cx="1764000" cy="1323"/>
          </a:xfrm>
          <a:prstGeom prst="straightConnector1">
            <a:avLst/>
          </a:prstGeom>
          <a:noFill/>
          <a:ln w="9525" cap="flat" cmpd="sng" algn="ctr">
            <a:solidFill>
              <a:schemeClr val="tx1"/>
            </a:solidFill>
            <a:prstDash val="solid"/>
            <a:round/>
            <a:headEnd type="none" w="med" len="med"/>
            <a:tailEnd type="arrow"/>
          </a:ln>
          <a:effectLst/>
        </p:spPr>
      </p:cxnSp>
      <p:grpSp>
        <p:nvGrpSpPr>
          <p:cNvPr id="2" name="Group 56"/>
          <p:cNvGrpSpPr/>
          <p:nvPr/>
        </p:nvGrpSpPr>
        <p:grpSpPr>
          <a:xfrm>
            <a:off x="5715008" y="1904994"/>
            <a:ext cx="2357454" cy="1547823"/>
            <a:chOff x="5715008" y="2285992"/>
            <a:chExt cx="2357454" cy="1857388"/>
          </a:xfrm>
        </p:grpSpPr>
        <p:sp>
          <p:nvSpPr>
            <p:cNvPr id="30" name="Rectangle 29"/>
            <p:cNvSpPr/>
            <p:nvPr/>
          </p:nvSpPr>
          <p:spPr>
            <a:xfrm>
              <a:off x="5715008" y="2285992"/>
              <a:ext cx="2357454" cy="1857388"/>
            </a:xfrm>
            <a:prstGeom prst="rect">
              <a:avLst/>
            </a:prstGeom>
            <a:solidFill>
              <a:schemeClr val="accent5">
                <a:lumMod val="20000"/>
                <a:lumOff val="80000"/>
              </a:schemeClr>
            </a:solidFill>
            <a:ln>
              <a:solidFill>
                <a:schemeClr val="accent3">
                  <a:lumMod val="75000"/>
                </a:schemeClr>
              </a:solidFill>
            </a:ln>
          </p:spPr>
          <p:txBody>
            <a:bodyPr wrap="square" rtlCol="0" anchor="ctr">
              <a:noAutofit/>
            </a:bodyPr>
            <a:lstStyle/>
            <a:p>
              <a:pPr algn="ctr"/>
              <a:endParaRPr lang="sv-SE" sz="1200" dirty="0" smtClean="0">
                <a:solidFill>
                  <a:schemeClr val="tx1"/>
                </a:solidFill>
                <a:latin typeface="Verdana" pitchFamily="34" charset="0"/>
              </a:endParaRPr>
            </a:p>
          </p:txBody>
        </p:sp>
        <p:grpSp>
          <p:nvGrpSpPr>
            <p:cNvPr id="3" name="Group 30"/>
            <p:cNvGrpSpPr/>
            <p:nvPr/>
          </p:nvGrpSpPr>
          <p:grpSpPr>
            <a:xfrm>
              <a:off x="5857884" y="2428868"/>
              <a:ext cx="2126651" cy="285752"/>
              <a:chOff x="3235562" y="2882316"/>
              <a:chExt cx="1409328" cy="2167043"/>
            </a:xfrm>
          </p:grpSpPr>
          <p:sp>
            <p:nvSpPr>
              <p:cNvPr id="32" name="Rectangle 114"/>
              <p:cNvSpPr>
                <a:spLocks noChangeArrowheads="1"/>
              </p:cNvSpPr>
              <p:nvPr/>
            </p:nvSpPr>
            <p:spPr bwMode="auto">
              <a:xfrm>
                <a:off x="3235562" y="2882316"/>
                <a:ext cx="1409328" cy="2167043"/>
              </a:xfrm>
              <a:prstGeom prst="rect">
                <a:avLst/>
              </a:prstGeom>
              <a:solidFill>
                <a:srgbClr val="D2EFF6">
                  <a:alpha val="58038"/>
                </a:srgbClr>
              </a:solidFill>
              <a:ln w="9525">
                <a:solidFill>
                  <a:schemeClr val="tx1"/>
                </a:solidFill>
                <a:miter lim="800000"/>
                <a:headEnd/>
                <a:tailEnd/>
              </a:ln>
            </p:spPr>
            <p:txBody>
              <a:bodyPr wrap="none" anchor="ctr"/>
              <a:lstStyle/>
              <a:p>
                <a:endParaRPr lang="da-DK"/>
              </a:p>
            </p:txBody>
          </p:sp>
          <p:sp>
            <p:nvSpPr>
              <p:cNvPr id="33" name="Rectangle 131"/>
              <p:cNvSpPr>
                <a:spLocks noChangeArrowheads="1"/>
              </p:cNvSpPr>
              <p:nvPr/>
            </p:nvSpPr>
            <p:spPr bwMode="auto">
              <a:xfrm>
                <a:off x="3235562" y="2883853"/>
                <a:ext cx="1409328" cy="720811"/>
              </a:xfrm>
              <a:prstGeom prst="rect">
                <a:avLst/>
              </a:prstGeom>
              <a:solidFill>
                <a:srgbClr val="00359E">
                  <a:alpha val="58000"/>
                </a:srgbClr>
              </a:solidFill>
              <a:ln w="9525">
                <a:solidFill>
                  <a:schemeClr val="tx1"/>
                </a:solidFill>
                <a:miter lim="800000"/>
                <a:headEnd/>
                <a:tailEnd/>
              </a:ln>
            </p:spPr>
            <p:txBody>
              <a:bodyPr wrap="none" anchor="ctr"/>
              <a:lstStyle/>
              <a:p>
                <a:endParaRPr lang="da-DK"/>
              </a:p>
            </p:txBody>
          </p:sp>
        </p:grpSp>
        <p:grpSp>
          <p:nvGrpSpPr>
            <p:cNvPr id="4" name="Group 33"/>
            <p:cNvGrpSpPr/>
            <p:nvPr/>
          </p:nvGrpSpPr>
          <p:grpSpPr>
            <a:xfrm>
              <a:off x="5857885" y="3286124"/>
              <a:ext cx="642941" cy="619129"/>
              <a:chOff x="3235562" y="2882316"/>
              <a:chExt cx="1409328" cy="2167043"/>
            </a:xfrm>
          </p:grpSpPr>
          <p:sp>
            <p:nvSpPr>
              <p:cNvPr id="35" name="Rectangle 114"/>
              <p:cNvSpPr>
                <a:spLocks noChangeArrowheads="1"/>
              </p:cNvSpPr>
              <p:nvPr/>
            </p:nvSpPr>
            <p:spPr bwMode="auto">
              <a:xfrm>
                <a:off x="3235562" y="2882316"/>
                <a:ext cx="1409328" cy="2167043"/>
              </a:xfrm>
              <a:prstGeom prst="rect">
                <a:avLst/>
              </a:prstGeom>
              <a:solidFill>
                <a:srgbClr val="D2EFF6">
                  <a:alpha val="58038"/>
                </a:srgbClr>
              </a:solidFill>
              <a:ln w="9525">
                <a:solidFill>
                  <a:schemeClr val="tx1"/>
                </a:solidFill>
                <a:miter lim="800000"/>
                <a:headEnd/>
                <a:tailEnd/>
              </a:ln>
            </p:spPr>
            <p:txBody>
              <a:bodyPr wrap="none" anchor="ctr"/>
              <a:lstStyle/>
              <a:p>
                <a:endParaRPr lang="da-DK"/>
              </a:p>
            </p:txBody>
          </p:sp>
          <p:sp>
            <p:nvSpPr>
              <p:cNvPr id="36" name="Rectangle 131"/>
              <p:cNvSpPr>
                <a:spLocks noChangeArrowheads="1"/>
              </p:cNvSpPr>
              <p:nvPr/>
            </p:nvSpPr>
            <p:spPr bwMode="auto">
              <a:xfrm>
                <a:off x="3235562" y="2883854"/>
                <a:ext cx="1409328" cy="331854"/>
              </a:xfrm>
              <a:prstGeom prst="rect">
                <a:avLst/>
              </a:prstGeom>
              <a:solidFill>
                <a:srgbClr val="00359E">
                  <a:alpha val="58000"/>
                </a:srgbClr>
              </a:solidFill>
              <a:ln w="9525">
                <a:solidFill>
                  <a:schemeClr val="tx1"/>
                </a:solidFill>
                <a:miter lim="800000"/>
                <a:headEnd/>
                <a:tailEnd/>
              </a:ln>
            </p:spPr>
            <p:txBody>
              <a:bodyPr wrap="none" anchor="ctr"/>
              <a:lstStyle/>
              <a:p>
                <a:endParaRPr lang="da-DK"/>
              </a:p>
            </p:txBody>
          </p:sp>
        </p:grpSp>
        <p:grpSp>
          <p:nvGrpSpPr>
            <p:cNvPr id="5" name="Group 36"/>
            <p:cNvGrpSpPr/>
            <p:nvPr/>
          </p:nvGrpSpPr>
          <p:grpSpPr>
            <a:xfrm>
              <a:off x="6643703" y="3286124"/>
              <a:ext cx="642941" cy="619129"/>
              <a:chOff x="3235562" y="2882316"/>
              <a:chExt cx="1409328" cy="2167043"/>
            </a:xfrm>
          </p:grpSpPr>
          <p:sp>
            <p:nvSpPr>
              <p:cNvPr id="38" name="Rectangle 114"/>
              <p:cNvSpPr>
                <a:spLocks noChangeArrowheads="1"/>
              </p:cNvSpPr>
              <p:nvPr/>
            </p:nvSpPr>
            <p:spPr bwMode="auto">
              <a:xfrm>
                <a:off x="3235562" y="2882316"/>
                <a:ext cx="1409328" cy="2167043"/>
              </a:xfrm>
              <a:prstGeom prst="rect">
                <a:avLst/>
              </a:prstGeom>
              <a:solidFill>
                <a:srgbClr val="D2EFF6">
                  <a:alpha val="58038"/>
                </a:srgbClr>
              </a:solidFill>
              <a:ln w="9525">
                <a:solidFill>
                  <a:schemeClr val="tx1"/>
                </a:solidFill>
                <a:miter lim="800000"/>
                <a:headEnd/>
                <a:tailEnd/>
              </a:ln>
            </p:spPr>
            <p:txBody>
              <a:bodyPr wrap="none" anchor="ctr"/>
              <a:lstStyle/>
              <a:p>
                <a:endParaRPr lang="da-DK"/>
              </a:p>
            </p:txBody>
          </p:sp>
          <p:sp>
            <p:nvSpPr>
              <p:cNvPr id="39" name="Rectangle 131"/>
              <p:cNvSpPr>
                <a:spLocks noChangeArrowheads="1"/>
              </p:cNvSpPr>
              <p:nvPr/>
            </p:nvSpPr>
            <p:spPr bwMode="auto">
              <a:xfrm>
                <a:off x="3235562" y="2883854"/>
                <a:ext cx="1409328" cy="331854"/>
              </a:xfrm>
              <a:prstGeom prst="rect">
                <a:avLst/>
              </a:prstGeom>
              <a:solidFill>
                <a:srgbClr val="00359E">
                  <a:alpha val="58000"/>
                </a:srgbClr>
              </a:solidFill>
              <a:ln w="9525">
                <a:solidFill>
                  <a:schemeClr val="tx1"/>
                </a:solidFill>
                <a:miter lim="800000"/>
                <a:headEnd/>
                <a:tailEnd/>
              </a:ln>
            </p:spPr>
            <p:txBody>
              <a:bodyPr wrap="none" anchor="ctr"/>
              <a:lstStyle/>
              <a:p>
                <a:endParaRPr lang="da-DK"/>
              </a:p>
            </p:txBody>
          </p:sp>
        </p:grpSp>
        <p:grpSp>
          <p:nvGrpSpPr>
            <p:cNvPr id="6" name="Group 39"/>
            <p:cNvGrpSpPr/>
            <p:nvPr/>
          </p:nvGrpSpPr>
          <p:grpSpPr>
            <a:xfrm>
              <a:off x="7358083" y="3286124"/>
              <a:ext cx="642941" cy="619129"/>
              <a:chOff x="3235562" y="2882316"/>
              <a:chExt cx="1409328" cy="2167043"/>
            </a:xfrm>
          </p:grpSpPr>
          <p:sp>
            <p:nvSpPr>
              <p:cNvPr id="41" name="Rectangle 114"/>
              <p:cNvSpPr>
                <a:spLocks noChangeArrowheads="1"/>
              </p:cNvSpPr>
              <p:nvPr/>
            </p:nvSpPr>
            <p:spPr bwMode="auto">
              <a:xfrm>
                <a:off x="3235562" y="2882316"/>
                <a:ext cx="1409328" cy="2167043"/>
              </a:xfrm>
              <a:prstGeom prst="rect">
                <a:avLst/>
              </a:prstGeom>
              <a:solidFill>
                <a:srgbClr val="D2EFF6">
                  <a:alpha val="58038"/>
                </a:srgbClr>
              </a:solidFill>
              <a:ln w="9525">
                <a:solidFill>
                  <a:schemeClr val="tx1"/>
                </a:solidFill>
                <a:miter lim="800000"/>
                <a:headEnd/>
                <a:tailEnd/>
              </a:ln>
            </p:spPr>
            <p:txBody>
              <a:bodyPr wrap="none" anchor="ctr"/>
              <a:lstStyle/>
              <a:p>
                <a:endParaRPr lang="da-DK"/>
              </a:p>
            </p:txBody>
          </p:sp>
          <p:sp>
            <p:nvSpPr>
              <p:cNvPr id="42" name="Rectangle 131"/>
              <p:cNvSpPr>
                <a:spLocks noChangeArrowheads="1"/>
              </p:cNvSpPr>
              <p:nvPr/>
            </p:nvSpPr>
            <p:spPr bwMode="auto">
              <a:xfrm>
                <a:off x="3235562" y="2883854"/>
                <a:ext cx="1409328" cy="331854"/>
              </a:xfrm>
              <a:prstGeom prst="rect">
                <a:avLst/>
              </a:prstGeom>
              <a:solidFill>
                <a:srgbClr val="00359E">
                  <a:alpha val="58000"/>
                </a:srgbClr>
              </a:solidFill>
              <a:ln w="9525">
                <a:solidFill>
                  <a:schemeClr val="tx1"/>
                </a:solidFill>
                <a:miter lim="800000"/>
                <a:headEnd/>
                <a:tailEnd/>
              </a:ln>
            </p:spPr>
            <p:txBody>
              <a:bodyPr wrap="none" anchor="ctr"/>
              <a:lstStyle/>
              <a:p>
                <a:endParaRPr lang="da-DK"/>
              </a:p>
            </p:txBody>
          </p:sp>
        </p:grpSp>
        <p:sp>
          <p:nvSpPr>
            <p:cNvPr id="43" name="Rectangle 114"/>
            <p:cNvSpPr>
              <a:spLocks noChangeArrowheads="1"/>
            </p:cNvSpPr>
            <p:nvPr/>
          </p:nvSpPr>
          <p:spPr bwMode="auto">
            <a:xfrm>
              <a:off x="5874373" y="2857496"/>
              <a:ext cx="2126651" cy="285752"/>
            </a:xfrm>
            <a:prstGeom prst="rect">
              <a:avLst/>
            </a:prstGeom>
            <a:solidFill>
              <a:srgbClr val="D2EFF6">
                <a:alpha val="58038"/>
              </a:srgbClr>
            </a:solidFill>
            <a:ln w="9525">
              <a:solidFill>
                <a:schemeClr val="tx1"/>
              </a:solidFill>
              <a:miter lim="800000"/>
              <a:headEnd/>
              <a:tailEnd/>
            </a:ln>
          </p:spPr>
          <p:txBody>
            <a:bodyPr wrap="none" anchor="ctr"/>
            <a:lstStyle/>
            <a:p>
              <a:endParaRPr lang="da-DK"/>
            </a:p>
          </p:txBody>
        </p:sp>
        <p:sp>
          <p:nvSpPr>
            <p:cNvPr id="44" name="Rectangle 131"/>
            <p:cNvSpPr>
              <a:spLocks noChangeArrowheads="1"/>
            </p:cNvSpPr>
            <p:nvPr/>
          </p:nvSpPr>
          <p:spPr bwMode="auto">
            <a:xfrm>
              <a:off x="5874373" y="2857496"/>
              <a:ext cx="2126651" cy="95048"/>
            </a:xfrm>
            <a:prstGeom prst="rect">
              <a:avLst/>
            </a:prstGeom>
            <a:solidFill>
              <a:srgbClr val="00359E">
                <a:alpha val="58000"/>
              </a:srgbClr>
            </a:solidFill>
            <a:ln w="9525">
              <a:solidFill>
                <a:schemeClr val="tx1"/>
              </a:solidFill>
              <a:miter lim="800000"/>
              <a:headEnd/>
              <a:tailEnd/>
            </a:ln>
          </p:spPr>
          <p:txBody>
            <a:bodyPr wrap="none" anchor="ctr"/>
            <a:lstStyle/>
            <a:p>
              <a:endParaRPr lang="da-DK"/>
            </a:p>
          </p:txBody>
        </p:sp>
      </p:grpSp>
      <p:grpSp>
        <p:nvGrpSpPr>
          <p:cNvPr id="7" name="Group 54"/>
          <p:cNvGrpSpPr/>
          <p:nvPr/>
        </p:nvGrpSpPr>
        <p:grpSpPr>
          <a:xfrm>
            <a:off x="6072198" y="2500310"/>
            <a:ext cx="2357454" cy="1547823"/>
            <a:chOff x="3000364" y="4286256"/>
            <a:chExt cx="2357454" cy="1857388"/>
          </a:xfrm>
        </p:grpSpPr>
        <p:sp>
          <p:nvSpPr>
            <p:cNvPr id="155" name="Rectangle 154"/>
            <p:cNvSpPr/>
            <p:nvPr/>
          </p:nvSpPr>
          <p:spPr>
            <a:xfrm>
              <a:off x="3000364" y="4286256"/>
              <a:ext cx="2357454" cy="1857388"/>
            </a:xfrm>
            <a:prstGeom prst="rect">
              <a:avLst/>
            </a:prstGeom>
            <a:solidFill>
              <a:schemeClr val="accent5">
                <a:lumMod val="20000"/>
                <a:lumOff val="80000"/>
              </a:schemeClr>
            </a:solidFill>
            <a:ln>
              <a:solidFill>
                <a:schemeClr val="accent3">
                  <a:lumMod val="75000"/>
                </a:schemeClr>
              </a:solidFill>
            </a:ln>
          </p:spPr>
          <p:txBody>
            <a:bodyPr wrap="square" rtlCol="0" anchor="ctr">
              <a:noAutofit/>
            </a:bodyPr>
            <a:lstStyle/>
            <a:p>
              <a:pPr algn="ctr"/>
              <a:endParaRPr lang="sv-SE" sz="1200" dirty="0" smtClean="0">
                <a:solidFill>
                  <a:schemeClr val="tx1"/>
                </a:solidFill>
                <a:latin typeface="Verdana" pitchFamily="34" charset="0"/>
              </a:endParaRPr>
            </a:p>
          </p:txBody>
        </p:sp>
        <p:grpSp>
          <p:nvGrpSpPr>
            <p:cNvPr id="8" name="Group 155"/>
            <p:cNvGrpSpPr/>
            <p:nvPr/>
          </p:nvGrpSpPr>
          <p:grpSpPr>
            <a:xfrm>
              <a:off x="3143240" y="4429132"/>
              <a:ext cx="2126651" cy="285752"/>
              <a:chOff x="3235562" y="2882316"/>
              <a:chExt cx="1409328" cy="2167043"/>
            </a:xfrm>
          </p:grpSpPr>
          <p:sp>
            <p:nvSpPr>
              <p:cNvPr id="157" name="Rectangle 114"/>
              <p:cNvSpPr>
                <a:spLocks noChangeArrowheads="1"/>
              </p:cNvSpPr>
              <p:nvPr/>
            </p:nvSpPr>
            <p:spPr bwMode="auto">
              <a:xfrm>
                <a:off x="3235562" y="2882316"/>
                <a:ext cx="1409328" cy="2167043"/>
              </a:xfrm>
              <a:prstGeom prst="rect">
                <a:avLst/>
              </a:prstGeom>
              <a:solidFill>
                <a:srgbClr val="D2EFF6">
                  <a:alpha val="58038"/>
                </a:srgbClr>
              </a:solidFill>
              <a:ln w="9525">
                <a:solidFill>
                  <a:schemeClr val="tx1"/>
                </a:solidFill>
                <a:miter lim="800000"/>
                <a:headEnd/>
                <a:tailEnd/>
              </a:ln>
            </p:spPr>
            <p:txBody>
              <a:bodyPr wrap="none" anchor="ctr"/>
              <a:lstStyle/>
              <a:p>
                <a:endParaRPr lang="da-DK"/>
              </a:p>
            </p:txBody>
          </p:sp>
          <p:sp>
            <p:nvSpPr>
              <p:cNvPr id="158" name="Rectangle 131"/>
              <p:cNvSpPr>
                <a:spLocks noChangeArrowheads="1"/>
              </p:cNvSpPr>
              <p:nvPr/>
            </p:nvSpPr>
            <p:spPr bwMode="auto">
              <a:xfrm>
                <a:off x="3235562" y="2883853"/>
                <a:ext cx="1409328" cy="720811"/>
              </a:xfrm>
              <a:prstGeom prst="rect">
                <a:avLst/>
              </a:prstGeom>
              <a:solidFill>
                <a:srgbClr val="00359E">
                  <a:alpha val="58000"/>
                </a:srgbClr>
              </a:solidFill>
              <a:ln w="9525">
                <a:solidFill>
                  <a:schemeClr val="tx1"/>
                </a:solidFill>
                <a:miter lim="800000"/>
                <a:headEnd/>
                <a:tailEnd/>
              </a:ln>
            </p:spPr>
            <p:txBody>
              <a:bodyPr wrap="none" anchor="ctr"/>
              <a:lstStyle/>
              <a:p>
                <a:endParaRPr lang="da-DK"/>
              </a:p>
            </p:txBody>
          </p:sp>
        </p:grpSp>
        <p:grpSp>
          <p:nvGrpSpPr>
            <p:cNvPr id="9" name="Group 158"/>
            <p:cNvGrpSpPr/>
            <p:nvPr/>
          </p:nvGrpSpPr>
          <p:grpSpPr>
            <a:xfrm>
              <a:off x="3143241" y="4881573"/>
              <a:ext cx="642941" cy="619129"/>
              <a:chOff x="3235562" y="2882316"/>
              <a:chExt cx="1409328" cy="2167043"/>
            </a:xfrm>
          </p:grpSpPr>
          <p:sp>
            <p:nvSpPr>
              <p:cNvPr id="160" name="Rectangle 114"/>
              <p:cNvSpPr>
                <a:spLocks noChangeArrowheads="1"/>
              </p:cNvSpPr>
              <p:nvPr/>
            </p:nvSpPr>
            <p:spPr bwMode="auto">
              <a:xfrm>
                <a:off x="3235562" y="2882316"/>
                <a:ext cx="1409328" cy="2167043"/>
              </a:xfrm>
              <a:prstGeom prst="rect">
                <a:avLst/>
              </a:prstGeom>
              <a:solidFill>
                <a:srgbClr val="D2EFF6">
                  <a:alpha val="58038"/>
                </a:srgbClr>
              </a:solidFill>
              <a:ln w="9525">
                <a:solidFill>
                  <a:schemeClr val="tx1"/>
                </a:solidFill>
                <a:miter lim="800000"/>
                <a:headEnd/>
                <a:tailEnd/>
              </a:ln>
            </p:spPr>
            <p:txBody>
              <a:bodyPr wrap="none" anchor="ctr"/>
              <a:lstStyle/>
              <a:p>
                <a:endParaRPr lang="da-DK"/>
              </a:p>
            </p:txBody>
          </p:sp>
          <p:sp>
            <p:nvSpPr>
              <p:cNvPr id="161" name="Rectangle 131"/>
              <p:cNvSpPr>
                <a:spLocks noChangeArrowheads="1"/>
              </p:cNvSpPr>
              <p:nvPr/>
            </p:nvSpPr>
            <p:spPr bwMode="auto">
              <a:xfrm>
                <a:off x="3235562" y="2883854"/>
                <a:ext cx="1409328" cy="331854"/>
              </a:xfrm>
              <a:prstGeom prst="rect">
                <a:avLst/>
              </a:prstGeom>
              <a:solidFill>
                <a:srgbClr val="00359E">
                  <a:alpha val="58000"/>
                </a:srgbClr>
              </a:solidFill>
              <a:ln w="9525">
                <a:solidFill>
                  <a:schemeClr val="tx1"/>
                </a:solidFill>
                <a:miter lim="800000"/>
                <a:headEnd/>
                <a:tailEnd/>
              </a:ln>
            </p:spPr>
            <p:txBody>
              <a:bodyPr wrap="none" anchor="ctr"/>
              <a:lstStyle/>
              <a:p>
                <a:endParaRPr lang="da-DK"/>
              </a:p>
            </p:txBody>
          </p:sp>
        </p:grpSp>
        <p:grpSp>
          <p:nvGrpSpPr>
            <p:cNvPr id="10" name="Group 161"/>
            <p:cNvGrpSpPr/>
            <p:nvPr/>
          </p:nvGrpSpPr>
          <p:grpSpPr>
            <a:xfrm>
              <a:off x="3857620" y="4881573"/>
              <a:ext cx="642941" cy="619129"/>
              <a:chOff x="3235562" y="2882316"/>
              <a:chExt cx="1409328" cy="2167043"/>
            </a:xfrm>
          </p:grpSpPr>
          <p:sp>
            <p:nvSpPr>
              <p:cNvPr id="163" name="Rectangle 114"/>
              <p:cNvSpPr>
                <a:spLocks noChangeArrowheads="1"/>
              </p:cNvSpPr>
              <p:nvPr/>
            </p:nvSpPr>
            <p:spPr bwMode="auto">
              <a:xfrm>
                <a:off x="3235562" y="2882316"/>
                <a:ext cx="1409328" cy="2167043"/>
              </a:xfrm>
              <a:prstGeom prst="rect">
                <a:avLst/>
              </a:prstGeom>
              <a:solidFill>
                <a:srgbClr val="D2EFF6">
                  <a:alpha val="58038"/>
                </a:srgbClr>
              </a:solidFill>
              <a:ln w="9525">
                <a:solidFill>
                  <a:schemeClr val="tx1"/>
                </a:solidFill>
                <a:miter lim="800000"/>
                <a:headEnd/>
                <a:tailEnd/>
              </a:ln>
            </p:spPr>
            <p:txBody>
              <a:bodyPr wrap="none" anchor="ctr"/>
              <a:lstStyle/>
              <a:p>
                <a:endParaRPr lang="da-DK"/>
              </a:p>
            </p:txBody>
          </p:sp>
          <p:sp>
            <p:nvSpPr>
              <p:cNvPr id="164" name="Rectangle 131"/>
              <p:cNvSpPr>
                <a:spLocks noChangeArrowheads="1"/>
              </p:cNvSpPr>
              <p:nvPr/>
            </p:nvSpPr>
            <p:spPr bwMode="auto">
              <a:xfrm>
                <a:off x="3235562" y="2883854"/>
                <a:ext cx="1409328" cy="331854"/>
              </a:xfrm>
              <a:prstGeom prst="rect">
                <a:avLst/>
              </a:prstGeom>
              <a:solidFill>
                <a:srgbClr val="00359E">
                  <a:alpha val="58000"/>
                </a:srgbClr>
              </a:solidFill>
              <a:ln w="9525">
                <a:solidFill>
                  <a:schemeClr val="tx1"/>
                </a:solidFill>
                <a:miter lim="800000"/>
                <a:headEnd/>
                <a:tailEnd/>
              </a:ln>
            </p:spPr>
            <p:txBody>
              <a:bodyPr wrap="none" anchor="ctr"/>
              <a:lstStyle/>
              <a:p>
                <a:endParaRPr lang="da-DK"/>
              </a:p>
            </p:txBody>
          </p:sp>
        </p:grpSp>
        <p:grpSp>
          <p:nvGrpSpPr>
            <p:cNvPr id="11" name="Group 164"/>
            <p:cNvGrpSpPr/>
            <p:nvPr/>
          </p:nvGrpSpPr>
          <p:grpSpPr>
            <a:xfrm>
              <a:off x="4572000" y="4881573"/>
              <a:ext cx="642941" cy="619129"/>
              <a:chOff x="3235562" y="2882316"/>
              <a:chExt cx="1409328" cy="2167043"/>
            </a:xfrm>
          </p:grpSpPr>
          <p:sp>
            <p:nvSpPr>
              <p:cNvPr id="166" name="Rectangle 114"/>
              <p:cNvSpPr>
                <a:spLocks noChangeArrowheads="1"/>
              </p:cNvSpPr>
              <p:nvPr/>
            </p:nvSpPr>
            <p:spPr bwMode="auto">
              <a:xfrm>
                <a:off x="3235562" y="2882316"/>
                <a:ext cx="1409328" cy="2167043"/>
              </a:xfrm>
              <a:prstGeom prst="rect">
                <a:avLst/>
              </a:prstGeom>
              <a:solidFill>
                <a:srgbClr val="D2EFF6">
                  <a:alpha val="58038"/>
                </a:srgbClr>
              </a:solidFill>
              <a:ln w="9525">
                <a:solidFill>
                  <a:schemeClr val="tx1"/>
                </a:solidFill>
                <a:miter lim="800000"/>
                <a:headEnd/>
                <a:tailEnd/>
              </a:ln>
            </p:spPr>
            <p:txBody>
              <a:bodyPr wrap="none" anchor="ctr"/>
              <a:lstStyle/>
              <a:p>
                <a:endParaRPr lang="da-DK"/>
              </a:p>
            </p:txBody>
          </p:sp>
          <p:sp>
            <p:nvSpPr>
              <p:cNvPr id="167" name="Rectangle 131"/>
              <p:cNvSpPr>
                <a:spLocks noChangeArrowheads="1"/>
              </p:cNvSpPr>
              <p:nvPr/>
            </p:nvSpPr>
            <p:spPr bwMode="auto">
              <a:xfrm>
                <a:off x="3235562" y="2883854"/>
                <a:ext cx="1409328" cy="331854"/>
              </a:xfrm>
              <a:prstGeom prst="rect">
                <a:avLst/>
              </a:prstGeom>
              <a:solidFill>
                <a:srgbClr val="00359E">
                  <a:alpha val="58000"/>
                </a:srgbClr>
              </a:solidFill>
              <a:ln w="9525">
                <a:solidFill>
                  <a:schemeClr val="tx1"/>
                </a:solidFill>
                <a:miter lim="800000"/>
                <a:headEnd/>
                <a:tailEnd/>
              </a:ln>
            </p:spPr>
            <p:txBody>
              <a:bodyPr wrap="none" anchor="ctr"/>
              <a:lstStyle/>
              <a:p>
                <a:endParaRPr lang="da-DK"/>
              </a:p>
            </p:txBody>
          </p:sp>
        </p:grpSp>
        <p:sp>
          <p:nvSpPr>
            <p:cNvPr id="168" name="Rectangle 114"/>
            <p:cNvSpPr>
              <a:spLocks noChangeArrowheads="1"/>
            </p:cNvSpPr>
            <p:nvPr/>
          </p:nvSpPr>
          <p:spPr bwMode="auto">
            <a:xfrm>
              <a:off x="3159729" y="5715016"/>
              <a:ext cx="2126651" cy="285752"/>
            </a:xfrm>
            <a:prstGeom prst="rect">
              <a:avLst/>
            </a:prstGeom>
            <a:solidFill>
              <a:srgbClr val="D2EFF6">
                <a:alpha val="58038"/>
              </a:srgbClr>
            </a:solidFill>
            <a:ln w="9525">
              <a:solidFill>
                <a:schemeClr val="tx1"/>
              </a:solidFill>
              <a:miter lim="800000"/>
              <a:headEnd/>
              <a:tailEnd/>
            </a:ln>
          </p:spPr>
          <p:txBody>
            <a:bodyPr wrap="none" anchor="ctr"/>
            <a:lstStyle/>
            <a:p>
              <a:endParaRPr lang="da-DK"/>
            </a:p>
          </p:txBody>
        </p:sp>
        <p:sp>
          <p:nvSpPr>
            <p:cNvPr id="169" name="Rectangle 131"/>
            <p:cNvSpPr>
              <a:spLocks noChangeArrowheads="1"/>
            </p:cNvSpPr>
            <p:nvPr/>
          </p:nvSpPr>
          <p:spPr bwMode="auto">
            <a:xfrm>
              <a:off x="3159729" y="5715016"/>
              <a:ext cx="2126651" cy="95048"/>
            </a:xfrm>
            <a:prstGeom prst="rect">
              <a:avLst/>
            </a:prstGeom>
            <a:solidFill>
              <a:srgbClr val="00359E">
                <a:alpha val="58000"/>
              </a:srgbClr>
            </a:solidFill>
            <a:ln w="9525">
              <a:solidFill>
                <a:schemeClr val="tx1"/>
              </a:solidFill>
              <a:miter lim="800000"/>
              <a:headEnd/>
              <a:tailEnd/>
            </a:ln>
          </p:spPr>
          <p:txBody>
            <a:bodyPr wrap="none" anchor="ctr"/>
            <a:lstStyle/>
            <a:p>
              <a:endParaRPr lang="da-DK"/>
            </a:p>
          </p:txBody>
        </p:sp>
      </p:grpSp>
      <p:grpSp>
        <p:nvGrpSpPr>
          <p:cNvPr id="12" name="Group 55"/>
          <p:cNvGrpSpPr/>
          <p:nvPr/>
        </p:nvGrpSpPr>
        <p:grpSpPr>
          <a:xfrm>
            <a:off x="6429388" y="3155159"/>
            <a:ext cx="2357454" cy="1547823"/>
            <a:chOff x="6357950" y="4786322"/>
            <a:chExt cx="2357454" cy="1857388"/>
          </a:xfrm>
        </p:grpSpPr>
        <p:sp>
          <p:nvSpPr>
            <p:cNvPr id="210" name="Rectangle 209"/>
            <p:cNvSpPr/>
            <p:nvPr/>
          </p:nvSpPr>
          <p:spPr>
            <a:xfrm>
              <a:off x="6357950" y="4786322"/>
              <a:ext cx="2357454" cy="1857388"/>
            </a:xfrm>
            <a:prstGeom prst="rect">
              <a:avLst/>
            </a:prstGeom>
            <a:solidFill>
              <a:schemeClr val="accent5">
                <a:lumMod val="20000"/>
                <a:lumOff val="80000"/>
              </a:schemeClr>
            </a:solidFill>
            <a:ln>
              <a:solidFill>
                <a:schemeClr val="accent3">
                  <a:lumMod val="75000"/>
                </a:schemeClr>
              </a:solidFill>
            </a:ln>
          </p:spPr>
          <p:txBody>
            <a:bodyPr wrap="square" rtlCol="0" anchor="ctr">
              <a:noAutofit/>
            </a:bodyPr>
            <a:lstStyle/>
            <a:p>
              <a:pPr algn="ctr"/>
              <a:endParaRPr lang="sv-SE" sz="1200" dirty="0" smtClean="0">
                <a:solidFill>
                  <a:schemeClr val="tx1"/>
                </a:solidFill>
                <a:latin typeface="Verdana" pitchFamily="34" charset="0"/>
              </a:endParaRPr>
            </a:p>
          </p:txBody>
        </p:sp>
        <p:grpSp>
          <p:nvGrpSpPr>
            <p:cNvPr id="13" name="Group 210"/>
            <p:cNvGrpSpPr/>
            <p:nvPr/>
          </p:nvGrpSpPr>
          <p:grpSpPr>
            <a:xfrm>
              <a:off x="6500826" y="5786454"/>
              <a:ext cx="2126651" cy="285752"/>
              <a:chOff x="3235562" y="2882316"/>
              <a:chExt cx="1409328" cy="2167043"/>
            </a:xfrm>
          </p:grpSpPr>
          <p:sp>
            <p:nvSpPr>
              <p:cNvPr id="212" name="Rectangle 114"/>
              <p:cNvSpPr>
                <a:spLocks noChangeArrowheads="1"/>
              </p:cNvSpPr>
              <p:nvPr/>
            </p:nvSpPr>
            <p:spPr bwMode="auto">
              <a:xfrm>
                <a:off x="3235562" y="2882316"/>
                <a:ext cx="1409328" cy="2167043"/>
              </a:xfrm>
              <a:prstGeom prst="rect">
                <a:avLst/>
              </a:prstGeom>
              <a:solidFill>
                <a:srgbClr val="D2EFF6">
                  <a:alpha val="58038"/>
                </a:srgbClr>
              </a:solidFill>
              <a:ln w="9525">
                <a:solidFill>
                  <a:schemeClr val="tx1"/>
                </a:solidFill>
                <a:miter lim="800000"/>
                <a:headEnd/>
                <a:tailEnd/>
              </a:ln>
            </p:spPr>
            <p:txBody>
              <a:bodyPr wrap="none" anchor="ctr"/>
              <a:lstStyle/>
              <a:p>
                <a:endParaRPr lang="da-DK"/>
              </a:p>
            </p:txBody>
          </p:sp>
          <p:sp>
            <p:nvSpPr>
              <p:cNvPr id="213" name="Rectangle 131"/>
              <p:cNvSpPr>
                <a:spLocks noChangeArrowheads="1"/>
              </p:cNvSpPr>
              <p:nvPr/>
            </p:nvSpPr>
            <p:spPr bwMode="auto">
              <a:xfrm>
                <a:off x="3235562" y="2883853"/>
                <a:ext cx="1409328" cy="720811"/>
              </a:xfrm>
              <a:prstGeom prst="rect">
                <a:avLst/>
              </a:prstGeom>
              <a:solidFill>
                <a:srgbClr val="00359E">
                  <a:alpha val="58000"/>
                </a:srgbClr>
              </a:solidFill>
              <a:ln w="9525">
                <a:solidFill>
                  <a:schemeClr val="tx1"/>
                </a:solidFill>
                <a:miter lim="800000"/>
                <a:headEnd/>
                <a:tailEnd/>
              </a:ln>
            </p:spPr>
            <p:txBody>
              <a:bodyPr wrap="none" anchor="ctr"/>
              <a:lstStyle/>
              <a:p>
                <a:endParaRPr lang="da-DK"/>
              </a:p>
            </p:txBody>
          </p:sp>
        </p:grpSp>
        <p:grpSp>
          <p:nvGrpSpPr>
            <p:cNvPr id="14" name="Group 213"/>
            <p:cNvGrpSpPr/>
            <p:nvPr/>
          </p:nvGrpSpPr>
          <p:grpSpPr>
            <a:xfrm>
              <a:off x="6500827" y="5024449"/>
              <a:ext cx="642941" cy="619129"/>
              <a:chOff x="3235562" y="2882316"/>
              <a:chExt cx="1409328" cy="2167043"/>
            </a:xfrm>
          </p:grpSpPr>
          <p:sp>
            <p:nvSpPr>
              <p:cNvPr id="215" name="Rectangle 114"/>
              <p:cNvSpPr>
                <a:spLocks noChangeArrowheads="1"/>
              </p:cNvSpPr>
              <p:nvPr/>
            </p:nvSpPr>
            <p:spPr bwMode="auto">
              <a:xfrm>
                <a:off x="3235562" y="2882316"/>
                <a:ext cx="1409328" cy="2167043"/>
              </a:xfrm>
              <a:prstGeom prst="rect">
                <a:avLst/>
              </a:prstGeom>
              <a:solidFill>
                <a:srgbClr val="D2EFF6">
                  <a:alpha val="58038"/>
                </a:srgbClr>
              </a:solidFill>
              <a:ln w="9525">
                <a:solidFill>
                  <a:schemeClr val="tx1"/>
                </a:solidFill>
                <a:miter lim="800000"/>
                <a:headEnd/>
                <a:tailEnd/>
              </a:ln>
            </p:spPr>
            <p:txBody>
              <a:bodyPr wrap="none" anchor="ctr"/>
              <a:lstStyle/>
              <a:p>
                <a:endParaRPr lang="da-DK"/>
              </a:p>
            </p:txBody>
          </p:sp>
          <p:sp>
            <p:nvSpPr>
              <p:cNvPr id="216" name="Rectangle 131"/>
              <p:cNvSpPr>
                <a:spLocks noChangeArrowheads="1"/>
              </p:cNvSpPr>
              <p:nvPr/>
            </p:nvSpPr>
            <p:spPr bwMode="auto">
              <a:xfrm>
                <a:off x="3235562" y="2883854"/>
                <a:ext cx="1409328" cy="331854"/>
              </a:xfrm>
              <a:prstGeom prst="rect">
                <a:avLst/>
              </a:prstGeom>
              <a:solidFill>
                <a:srgbClr val="00359E">
                  <a:alpha val="58000"/>
                </a:srgbClr>
              </a:solidFill>
              <a:ln w="9525">
                <a:solidFill>
                  <a:schemeClr val="tx1"/>
                </a:solidFill>
                <a:miter lim="800000"/>
                <a:headEnd/>
                <a:tailEnd/>
              </a:ln>
            </p:spPr>
            <p:txBody>
              <a:bodyPr wrap="none" anchor="ctr"/>
              <a:lstStyle/>
              <a:p>
                <a:endParaRPr lang="da-DK"/>
              </a:p>
            </p:txBody>
          </p:sp>
        </p:grpSp>
        <p:grpSp>
          <p:nvGrpSpPr>
            <p:cNvPr id="15" name="Group 216"/>
            <p:cNvGrpSpPr/>
            <p:nvPr/>
          </p:nvGrpSpPr>
          <p:grpSpPr>
            <a:xfrm>
              <a:off x="7215206" y="5024449"/>
              <a:ext cx="642941" cy="619129"/>
              <a:chOff x="3235562" y="2882316"/>
              <a:chExt cx="1409328" cy="2167043"/>
            </a:xfrm>
          </p:grpSpPr>
          <p:sp>
            <p:nvSpPr>
              <p:cNvPr id="218" name="Rectangle 114"/>
              <p:cNvSpPr>
                <a:spLocks noChangeArrowheads="1"/>
              </p:cNvSpPr>
              <p:nvPr/>
            </p:nvSpPr>
            <p:spPr bwMode="auto">
              <a:xfrm>
                <a:off x="3235562" y="2882316"/>
                <a:ext cx="1409328" cy="2167043"/>
              </a:xfrm>
              <a:prstGeom prst="rect">
                <a:avLst/>
              </a:prstGeom>
              <a:solidFill>
                <a:srgbClr val="D2EFF6">
                  <a:alpha val="58038"/>
                </a:srgbClr>
              </a:solidFill>
              <a:ln w="9525">
                <a:solidFill>
                  <a:schemeClr val="tx1"/>
                </a:solidFill>
                <a:miter lim="800000"/>
                <a:headEnd/>
                <a:tailEnd/>
              </a:ln>
            </p:spPr>
            <p:txBody>
              <a:bodyPr wrap="none" anchor="ctr"/>
              <a:lstStyle/>
              <a:p>
                <a:endParaRPr lang="da-DK"/>
              </a:p>
            </p:txBody>
          </p:sp>
          <p:sp>
            <p:nvSpPr>
              <p:cNvPr id="219" name="Rectangle 131"/>
              <p:cNvSpPr>
                <a:spLocks noChangeArrowheads="1"/>
              </p:cNvSpPr>
              <p:nvPr/>
            </p:nvSpPr>
            <p:spPr bwMode="auto">
              <a:xfrm>
                <a:off x="3235562" y="2883854"/>
                <a:ext cx="1409328" cy="331854"/>
              </a:xfrm>
              <a:prstGeom prst="rect">
                <a:avLst/>
              </a:prstGeom>
              <a:solidFill>
                <a:srgbClr val="00359E">
                  <a:alpha val="58000"/>
                </a:srgbClr>
              </a:solidFill>
              <a:ln w="9525">
                <a:solidFill>
                  <a:schemeClr val="tx1"/>
                </a:solidFill>
                <a:miter lim="800000"/>
                <a:headEnd/>
                <a:tailEnd/>
              </a:ln>
            </p:spPr>
            <p:txBody>
              <a:bodyPr wrap="none" anchor="ctr"/>
              <a:lstStyle/>
              <a:p>
                <a:endParaRPr lang="da-DK"/>
              </a:p>
            </p:txBody>
          </p:sp>
        </p:grpSp>
        <p:grpSp>
          <p:nvGrpSpPr>
            <p:cNvPr id="16" name="Group 219"/>
            <p:cNvGrpSpPr/>
            <p:nvPr/>
          </p:nvGrpSpPr>
          <p:grpSpPr>
            <a:xfrm>
              <a:off x="7929586" y="5024449"/>
              <a:ext cx="642941" cy="619129"/>
              <a:chOff x="3235562" y="2882316"/>
              <a:chExt cx="1409328" cy="2167043"/>
            </a:xfrm>
          </p:grpSpPr>
          <p:sp>
            <p:nvSpPr>
              <p:cNvPr id="221" name="Rectangle 114"/>
              <p:cNvSpPr>
                <a:spLocks noChangeArrowheads="1"/>
              </p:cNvSpPr>
              <p:nvPr/>
            </p:nvSpPr>
            <p:spPr bwMode="auto">
              <a:xfrm>
                <a:off x="3235562" y="2882316"/>
                <a:ext cx="1409328" cy="2167043"/>
              </a:xfrm>
              <a:prstGeom prst="rect">
                <a:avLst/>
              </a:prstGeom>
              <a:solidFill>
                <a:srgbClr val="D2EFF6">
                  <a:alpha val="58038"/>
                </a:srgbClr>
              </a:solidFill>
              <a:ln w="9525">
                <a:solidFill>
                  <a:schemeClr val="tx1"/>
                </a:solidFill>
                <a:miter lim="800000"/>
                <a:headEnd/>
                <a:tailEnd/>
              </a:ln>
            </p:spPr>
            <p:txBody>
              <a:bodyPr wrap="none" anchor="ctr"/>
              <a:lstStyle/>
              <a:p>
                <a:endParaRPr lang="da-DK"/>
              </a:p>
            </p:txBody>
          </p:sp>
          <p:sp>
            <p:nvSpPr>
              <p:cNvPr id="222" name="Rectangle 131"/>
              <p:cNvSpPr>
                <a:spLocks noChangeArrowheads="1"/>
              </p:cNvSpPr>
              <p:nvPr/>
            </p:nvSpPr>
            <p:spPr bwMode="auto">
              <a:xfrm>
                <a:off x="3235562" y="2883854"/>
                <a:ext cx="1409328" cy="331854"/>
              </a:xfrm>
              <a:prstGeom prst="rect">
                <a:avLst/>
              </a:prstGeom>
              <a:solidFill>
                <a:srgbClr val="00359E">
                  <a:alpha val="58000"/>
                </a:srgbClr>
              </a:solidFill>
              <a:ln w="9525">
                <a:solidFill>
                  <a:schemeClr val="tx1"/>
                </a:solidFill>
                <a:miter lim="800000"/>
                <a:headEnd/>
                <a:tailEnd/>
              </a:ln>
            </p:spPr>
            <p:txBody>
              <a:bodyPr wrap="none" anchor="ctr"/>
              <a:lstStyle/>
              <a:p>
                <a:endParaRPr lang="da-DK"/>
              </a:p>
            </p:txBody>
          </p:sp>
        </p:grpSp>
        <p:sp>
          <p:nvSpPr>
            <p:cNvPr id="223" name="Rectangle 114"/>
            <p:cNvSpPr>
              <a:spLocks noChangeArrowheads="1"/>
            </p:cNvSpPr>
            <p:nvPr/>
          </p:nvSpPr>
          <p:spPr bwMode="auto">
            <a:xfrm>
              <a:off x="6517315" y="6215082"/>
              <a:ext cx="2126651" cy="285752"/>
            </a:xfrm>
            <a:prstGeom prst="rect">
              <a:avLst/>
            </a:prstGeom>
            <a:solidFill>
              <a:srgbClr val="D2EFF6">
                <a:alpha val="58038"/>
              </a:srgbClr>
            </a:solidFill>
            <a:ln w="9525">
              <a:solidFill>
                <a:schemeClr val="tx1"/>
              </a:solidFill>
              <a:miter lim="800000"/>
              <a:headEnd/>
              <a:tailEnd/>
            </a:ln>
          </p:spPr>
          <p:txBody>
            <a:bodyPr wrap="none" anchor="ctr"/>
            <a:lstStyle/>
            <a:p>
              <a:endParaRPr lang="da-DK"/>
            </a:p>
          </p:txBody>
        </p:sp>
        <p:sp>
          <p:nvSpPr>
            <p:cNvPr id="224" name="Rectangle 131"/>
            <p:cNvSpPr>
              <a:spLocks noChangeArrowheads="1"/>
            </p:cNvSpPr>
            <p:nvPr/>
          </p:nvSpPr>
          <p:spPr bwMode="auto">
            <a:xfrm>
              <a:off x="6517315" y="6215082"/>
              <a:ext cx="2126651" cy="95048"/>
            </a:xfrm>
            <a:prstGeom prst="rect">
              <a:avLst/>
            </a:prstGeom>
            <a:solidFill>
              <a:srgbClr val="00359E">
                <a:alpha val="58000"/>
              </a:srgbClr>
            </a:solidFill>
            <a:ln w="9525">
              <a:solidFill>
                <a:schemeClr val="tx1"/>
              </a:solidFill>
              <a:miter lim="800000"/>
              <a:headEnd/>
              <a:tailEnd/>
            </a:ln>
          </p:spPr>
          <p:txBody>
            <a:bodyPr wrap="none" anchor="ctr"/>
            <a:lstStyle/>
            <a:p>
              <a:endParaRPr lang="da-DK"/>
            </a:p>
          </p:txBody>
        </p:sp>
      </p:grpSp>
    </p:spTree>
    <p:extLst>
      <p:ext uri="{BB962C8B-B14F-4D97-AF65-F5344CB8AC3E}">
        <p14:creationId xmlns:p14="http://schemas.microsoft.com/office/powerpoint/2010/main" val="2623363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par>
                          <p:cTn id="7" fill="hold">
                            <p:stCondLst>
                              <p:cond delay="0"/>
                            </p:stCondLst>
                            <p:childTnLst>
                              <p:par>
                                <p:cTn id="8" presetID="3" presetClass="entr" presetSubtype="1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par>
                          <p:cTn id="16" fill="hold">
                            <p:stCondLst>
                              <p:cond delay="500"/>
                            </p:stCondLst>
                            <p:childTnLst>
                              <p:par>
                                <p:cTn id="17" presetID="3" presetClass="entr" presetSubtype="1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linds(horizont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Agenda</a:t>
            </a:r>
            <a:endParaRPr lang="nb-NO" dirty="0"/>
          </a:p>
        </p:txBody>
      </p:sp>
      <p:sp>
        <p:nvSpPr>
          <p:cNvPr id="3" name="Content Placeholder 2"/>
          <p:cNvSpPr>
            <a:spLocks noGrp="1"/>
          </p:cNvSpPr>
          <p:nvPr>
            <p:ph idx="10"/>
          </p:nvPr>
        </p:nvSpPr>
        <p:spPr>
          <a:xfrm>
            <a:off x="2987824" y="1345332"/>
            <a:ext cx="5472608" cy="3122658"/>
          </a:xfrm>
          <a:prstGeom prst="rect">
            <a:avLst/>
          </a:prstGeom>
        </p:spPr>
        <p:txBody>
          <a:bodyPr/>
          <a:lstStyle/>
          <a:p>
            <a:pPr defTabSz="1080000">
              <a:lnSpc>
                <a:spcPct val="150000"/>
              </a:lnSpc>
              <a:defRPr/>
            </a:pPr>
            <a:r>
              <a:rPr lang="nb-NO" sz="1600" dirty="0" smtClean="0">
                <a:latin typeface="+mj-lt"/>
              </a:rPr>
              <a:t>Introduksjon</a:t>
            </a:r>
          </a:p>
          <a:p>
            <a:pPr defTabSz="1080000">
              <a:lnSpc>
                <a:spcPct val="150000"/>
              </a:lnSpc>
              <a:defRPr/>
            </a:pPr>
            <a:r>
              <a:rPr lang="nb-NO" sz="1600" dirty="0" smtClean="0">
                <a:latin typeface="+mj-lt"/>
              </a:rPr>
              <a:t>Aktiviteter (henvendelse og frister)</a:t>
            </a:r>
            <a:endParaRPr lang="nb-NO" sz="1600" dirty="0">
              <a:latin typeface="+mj-lt"/>
            </a:endParaRPr>
          </a:p>
          <a:p>
            <a:pPr defTabSz="1080000">
              <a:lnSpc>
                <a:spcPct val="150000"/>
              </a:lnSpc>
              <a:defRPr/>
            </a:pPr>
            <a:r>
              <a:rPr lang="nb-NO" sz="1600" dirty="0" smtClean="0">
                <a:latin typeface="+mj-lt"/>
              </a:rPr>
              <a:t>Mer om søk</a:t>
            </a:r>
          </a:p>
          <a:p>
            <a:pPr defTabSz="1080000">
              <a:lnSpc>
                <a:spcPct val="150000"/>
              </a:lnSpc>
              <a:defRPr/>
            </a:pPr>
            <a:r>
              <a:rPr lang="nb-NO" sz="1600" dirty="0"/>
              <a:t>Skrivebordadministrasjon</a:t>
            </a:r>
          </a:p>
          <a:p>
            <a:pPr defTabSz="1080000">
              <a:lnSpc>
                <a:spcPct val="150000"/>
              </a:lnSpc>
              <a:defRPr/>
            </a:pPr>
            <a:r>
              <a:rPr lang="nb-NO" sz="1600" dirty="0" err="1" smtClean="0">
                <a:latin typeface="+mj-lt"/>
              </a:rPr>
              <a:t>Forløpsmal</a:t>
            </a:r>
            <a:endParaRPr lang="nb-NO" sz="1600" dirty="0" smtClean="0">
              <a:latin typeface="+mj-lt"/>
            </a:endParaRPr>
          </a:p>
          <a:p>
            <a:pPr defTabSz="1080000">
              <a:lnSpc>
                <a:spcPct val="150000"/>
              </a:lnSpc>
              <a:defRPr/>
            </a:pPr>
            <a:r>
              <a:rPr lang="nb-NO" sz="1600" dirty="0" smtClean="0">
                <a:latin typeface="+mj-lt"/>
              </a:rPr>
              <a:t>Rettigheter</a:t>
            </a:r>
          </a:p>
          <a:p>
            <a:pPr defTabSz="1080000">
              <a:lnSpc>
                <a:spcPct val="150000"/>
              </a:lnSpc>
              <a:defRPr/>
            </a:pPr>
            <a:r>
              <a:rPr lang="nb-NO" sz="1600" i="1" dirty="0" smtClean="0"/>
              <a:t>OEP </a:t>
            </a:r>
            <a:r>
              <a:rPr lang="nb-NO" sz="1600" i="1" dirty="0"/>
              <a:t>og innsynsbegjæring</a:t>
            </a:r>
          </a:p>
          <a:p>
            <a:pPr defTabSz="1080000">
              <a:lnSpc>
                <a:spcPct val="150000"/>
              </a:lnSpc>
              <a:defRPr/>
            </a:pPr>
            <a:r>
              <a:rPr lang="nb-NO" sz="1600" i="1" dirty="0" smtClean="0">
                <a:latin typeface="+mj-lt"/>
              </a:rPr>
              <a:t>Mitt bibliotek</a:t>
            </a:r>
          </a:p>
          <a:p>
            <a:pPr defTabSz="1080000">
              <a:buNone/>
              <a:defRPr/>
            </a:pPr>
            <a:endParaRPr lang="nb-NO" dirty="0" smtClean="0">
              <a:latin typeface="+mj-lt"/>
            </a:endParaRPr>
          </a:p>
        </p:txBody>
      </p:sp>
      <p:sp>
        <p:nvSpPr>
          <p:cNvPr id="4" name="Content Placeholder 3"/>
          <p:cNvSpPr>
            <a:spLocks noGrp="1"/>
          </p:cNvSpPr>
          <p:nvPr>
            <p:ph sz="quarter" idx="11"/>
          </p:nvPr>
        </p:nvSpPr>
        <p:spPr/>
        <p:txBody>
          <a:bodyPr/>
          <a:lstStyle/>
          <a:p>
            <a:endParaRPr lang="nb-NO"/>
          </a:p>
        </p:txBody>
      </p:sp>
    </p:spTree>
    <p:extLst>
      <p:ext uri="{BB962C8B-B14F-4D97-AF65-F5344CB8AC3E}">
        <p14:creationId xmlns:p14="http://schemas.microsoft.com/office/powerpoint/2010/main" val="3059648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866" name="Rectangle 2"/>
          <p:cNvSpPr>
            <a:spLocks noGrp="1" noChangeArrowheads="1"/>
          </p:cNvSpPr>
          <p:nvPr>
            <p:ph type="title"/>
          </p:nvPr>
        </p:nvSpPr>
        <p:spPr/>
        <p:txBody>
          <a:bodyPr/>
          <a:lstStyle/>
          <a:p>
            <a:r>
              <a:rPr lang="nb-NO" b="0" noProof="0" dirty="0" smtClean="0">
                <a:latin typeface="+mj-lt"/>
              </a:rPr>
              <a:t>Opprett personlig skrivebord</a:t>
            </a:r>
            <a:endParaRPr lang="nb-NO" b="0" noProof="0" dirty="0">
              <a:latin typeface="+mj-lt"/>
            </a:endParaRPr>
          </a:p>
        </p:txBody>
      </p:sp>
      <p:grpSp>
        <p:nvGrpSpPr>
          <p:cNvPr id="2" name="Group 56"/>
          <p:cNvGrpSpPr/>
          <p:nvPr/>
        </p:nvGrpSpPr>
        <p:grpSpPr>
          <a:xfrm>
            <a:off x="6449646" y="3997627"/>
            <a:ext cx="1722755" cy="1131102"/>
            <a:chOff x="5715008" y="2285992"/>
            <a:chExt cx="2357454" cy="1857388"/>
          </a:xfrm>
        </p:grpSpPr>
        <p:sp>
          <p:nvSpPr>
            <p:cNvPr id="30" name="Rectangle 29"/>
            <p:cNvSpPr/>
            <p:nvPr/>
          </p:nvSpPr>
          <p:spPr>
            <a:xfrm>
              <a:off x="5715008" y="2285992"/>
              <a:ext cx="2357454" cy="1857388"/>
            </a:xfrm>
            <a:prstGeom prst="rect">
              <a:avLst/>
            </a:prstGeom>
            <a:solidFill>
              <a:schemeClr val="accent5">
                <a:lumMod val="20000"/>
                <a:lumOff val="80000"/>
              </a:schemeClr>
            </a:solidFill>
            <a:ln>
              <a:solidFill>
                <a:schemeClr val="accent3">
                  <a:lumMod val="75000"/>
                </a:schemeClr>
              </a:solidFill>
            </a:ln>
          </p:spPr>
          <p:txBody>
            <a:bodyPr wrap="square" rtlCol="0" anchor="ctr">
              <a:noAutofit/>
            </a:bodyPr>
            <a:lstStyle/>
            <a:p>
              <a:pPr algn="ctr"/>
              <a:endParaRPr lang="nb-NO" sz="1200" dirty="0" smtClean="0">
                <a:solidFill>
                  <a:schemeClr val="tx1"/>
                </a:solidFill>
                <a:latin typeface="Verdana" pitchFamily="34" charset="0"/>
              </a:endParaRPr>
            </a:p>
          </p:txBody>
        </p:sp>
        <p:grpSp>
          <p:nvGrpSpPr>
            <p:cNvPr id="3" name="Group 30"/>
            <p:cNvGrpSpPr/>
            <p:nvPr/>
          </p:nvGrpSpPr>
          <p:grpSpPr>
            <a:xfrm>
              <a:off x="5857884" y="2428868"/>
              <a:ext cx="2126651" cy="285752"/>
              <a:chOff x="3235562" y="2882316"/>
              <a:chExt cx="1409328" cy="2167043"/>
            </a:xfrm>
          </p:grpSpPr>
          <p:sp>
            <p:nvSpPr>
              <p:cNvPr id="32" name="Rectangle 114"/>
              <p:cNvSpPr>
                <a:spLocks noChangeArrowheads="1"/>
              </p:cNvSpPr>
              <p:nvPr/>
            </p:nvSpPr>
            <p:spPr bwMode="auto">
              <a:xfrm>
                <a:off x="3235562" y="2882316"/>
                <a:ext cx="1409328" cy="2167043"/>
              </a:xfrm>
              <a:prstGeom prst="rect">
                <a:avLst/>
              </a:prstGeom>
              <a:solidFill>
                <a:srgbClr val="D2EFF6">
                  <a:alpha val="58038"/>
                </a:srgbClr>
              </a:solidFill>
              <a:ln w="9525">
                <a:solidFill>
                  <a:schemeClr val="tx1"/>
                </a:solidFill>
                <a:miter lim="800000"/>
                <a:headEnd/>
                <a:tailEnd/>
              </a:ln>
            </p:spPr>
            <p:txBody>
              <a:bodyPr wrap="none" anchor="ctr"/>
              <a:lstStyle/>
              <a:p>
                <a:endParaRPr lang="nb-NO"/>
              </a:p>
            </p:txBody>
          </p:sp>
          <p:sp>
            <p:nvSpPr>
              <p:cNvPr id="33" name="Rectangle 131"/>
              <p:cNvSpPr>
                <a:spLocks noChangeArrowheads="1"/>
              </p:cNvSpPr>
              <p:nvPr/>
            </p:nvSpPr>
            <p:spPr bwMode="auto">
              <a:xfrm>
                <a:off x="3235562" y="2883853"/>
                <a:ext cx="1409328" cy="720811"/>
              </a:xfrm>
              <a:prstGeom prst="rect">
                <a:avLst/>
              </a:prstGeom>
              <a:solidFill>
                <a:srgbClr val="00359E">
                  <a:alpha val="58000"/>
                </a:srgbClr>
              </a:solidFill>
              <a:ln w="9525">
                <a:solidFill>
                  <a:schemeClr val="tx1"/>
                </a:solidFill>
                <a:miter lim="800000"/>
                <a:headEnd/>
                <a:tailEnd/>
              </a:ln>
            </p:spPr>
            <p:txBody>
              <a:bodyPr wrap="none" anchor="ctr"/>
              <a:lstStyle/>
              <a:p>
                <a:endParaRPr lang="nb-NO"/>
              </a:p>
            </p:txBody>
          </p:sp>
        </p:grpSp>
        <p:grpSp>
          <p:nvGrpSpPr>
            <p:cNvPr id="4" name="Group 33"/>
            <p:cNvGrpSpPr/>
            <p:nvPr/>
          </p:nvGrpSpPr>
          <p:grpSpPr>
            <a:xfrm>
              <a:off x="5857885" y="3286124"/>
              <a:ext cx="642941" cy="619129"/>
              <a:chOff x="3235562" y="2882316"/>
              <a:chExt cx="1409328" cy="2167043"/>
            </a:xfrm>
          </p:grpSpPr>
          <p:sp>
            <p:nvSpPr>
              <p:cNvPr id="35" name="Rectangle 114"/>
              <p:cNvSpPr>
                <a:spLocks noChangeArrowheads="1"/>
              </p:cNvSpPr>
              <p:nvPr/>
            </p:nvSpPr>
            <p:spPr bwMode="auto">
              <a:xfrm>
                <a:off x="3235562" y="2882316"/>
                <a:ext cx="1409328" cy="2167043"/>
              </a:xfrm>
              <a:prstGeom prst="rect">
                <a:avLst/>
              </a:prstGeom>
              <a:solidFill>
                <a:srgbClr val="D2EFF6">
                  <a:alpha val="58038"/>
                </a:srgbClr>
              </a:solidFill>
              <a:ln w="9525">
                <a:solidFill>
                  <a:schemeClr val="tx1"/>
                </a:solidFill>
                <a:miter lim="800000"/>
                <a:headEnd/>
                <a:tailEnd/>
              </a:ln>
            </p:spPr>
            <p:txBody>
              <a:bodyPr wrap="none" anchor="ctr"/>
              <a:lstStyle/>
              <a:p>
                <a:endParaRPr lang="nb-NO"/>
              </a:p>
            </p:txBody>
          </p:sp>
          <p:sp>
            <p:nvSpPr>
              <p:cNvPr id="36" name="Rectangle 131"/>
              <p:cNvSpPr>
                <a:spLocks noChangeArrowheads="1"/>
              </p:cNvSpPr>
              <p:nvPr/>
            </p:nvSpPr>
            <p:spPr bwMode="auto">
              <a:xfrm>
                <a:off x="3235562" y="2883854"/>
                <a:ext cx="1409328" cy="331854"/>
              </a:xfrm>
              <a:prstGeom prst="rect">
                <a:avLst/>
              </a:prstGeom>
              <a:solidFill>
                <a:srgbClr val="00359E">
                  <a:alpha val="58000"/>
                </a:srgbClr>
              </a:solidFill>
              <a:ln w="9525">
                <a:solidFill>
                  <a:schemeClr val="tx1"/>
                </a:solidFill>
                <a:miter lim="800000"/>
                <a:headEnd/>
                <a:tailEnd/>
              </a:ln>
            </p:spPr>
            <p:txBody>
              <a:bodyPr wrap="none" anchor="ctr"/>
              <a:lstStyle/>
              <a:p>
                <a:endParaRPr lang="nb-NO"/>
              </a:p>
            </p:txBody>
          </p:sp>
        </p:grpSp>
        <p:grpSp>
          <p:nvGrpSpPr>
            <p:cNvPr id="5" name="Group 36"/>
            <p:cNvGrpSpPr/>
            <p:nvPr/>
          </p:nvGrpSpPr>
          <p:grpSpPr>
            <a:xfrm>
              <a:off x="6643703" y="3286124"/>
              <a:ext cx="642941" cy="619129"/>
              <a:chOff x="3235562" y="2882316"/>
              <a:chExt cx="1409328" cy="2167043"/>
            </a:xfrm>
          </p:grpSpPr>
          <p:sp>
            <p:nvSpPr>
              <p:cNvPr id="38" name="Rectangle 114"/>
              <p:cNvSpPr>
                <a:spLocks noChangeArrowheads="1"/>
              </p:cNvSpPr>
              <p:nvPr/>
            </p:nvSpPr>
            <p:spPr bwMode="auto">
              <a:xfrm>
                <a:off x="3235562" y="2882316"/>
                <a:ext cx="1409328" cy="2167043"/>
              </a:xfrm>
              <a:prstGeom prst="rect">
                <a:avLst/>
              </a:prstGeom>
              <a:solidFill>
                <a:srgbClr val="D2EFF6">
                  <a:alpha val="58038"/>
                </a:srgbClr>
              </a:solidFill>
              <a:ln w="9525">
                <a:solidFill>
                  <a:schemeClr val="tx1"/>
                </a:solidFill>
                <a:miter lim="800000"/>
                <a:headEnd/>
                <a:tailEnd/>
              </a:ln>
            </p:spPr>
            <p:txBody>
              <a:bodyPr wrap="none" anchor="ctr"/>
              <a:lstStyle/>
              <a:p>
                <a:endParaRPr lang="nb-NO"/>
              </a:p>
            </p:txBody>
          </p:sp>
          <p:sp>
            <p:nvSpPr>
              <p:cNvPr id="39" name="Rectangle 131"/>
              <p:cNvSpPr>
                <a:spLocks noChangeArrowheads="1"/>
              </p:cNvSpPr>
              <p:nvPr/>
            </p:nvSpPr>
            <p:spPr bwMode="auto">
              <a:xfrm>
                <a:off x="3235562" y="2883854"/>
                <a:ext cx="1409328" cy="331854"/>
              </a:xfrm>
              <a:prstGeom prst="rect">
                <a:avLst/>
              </a:prstGeom>
              <a:solidFill>
                <a:srgbClr val="00359E">
                  <a:alpha val="58000"/>
                </a:srgbClr>
              </a:solidFill>
              <a:ln w="9525">
                <a:solidFill>
                  <a:schemeClr val="tx1"/>
                </a:solidFill>
                <a:miter lim="800000"/>
                <a:headEnd/>
                <a:tailEnd/>
              </a:ln>
            </p:spPr>
            <p:txBody>
              <a:bodyPr wrap="none" anchor="ctr"/>
              <a:lstStyle/>
              <a:p>
                <a:endParaRPr lang="nb-NO"/>
              </a:p>
            </p:txBody>
          </p:sp>
        </p:grpSp>
        <p:grpSp>
          <p:nvGrpSpPr>
            <p:cNvPr id="6" name="Group 39"/>
            <p:cNvGrpSpPr/>
            <p:nvPr/>
          </p:nvGrpSpPr>
          <p:grpSpPr>
            <a:xfrm>
              <a:off x="7358083" y="3286124"/>
              <a:ext cx="642941" cy="619129"/>
              <a:chOff x="3235562" y="2882316"/>
              <a:chExt cx="1409328" cy="2167043"/>
            </a:xfrm>
          </p:grpSpPr>
          <p:sp>
            <p:nvSpPr>
              <p:cNvPr id="41" name="Rectangle 114"/>
              <p:cNvSpPr>
                <a:spLocks noChangeArrowheads="1"/>
              </p:cNvSpPr>
              <p:nvPr/>
            </p:nvSpPr>
            <p:spPr bwMode="auto">
              <a:xfrm>
                <a:off x="3235562" y="2882316"/>
                <a:ext cx="1409328" cy="2167043"/>
              </a:xfrm>
              <a:prstGeom prst="rect">
                <a:avLst/>
              </a:prstGeom>
              <a:solidFill>
                <a:srgbClr val="D2EFF6">
                  <a:alpha val="58038"/>
                </a:srgbClr>
              </a:solidFill>
              <a:ln w="9525">
                <a:solidFill>
                  <a:schemeClr val="tx1"/>
                </a:solidFill>
                <a:miter lim="800000"/>
                <a:headEnd/>
                <a:tailEnd/>
              </a:ln>
            </p:spPr>
            <p:txBody>
              <a:bodyPr wrap="none" anchor="ctr"/>
              <a:lstStyle/>
              <a:p>
                <a:endParaRPr lang="nb-NO"/>
              </a:p>
            </p:txBody>
          </p:sp>
          <p:sp>
            <p:nvSpPr>
              <p:cNvPr id="42" name="Rectangle 131"/>
              <p:cNvSpPr>
                <a:spLocks noChangeArrowheads="1"/>
              </p:cNvSpPr>
              <p:nvPr/>
            </p:nvSpPr>
            <p:spPr bwMode="auto">
              <a:xfrm>
                <a:off x="3235562" y="2883854"/>
                <a:ext cx="1409328" cy="331854"/>
              </a:xfrm>
              <a:prstGeom prst="rect">
                <a:avLst/>
              </a:prstGeom>
              <a:solidFill>
                <a:srgbClr val="00359E">
                  <a:alpha val="58000"/>
                </a:srgbClr>
              </a:solidFill>
              <a:ln w="9525">
                <a:solidFill>
                  <a:schemeClr val="tx1"/>
                </a:solidFill>
                <a:miter lim="800000"/>
                <a:headEnd/>
                <a:tailEnd/>
              </a:ln>
            </p:spPr>
            <p:txBody>
              <a:bodyPr wrap="none" anchor="ctr"/>
              <a:lstStyle/>
              <a:p>
                <a:endParaRPr lang="nb-NO"/>
              </a:p>
            </p:txBody>
          </p:sp>
        </p:grpSp>
        <p:sp>
          <p:nvSpPr>
            <p:cNvPr id="43" name="Rectangle 114"/>
            <p:cNvSpPr>
              <a:spLocks noChangeArrowheads="1"/>
            </p:cNvSpPr>
            <p:nvPr/>
          </p:nvSpPr>
          <p:spPr bwMode="auto">
            <a:xfrm>
              <a:off x="5874373" y="2857496"/>
              <a:ext cx="2126651" cy="285752"/>
            </a:xfrm>
            <a:prstGeom prst="rect">
              <a:avLst/>
            </a:prstGeom>
            <a:solidFill>
              <a:srgbClr val="D2EFF6">
                <a:alpha val="58038"/>
              </a:srgbClr>
            </a:solidFill>
            <a:ln w="9525">
              <a:solidFill>
                <a:schemeClr val="tx1"/>
              </a:solidFill>
              <a:miter lim="800000"/>
              <a:headEnd/>
              <a:tailEnd/>
            </a:ln>
          </p:spPr>
          <p:txBody>
            <a:bodyPr wrap="none" anchor="ctr"/>
            <a:lstStyle/>
            <a:p>
              <a:endParaRPr lang="nb-NO"/>
            </a:p>
          </p:txBody>
        </p:sp>
        <p:sp>
          <p:nvSpPr>
            <p:cNvPr id="44" name="Rectangle 131"/>
            <p:cNvSpPr>
              <a:spLocks noChangeArrowheads="1"/>
            </p:cNvSpPr>
            <p:nvPr/>
          </p:nvSpPr>
          <p:spPr bwMode="auto">
            <a:xfrm>
              <a:off x="5874373" y="2857496"/>
              <a:ext cx="2126651" cy="95048"/>
            </a:xfrm>
            <a:prstGeom prst="rect">
              <a:avLst/>
            </a:prstGeom>
            <a:solidFill>
              <a:srgbClr val="00359E">
                <a:alpha val="58000"/>
              </a:srgbClr>
            </a:solidFill>
            <a:ln w="9525">
              <a:solidFill>
                <a:schemeClr val="tx1"/>
              </a:solidFill>
              <a:miter lim="800000"/>
              <a:headEnd/>
              <a:tailEnd/>
            </a:ln>
          </p:spPr>
          <p:txBody>
            <a:bodyPr wrap="none" anchor="ctr"/>
            <a:lstStyle/>
            <a:p>
              <a:endParaRPr lang="nb-NO"/>
            </a:p>
          </p:txBody>
        </p:sp>
      </p:grpSp>
      <p:grpSp>
        <p:nvGrpSpPr>
          <p:cNvPr id="17" name="Group 16"/>
          <p:cNvGrpSpPr/>
          <p:nvPr/>
        </p:nvGrpSpPr>
        <p:grpSpPr>
          <a:xfrm>
            <a:off x="6425543" y="1237320"/>
            <a:ext cx="1722755" cy="1131102"/>
            <a:chOff x="6143636" y="3071810"/>
            <a:chExt cx="1722755" cy="1357322"/>
          </a:xfrm>
        </p:grpSpPr>
        <p:sp>
          <p:nvSpPr>
            <p:cNvPr id="155" name="Rectangle 154"/>
            <p:cNvSpPr/>
            <p:nvPr/>
          </p:nvSpPr>
          <p:spPr>
            <a:xfrm>
              <a:off x="6143636" y="3071810"/>
              <a:ext cx="1722755" cy="1357322"/>
            </a:xfrm>
            <a:prstGeom prst="rect">
              <a:avLst/>
            </a:prstGeom>
            <a:solidFill>
              <a:schemeClr val="accent5">
                <a:lumMod val="20000"/>
                <a:lumOff val="80000"/>
              </a:schemeClr>
            </a:solidFill>
            <a:ln>
              <a:solidFill>
                <a:schemeClr val="accent3">
                  <a:lumMod val="75000"/>
                </a:schemeClr>
              </a:solidFill>
            </a:ln>
          </p:spPr>
          <p:txBody>
            <a:bodyPr wrap="square" rtlCol="0" anchor="ctr">
              <a:noAutofit/>
            </a:bodyPr>
            <a:lstStyle/>
            <a:p>
              <a:pPr algn="ctr"/>
              <a:endParaRPr lang="nb-NO" sz="1200" dirty="0" smtClean="0">
                <a:solidFill>
                  <a:schemeClr val="tx1"/>
                </a:solidFill>
                <a:latin typeface="Verdana" pitchFamily="34" charset="0"/>
              </a:endParaRPr>
            </a:p>
          </p:txBody>
        </p:sp>
        <p:grpSp>
          <p:nvGrpSpPr>
            <p:cNvPr id="9" name="Group 158"/>
            <p:cNvGrpSpPr/>
            <p:nvPr/>
          </p:nvGrpSpPr>
          <p:grpSpPr>
            <a:xfrm>
              <a:off x="6248046" y="3212976"/>
              <a:ext cx="469842" cy="1008112"/>
              <a:chOff x="3235562" y="2882316"/>
              <a:chExt cx="1409328" cy="2167043"/>
            </a:xfrm>
          </p:grpSpPr>
          <p:sp>
            <p:nvSpPr>
              <p:cNvPr id="160" name="Rectangle 114"/>
              <p:cNvSpPr>
                <a:spLocks noChangeArrowheads="1"/>
              </p:cNvSpPr>
              <p:nvPr/>
            </p:nvSpPr>
            <p:spPr bwMode="auto">
              <a:xfrm>
                <a:off x="3235562" y="2882316"/>
                <a:ext cx="1409328" cy="2167043"/>
              </a:xfrm>
              <a:prstGeom prst="rect">
                <a:avLst/>
              </a:prstGeom>
              <a:solidFill>
                <a:srgbClr val="D2EFF6">
                  <a:alpha val="58038"/>
                </a:srgbClr>
              </a:solidFill>
              <a:ln w="9525">
                <a:solidFill>
                  <a:schemeClr val="tx1"/>
                </a:solidFill>
                <a:miter lim="800000"/>
                <a:headEnd/>
                <a:tailEnd/>
              </a:ln>
            </p:spPr>
            <p:txBody>
              <a:bodyPr wrap="none" anchor="ctr"/>
              <a:lstStyle/>
              <a:p>
                <a:endParaRPr lang="nb-NO"/>
              </a:p>
            </p:txBody>
          </p:sp>
          <p:sp>
            <p:nvSpPr>
              <p:cNvPr id="161" name="Rectangle 131"/>
              <p:cNvSpPr>
                <a:spLocks noChangeArrowheads="1"/>
              </p:cNvSpPr>
              <p:nvPr/>
            </p:nvSpPr>
            <p:spPr bwMode="auto">
              <a:xfrm>
                <a:off x="3235562" y="2883853"/>
                <a:ext cx="1409328" cy="167345"/>
              </a:xfrm>
              <a:prstGeom prst="rect">
                <a:avLst/>
              </a:prstGeom>
              <a:solidFill>
                <a:srgbClr val="00359E">
                  <a:alpha val="58000"/>
                </a:srgbClr>
              </a:solidFill>
              <a:ln w="9525">
                <a:solidFill>
                  <a:schemeClr val="tx1"/>
                </a:solidFill>
                <a:miter lim="800000"/>
                <a:headEnd/>
                <a:tailEnd/>
              </a:ln>
            </p:spPr>
            <p:txBody>
              <a:bodyPr wrap="none" anchor="ctr"/>
              <a:lstStyle/>
              <a:p>
                <a:endParaRPr lang="nb-NO"/>
              </a:p>
            </p:txBody>
          </p:sp>
        </p:grpSp>
        <p:grpSp>
          <p:nvGrpSpPr>
            <p:cNvPr id="10" name="Group 161"/>
            <p:cNvGrpSpPr/>
            <p:nvPr/>
          </p:nvGrpSpPr>
          <p:grpSpPr>
            <a:xfrm>
              <a:off x="6770092" y="3213690"/>
              <a:ext cx="469842" cy="1007397"/>
              <a:chOff x="3235562" y="2882316"/>
              <a:chExt cx="1409328" cy="2167043"/>
            </a:xfrm>
          </p:grpSpPr>
          <p:sp>
            <p:nvSpPr>
              <p:cNvPr id="163" name="Rectangle 114"/>
              <p:cNvSpPr>
                <a:spLocks noChangeArrowheads="1"/>
              </p:cNvSpPr>
              <p:nvPr/>
            </p:nvSpPr>
            <p:spPr bwMode="auto">
              <a:xfrm>
                <a:off x="3235562" y="2882316"/>
                <a:ext cx="1409328" cy="2167043"/>
              </a:xfrm>
              <a:prstGeom prst="rect">
                <a:avLst/>
              </a:prstGeom>
              <a:solidFill>
                <a:srgbClr val="D2EFF6">
                  <a:alpha val="58038"/>
                </a:srgbClr>
              </a:solidFill>
              <a:ln w="9525">
                <a:solidFill>
                  <a:schemeClr val="tx1"/>
                </a:solidFill>
                <a:miter lim="800000"/>
                <a:headEnd/>
                <a:tailEnd/>
              </a:ln>
            </p:spPr>
            <p:txBody>
              <a:bodyPr wrap="none" anchor="ctr"/>
              <a:lstStyle/>
              <a:p>
                <a:endParaRPr lang="nb-NO"/>
              </a:p>
            </p:txBody>
          </p:sp>
          <p:sp>
            <p:nvSpPr>
              <p:cNvPr id="164" name="Rectangle 131"/>
              <p:cNvSpPr>
                <a:spLocks noChangeArrowheads="1"/>
              </p:cNvSpPr>
              <p:nvPr/>
            </p:nvSpPr>
            <p:spPr bwMode="auto">
              <a:xfrm>
                <a:off x="3235562" y="2883854"/>
                <a:ext cx="1409328" cy="165927"/>
              </a:xfrm>
              <a:prstGeom prst="rect">
                <a:avLst/>
              </a:prstGeom>
              <a:solidFill>
                <a:srgbClr val="00359E">
                  <a:alpha val="58000"/>
                </a:srgbClr>
              </a:solidFill>
              <a:ln w="9525">
                <a:solidFill>
                  <a:schemeClr val="tx1"/>
                </a:solidFill>
                <a:miter lim="800000"/>
                <a:headEnd/>
                <a:tailEnd/>
              </a:ln>
            </p:spPr>
            <p:txBody>
              <a:bodyPr wrap="none" anchor="ctr"/>
              <a:lstStyle/>
              <a:p>
                <a:endParaRPr lang="nb-NO"/>
              </a:p>
            </p:txBody>
          </p:sp>
        </p:grpSp>
        <p:grpSp>
          <p:nvGrpSpPr>
            <p:cNvPr id="11" name="Group 164"/>
            <p:cNvGrpSpPr/>
            <p:nvPr/>
          </p:nvGrpSpPr>
          <p:grpSpPr>
            <a:xfrm>
              <a:off x="7292139" y="3214405"/>
              <a:ext cx="469842" cy="1006682"/>
              <a:chOff x="3235562" y="2882316"/>
              <a:chExt cx="1409328" cy="2167043"/>
            </a:xfrm>
          </p:grpSpPr>
          <p:sp>
            <p:nvSpPr>
              <p:cNvPr id="166" name="Rectangle 114"/>
              <p:cNvSpPr>
                <a:spLocks noChangeArrowheads="1"/>
              </p:cNvSpPr>
              <p:nvPr/>
            </p:nvSpPr>
            <p:spPr bwMode="auto">
              <a:xfrm>
                <a:off x="3235562" y="2882316"/>
                <a:ext cx="1409328" cy="2167043"/>
              </a:xfrm>
              <a:prstGeom prst="rect">
                <a:avLst/>
              </a:prstGeom>
              <a:solidFill>
                <a:srgbClr val="D2EFF6">
                  <a:alpha val="58038"/>
                </a:srgbClr>
              </a:solidFill>
              <a:ln w="9525">
                <a:solidFill>
                  <a:schemeClr val="tx1"/>
                </a:solidFill>
                <a:miter lim="800000"/>
                <a:headEnd/>
                <a:tailEnd/>
              </a:ln>
            </p:spPr>
            <p:txBody>
              <a:bodyPr wrap="none" anchor="ctr"/>
              <a:lstStyle/>
              <a:p>
                <a:endParaRPr lang="nb-NO"/>
              </a:p>
            </p:txBody>
          </p:sp>
          <p:sp>
            <p:nvSpPr>
              <p:cNvPr id="167" name="Rectangle 131"/>
              <p:cNvSpPr>
                <a:spLocks noChangeArrowheads="1"/>
              </p:cNvSpPr>
              <p:nvPr/>
            </p:nvSpPr>
            <p:spPr bwMode="auto">
              <a:xfrm>
                <a:off x="3235562" y="2883853"/>
                <a:ext cx="1409328" cy="163088"/>
              </a:xfrm>
              <a:prstGeom prst="rect">
                <a:avLst/>
              </a:prstGeom>
              <a:solidFill>
                <a:srgbClr val="00359E">
                  <a:alpha val="58000"/>
                </a:srgbClr>
              </a:solidFill>
              <a:ln w="9525">
                <a:solidFill>
                  <a:schemeClr val="tx1"/>
                </a:solidFill>
                <a:miter lim="800000"/>
                <a:headEnd/>
                <a:tailEnd/>
              </a:ln>
            </p:spPr>
            <p:txBody>
              <a:bodyPr wrap="none" anchor="ctr"/>
              <a:lstStyle/>
              <a:p>
                <a:endParaRPr lang="nb-NO"/>
              </a:p>
            </p:txBody>
          </p:sp>
        </p:grpSp>
      </p:grpSp>
      <p:grpSp>
        <p:nvGrpSpPr>
          <p:cNvPr id="12" name="Group 55"/>
          <p:cNvGrpSpPr/>
          <p:nvPr/>
        </p:nvGrpSpPr>
        <p:grpSpPr>
          <a:xfrm>
            <a:off x="6445619" y="2605211"/>
            <a:ext cx="1722755" cy="1131102"/>
            <a:chOff x="6357950" y="4786322"/>
            <a:chExt cx="2357454" cy="1857388"/>
          </a:xfrm>
        </p:grpSpPr>
        <p:sp>
          <p:nvSpPr>
            <p:cNvPr id="210" name="Rectangle 209"/>
            <p:cNvSpPr/>
            <p:nvPr/>
          </p:nvSpPr>
          <p:spPr>
            <a:xfrm>
              <a:off x="6357950" y="4786322"/>
              <a:ext cx="2357454" cy="1857388"/>
            </a:xfrm>
            <a:prstGeom prst="rect">
              <a:avLst/>
            </a:prstGeom>
            <a:solidFill>
              <a:schemeClr val="accent5">
                <a:lumMod val="20000"/>
                <a:lumOff val="80000"/>
              </a:schemeClr>
            </a:solidFill>
            <a:ln>
              <a:solidFill>
                <a:schemeClr val="accent3">
                  <a:lumMod val="75000"/>
                </a:schemeClr>
              </a:solidFill>
            </a:ln>
          </p:spPr>
          <p:txBody>
            <a:bodyPr wrap="square" rtlCol="0" anchor="ctr">
              <a:noAutofit/>
            </a:bodyPr>
            <a:lstStyle/>
            <a:p>
              <a:pPr algn="ctr"/>
              <a:endParaRPr lang="nb-NO" sz="1200" dirty="0" smtClean="0">
                <a:solidFill>
                  <a:schemeClr val="tx1"/>
                </a:solidFill>
                <a:latin typeface="Verdana" pitchFamily="34" charset="0"/>
              </a:endParaRPr>
            </a:p>
          </p:txBody>
        </p:sp>
        <p:grpSp>
          <p:nvGrpSpPr>
            <p:cNvPr id="13" name="Group 210"/>
            <p:cNvGrpSpPr/>
            <p:nvPr/>
          </p:nvGrpSpPr>
          <p:grpSpPr>
            <a:xfrm>
              <a:off x="6500826" y="5786454"/>
              <a:ext cx="2126651" cy="687480"/>
              <a:chOff x="3235562" y="2882316"/>
              <a:chExt cx="1409328" cy="5213610"/>
            </a:xfrm>
          </p:grpSpPr>
          <p:sp>
            <p:nvSpPr>
              <p:cNvPr id="212" name="Rectangle 114"/>
              <p:cNvSpPr>
                <a:spLocks noChangeArrowheads="1"/>
              </p:cNvSpPr>
              <p:nvPr/>
            </p:nvSpPr>
            <p:spPr bwMode="auto">
              <a:xfrm>
                <a:off x="3235562" y="2882316"/>
                <a:ext cx="1409328" cy="5213610"/>
              </a:xfrm>
              <a:prstGeom prst="rect">
                <a:avLst/>
              </a:prstGeom>
              <a:solidFill>
                <a:srgbClr val="D2EFF6">
                  <a:alpha val="58038"/>
                </a:srgbClr>
              </a:solidFill>
              <a:ln w="9525">
                <a:solidFill>
                  <a:schemeClr val="tx1"/>
                </a:solidFill>
                <a:miter lim="800000"/>
                <a:headEnd/>
                <a:tailEnd/>
              </a:ln>
            </p:spPr>
            <p:txBody>
              <a:bodyPr wrap="none" anchor="ctr"/>
              <a:lstStyle/>
              <a:p>
                <a:endParaRPr lang="nb-NO"/>
              </a:p>
            </p:txBody>
          </p:sp>
          <p:sp>
            <p:nvSpPr>
              <p:cNvPr id="213" name="Rectangle 131"/>
              <p:cNvSpPr>
                <a:spLocks noChangeArrowheads="1"/>
              </p:cNvSpPr>
              <p:nvPr/>
            </p:nvSpPr>
            <p:spPr bwMode="auto">
              <a:xfrm>
                <a:off x="3235562" y="2883853"/>
                <a:ext cx="1409328" cy="720811"/>
              </a:xfrm>
              <a:prstGeom prst="rect">
                <a:avLst/>
              </a:prstGeom>
              <a:solidFill>
                <a:srgbClr val="00359E">
                  <a:alpha val="58000"/>
                </a:srgbClr>
              </a:solidFill>
              <a:ln w="9525">
                <a:solidFill>
                  <a:schemeClr val="tx1"/>
                </a:solidFill>
                <a:miter lim="800000"/>
                <a:headEnd/>
                <a:tailEnd/>
              </a:ln>
            </p:spPr>
            <p:txBody>
              <a:bodyPr wrap="none" anchor="ctr"/>
              <a:lstStyle/>
              <a:p>
                <a:endParaRPr lang="nb-NO"/>
              </a:p>
            </p:txBody>
          </p:sp>
        </p:grpSp>
        <p:grpSp>
          <p:nvGrpSpPr>
            <p:cNvPr id="14" name="Group 213"/>
            <p:cNvGrpSpPr/>
            <p:nvPr/>
          </p:nvGrpSpPr>
          <p:grpSpPr>
            <a:xfrm>
              <a:off x="6500827" y="5024449"/>
              <a:ext cx="642941" cy="619129"/>
              <a:chOff x="3235562" y="2882316"/>
              <a:chExt cx="1409328" cy="2167043"/>
            </a:xfrm>
          </p:grpSpPr>
          <p:sp>
            <p:nvSpPr>
              <p:cNvPr id="215" name="Rectangle 114"/>
              <p:cNvSpPr>
                <a:spLocks noChangeArrowheads="1"/>
              </p:cNvSpPr>
              <p:nvPr/>
            </p:nvSpPr>
            <p:spPr bwMode="auto">
              <a:xfrm>
                <a:off x="3235562" y="2882316"/>
                <a:ext cx="1409328" cy="2167043"/>
              </a:xfrm>
              <a:prstGeom prst="rect">
                <a:avLst/>
              </a:prstGeom>
              <a:solidFill>
                <a:srgbClr val="D2EFF6">
                  <a:alpha val="58038"/>
                </a:srgbClr>
              </a:solidFill>
              <a:ln w="9525">
                <a:solidFill>
                  <a:schemeClr val="tx1"/>
                </a:solidFill>
                <a:miter lim="800000"/>
                <a:headEnd/>
                <a:tailEnd/>
              </a:ln>
            </p:spPr>
            <p:txBody>
              <a:bodyPr wrap="none" anchor="ctr"/>
              <a:lstStyle/>
              <a:p>
                <a:endParaRPr lang="nb-NO"/>
              </a:p>
            </p:txBody>
          </p:sp>
          <p:sp>
            <p:nvSpPr>
              <p:cNvPr id="216" name="Rectangle 131"/>
              <p:cNvSpPr>
                <a:spLocks noChangeArrowheads="1"/>
              </p:cNvSpPr>
              <p:nvPr/>
            </p:nvSpPr>
            <p:spPr bwMode="auto">
              <a:xfrm>
                <a:off x="3235562" y="2883854"/>
                <a:ext cx="1409328" cy="331854"/>
              </a:xfrm>
              <a:prstGeom prst="rect">
                <a:avLst/>
              </a:prstGeom>
              <a:solidFill>
                <a:srgbClr val="00359E">
                  <a:alpha val="58000"/>
                </a:srgbClr>
              </a:solidFill>
              <a:ln w="9525">
                <a:solidFill>
                  <a:schemeClr val="tx1"/>
                </a:solidFill>
                <a:miter lim="800000"/>
                <a:headEnd/>
                <a:tailEnd/>
              </a:ln>
            </p:spPr>
            <p:txBody>
              <a:bodyPr wrap="none" anchor="ctr"/>
              <a:lstStyle/>
              <a:p>
                <a:endParaRPr lang="nb-NO"/>
              </a:p>
            </p:txBody>
          </p:sp>
        </p:grpSp>
        <p:grpSp>
          <p:nvGrpSpPr>
            <p:cNvPr id="15" name="Group 216"/>
            <p:cNvGrpSpPr/>
            <p:nvPr/>
          </p:nvGrpSpPr>
          <p:grpSpPr>
            <a:xfrm>
              <a:off x="7215206" y="5024449"/>
              <a:ext cx="642941" cy="619129"/>
              <a:chOff x="3235562" y="2882316"/>
              <a:chExt cx="1409328" cy="2167043"/>
            </a:xfrm>
          </p:grpSpPr>
          <p:sp>
            <p:nvSpPr>
              <p:cNvPr id="218" name="Rectangle 114"/>
              <p:cNvSpPr>
                <a:spLocks noChangeArrowheads="1"/>
              </p:cNvSpPr>
              <p:nvPr/>
            </p:nvSpPr>
            <p:spPr bwMode="auto">
              <a:xfrm>
                <a:off x="3235562" y="2882316"/>
                <a:ext cx="1409328" cy="2167043"/>
              </a:xfrm>
              <a:prstGeom prst="rect">
                <a:avLst/>
              </a:prstGeom>
              <a:solidFill>
                <a:srgbClr val="D2EFF6">
                  <a:alpha val="58038"/>
                </a:srgbClr>
              </a:solidFill>
              <a:ln w="9525">
                <a:solidFill>
                  <a:schemeClr val="tx1"/>
                </a:solidFill>
                <a:miter lim="800000"/>
                <a:headEnd/>
                <a:tailEnd/>
              </a:ln>
            </p:spPr>
            <p:txBody>
              <a:bodyPr wrap="none" anchor="ctr"/>
              <a:lstStyle/>
              <a:p>
                <a:endParaRPr lang="nb-NO"/>
              </a:p>
            </p:txBody>
          </p:sp>
          <p:sp>
            <p:nvSpPr>
              <p:cNvPr id="219" name="Rectangle 131"/>
              <p:cNvSpPr>
                <a:spLocks noChangeArrowheads="1"/>
              </p:cNvSpPr>
              <p:nvPr/>
            </p:nvSpPr>
            <p:spPr bwMode="auto">
              <a:xfrm>
                <a:off x="3235562" y="2883854"/>
                <a:ext cx="1409328" cy="331854"/>
              </a:xfrm>
              <a:prstGeom prst="rect">
                <a:avLst/>
              </a:prstGeom>
              <a:solidFill>
                <a:srgbClr val="00359E">
                  <a:alpha val="58000"/>
                </a:srgbClr>
              </a:solidFill>
              <a:ln w="9525">
                <a:solidFill>
                  <a:schemeClr val="tx1"/>
                </a:solidFill>
                <a:miter lim="800000"/>
                <a:headEnd/>
                <a:tailEnd/>
              </a:ln>
            </p:spPr>
            <p:txBody>
              <a:bodyPr wrap="none" anchor="ctr"/>
              <a:lstStyle/>
              <a:p>
                <a:endParaRPr lang="nb-NO"/>
              </a:p>
            </p:txBody>
          </p:sp>
        </p:grpSp>
        <p:grpSp>
          <p:nvGrpSpPr>
            <p:cNvPr id="16" name="Group 219"/>
            <p:cNvGrpSpPr/>
            <p:nvPr/>
          </p:nvGrpSpPr>
          <p:grpSpPr>
            <a:xfrm>
              <a:off x="7929586" y="5024449"/>
              <a:ext cx="642941" cy="619129"/>
              <a:chOff x="3235562" y="2882316"/>
              <a:chExt cx="1409328" cy="2167043"/>
            </a:xfrm>
          </p:grpSpPr>
          <p:sp>
            <p:nvSpPr>
              <p:cNvPr id="221" name="Rectangle 114"/>
              <p:cNvSpPr>
                <a:spLocks noChangeArrowheads="1"/>
              </p:cNvSpPr>
              <p:nvPr/>
            </p:nvSpPr>
            <p:spPr bwMode="auto">
              <a:xfrm>
                <a:off x="3235562" y="2882316"/>
                <a:ext cx="1409328" cy="2167043"/>
              </a:xfrm>
              <a:prstGeom prst="rect">
                <a:avLst/>
              </a:prstGeom>
              <a:solidFill>
                <a:srgbClr val="D2EFF6">
                  <a:alpha val="58038"/>
                </a:srgbClr>
              </a:solidFill>
              <a:ln w="9525">
                <a:solidFill>
                  <a:schemeClr val="tx1"/>
                </a:solidFill>
                <a:miter lim="800000"/>
                <a:headEnd/>
                <a:tailEnd/>
              </a:ln>
            </p:spPr>
            <p:txBody>
              <a:bodyPr wrap="none" anchor="ctr"/>
              <a:lstStyle/>
              <a:p>
                <a:endParaRPr lang="nb-NO"/>
              </a:p>
            </p:txBody>
          </p:sp>
          <p:sp>
            <p:nvSpPr>
              <p:cNvPr id="222" name="Rectangle 131"/>
              <p:cNvSpPr>
                <a:spLocks noChangeArrowheads="1"/>
              </p:cNvSpPr>
              <p:nvPr/>
            </p:nvSpPr>
            <p:spPr bwMode="auto">
              <a:xfrm>
                <a:off x="3235562" y="2883854"/>
                <a:ext cx="1409328" cy="331854"/>
              </a:xfrm>
              <a:prstGeom prst="rect">
                <a:avLst/>
              </a:prstGeom>
              <a:solidFill>
                <a:srgbClr val="00359E">
                  <a:alpha val="58000"/>
                </a:srgbClr>
              </a:solidFill>
              <a:ln w="9525">
                <a:solidFill>
                  <a:schemeClr val="tx1"/>
                </a:solidFill>
                <a:miter lim="800000"/>
                <a:headEnd/>
                <a:tailEnd/>
              </a:ln>
            </p:spPr>
            <p:txBody>
              <a:bodyPr wrap="none" anchor="ctr"/>
              <a:lstStyle/>
              <a:p>
                <a:endParaRPr lang="nb-NO"/>
              </a:p>
            </p:txBody>
          </p:sp>
        </p:grpSp>
      </p:grpSp>
      <p:sp>
        <p:nvSpPr>
          <p:cNvPr id="106" name="Ramme rundt"/>
          <p:cNvSpPr/>
          <p:nvPr/>
        </p:nvSpPr>
        <p:spPr>
          <a:xfrm>
            <a:off x="683568" y="1016936"/>
            <a:ext cx="5706643" cy="3250721"/>
          </a:xfrm>
          <a:prstGeom prst="rect">
            <a:avLst/>
          </a:prstGeom>
          <a:solidFill>
            <a:srgbClr val="FFFFFF">
              <a:lumMod val="95000"/>
            </a:srgbClr>
          </a:solidFill>
          <a:ln>
            <a:solidFill>
              <a:srgbClr val="000000"/>
            </a:solidFill>
          </a:ln>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b-NO" sz="1200" b="0" i="0" u="none" strike="noStrike" kern="0" cap="none" spc="0" normalizeH="0" baseline="0" noProof="0" smtClean="0">
                <a:ln>
                  <a:noFill/>
                </a:ln>
                <a:solidFill>
                  <a:srgbClr val="000000"/>
                </a:solidFill>
                <a:effectLst/>
                <a:uLnTx/>
                <a:uFillTx/>
                <a:latin typeface="Arial Narrow"/>
              </a:rPr>
              <a:t>f</a:t>
            </a:r>
            <a:endParaRPr kumimoji="0" lang="nb-NO" sz="1200" b="0" i="0" u="none" strike="noStrike" kern="0" cap="none" spc="0" normalizeH="0" baseline="0" noProof="0" dirty="0" smtClean="0">
              <a:ln>
                <a:noFill/>
              </a:ln>
              <a:solidFill>
                <a:srgbClr val="000000"/>
              </a:solidFill>
              <a:effectLst/>
              <a:uLnTx/>
              <a:uFillTx/>
              <a:latin typeface="Arial Narrow"/>
            </a:endParaRPr>
          </a:p>
        </p:txBody>
      </p:sp>
      <p:sp>
        <p:nvSpPr>
          <p:cNvPr id="107" name="Søkeboks"/>
          <p:cNvSpPr/>
          <p:nvPr/>
        </p:nvSpPr>
        <p:spPr>
          <a:xfrm>
            <a:off x="4807017" y="1722374"/>
            <a:ext cx="1325786" cy="199022"/>
          </a:xfrm>
          <a:prstGeom prst="rect">
            <a:avLst/>
          </a:prstGeom>
          <a:solidFill>
            <a:srgbClr val="FFFFFF"/>
          </a:solidFill>
          <a:ln>
            <a:solidFill>
              <a:srgbClr val="000000"/>
            </a:solidFill>
          </a:ln>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200" b="0" i="0" u="none" strike="noStrike" kern="0" cap="none" spc="0" normalizeH="0" baseline="0" noProof="0" dirty="0" smtClean="0">
              <a:ln>
                <a:noFill/>
              </a:ln>
              <a:solidFill>
                <a:srgbClr val="000000"/>
              </a:solidFill>
              <a:effectLst/>
              <a:uLnTx/>
              <a:uFillTx/>
              <a:latin typeface="Arial Narrow"/>
            </a:endParaRPr>
          </a:p>
        </p:txBody>
      </p:sp>
      <p:sp>
        <p:nvSpPr>
          <p:cNvPr id="108" name="Søkeboks"/>
          <p:cNvSpPr/>
          <p:nvPr/>
        </p:nvSpPr>
        <p:spPr>
          <a:xfrm>
            <a:off x="676676" y="1722374"/>
            <a:ext cx="749357" cy="199022"/>
          </a:xfrm>
          <a:prstGeom prst="rect">
            <a:avLst/>
          </a:prstGeom>
          <a:solidFill>
            <a:srgbClr val="FFFFFF">
              <a:lumMod val="95000"/>
            </a:srgbClr>
          </a:solidFill>
          <a:ln>
            <a:solidFill>
              <a:srgbClr val="000000"/>
            </a:solidFill>
          </a:ln>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b-NO" sz="800" b="0" i="0" u="none" strike="noStrike" kern="0" cap="none" spc="0" normalizeH="0" baseline="0" noProof="0" dirty="0" smtClean="0">
                <a:ln>
                  <a:noFill/>
                </a:ln>
                <a:solidFill>
                  <a:srgbClr val="000000"/>
                </a:solidFill>
                <a:effectLst/>
                <a:uLnTx/>
                <a:uFillTx/>
                <a:latin typeface="Arial" pitchFamily="34" charset="0"/>
                <a:cs typeface="Arial" pitchFamily="34" charset="0"/>
              </a:rPr>
              <a:t>Hjem</a:t>
            </a:r>
          </a:p>
        </p:txBody>
      </p:sp>
      <p:sp>
        <p:nvSpPr>
          <p:cNvPr id="109" name="Søkeboks"/>
          <p:cNvSpPr/>
          <p:nvPr/>
        </p:nvSpPr>
        <p:spPr>
          <a:xfrm>
            <a:off x="1426033" y="1722374"/>
            <a:ext cx="749357" cy="199022"/>
          </a:xfrm>
          <a:prstGeom prst="rect">
            <a:avLst/>
          </a:prstGeom>
          <a:solidFill>
            <a:srgbClr val="FFFFFF">
              <a:lumMod val="95000"/>
            </a:srgbClr>
          </a:solidFill>
          <a:ln>
            <a:solidFill>
              <a:srgbClr val="000000"/>
            </a:solidFill>
          </a:ln>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nb-NO" sz="800" kern="0" dirty="0" smtClean="0">
                <a:solidFill>
                  <a:srgbClr val="000000"/>
                </a:solidFill>
              </a:rPr>
              <a:t>Ny</a:t>
            </a:r>
            <a:r>
              <a:rPr kumimoji="0" lang="nb-NO" sz="800" b="0" i="0" u="none" strike="noStrike" kern="0" cap="none" spc="0" normalizeH="0" baseline="0" noProof="0" dirty="0" smtClean="0">
                <a:ln>
                  <a:noFill/>
                </a:ln>
                <a:solidFill>
                  <a:srgbClr val="000000"/>
                </a:solidFill>
                <a:effectLst/>
                <a:uLnTx/>
                <a:uFillTx/>
              </a:rPr>
              <a:t>….     </a:t>
            </a:r>
            <a:endParaRPr kumimoji="0" lang="nb-NO" sz="800" b="0" i="0" u="none" strike="noStrike" kern="0" cap="none" spc="0" normalizeH="0" baseline="0" noProof="0" dirty="0" smtClean="0">
              <a:ln>
                <a:noFill/>
              </a:ln>
              <a:solidFill>
                <a:srgbClr val="000000"/>
              </a:solidFill>
              <a:effectLst/>
              <a:uLnTx/>
              <a:uFillTx/>
              <a:latin typeface="Arial Narrow"/>
            </a:endParaRPr>
          </a:p>
        </p:txBody>
      </p:sp>
      <p:sp>
        <p:nvSpPr>
          <p:cNvPr id="110" name="Søkeboks"/>
          <p:cNvSpPr/>
          <p:nvPr/>
        </p:nvSpPr>
        <p:spPr>
          <a:xfrm>
            <a:off x="2175390" y="1722374"/>
            <a:ext cx="812434" cy="199022"/>
          </a:xfrm>
          <a:prstGeom prst="rect">
            <a:avLst/>
          </a:prstGeom>
          <a:solidFill>
            <a:srgbClr val="FFFFFF">
              <a:lumMod val="95000"/>
            </a:srgbClr>
          </a:solidFill>
          <a:ln>
            <a:solidFill>
              <a:srgbClr val="000000"/>
            </a:solidFill>
          </a:ln>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b-NO" sz="800" b="0" i="0" u="none" strike="noStrike" kern="0" cap="none" spc="0" normalizeH="0" baseline="0" noProof="0" dirty="0" smtClean="0">
                <a:ln>
                  <a:noFill/>
                </a:ln>
                <a:solidFill>
                  <a:srgbClr val="000000"/>
                </a:solidFill>
                <a:effectLst/>
                <a:uLnTx/>
                <a:uFillTx/>
              </a:rPr>
              <a:t>Søk….  ▼</a:t>
            </a:r>
            <a:endParaRPr kumimoji="0" lang="nb-NO" sz="800" b="0" i="0" u="none" strike="noStrike" kern="0" cap="none" spc="0" normalizeH="0" baseline="0" noProof="0" dirty="0">
              <a:ln>
                <a:noFill/>
              </a:ln>
              <a:solidFill>
                <a:srgbClr val="000000"/>
              </a:solidFill>
              <a:effectLst/>
              <a:uLnTx/>
              <a:uFillTx/>
            </a:endParaRPr>
          </a:p>
        </p:txBody>
      </p:sp>
      <p:cxnSp>
        <p:nvCxnSpPr>
          <p:cNvPr id="111" name="Side menu option"/>
          <p:cNvCxnSpPr/>
          <p:nvPr/>
        </p:nvCxnSpPr>
        <p:spPr bwMode="auto">
          <a:xfrm>
            <a:off x="717722" y="2017288"/>
            <a:ext cx="332419" cy="0"/>
          </a:xfrm>
          <a:prstGeom prst="line">
            <a:avLst/>
          </a:prstGeom>
          <a:noFill/>
          <a:ln w="57150" cap="flat" cmpd="sng" algn="ctr">
            <a:solidFill>
              <a:srgbClr val="00B0F0"/>
            </a:solidFill>
            <a:prstDash val="solid"/>
            <a:round/>
            <a:headEnd type="none" w="med" len="med"/>
            <a:tailEnd type="none" w="med" len="med"/>
          </a:ln>
          <a:effectLst/>
        </p:spPr>
      </p:cxnSp>
      <p:sp>
        <p:nvSpPr>
          <p:cNvPr id="112" name="Ramme"/>
          <p:cNvSpPr/>
          <p:nvPr/>
        </p:nvSpPr>
        <p:spPr>
          <a:xfrm>
            <a:off x="1119607" y="1921395"/>
            <a:ext cx="5243767" cy="2346262"/>
          </a:xfrm>
          <a:prstGeom prst="rect">
            <a:avLst/>
          </a:prstGeom>
          <a:solidFill>
            <a:srgbClr val="FFFFFF"/>
          </a:solidFill>
          <a:ln w="12700">
            <a:solidFill>
              <a:srgbClr val="000000"/>
            </a:solidFill>
          </a:ln>
        </p:spPr>
        <p:txBody>
          <a:bodyPr wrap="square" rtlCol="0" anchor="t">
            <a:noAutofit/>
          </a:bodyPr>
          <a:lstStyle/>
          <a:p>
            <a:pPr marL="360000" marR="0" lvl="0" indent="0"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dirty="0" smtClean="0">
              <a:ln>
                <a:noFill/>
              </a:ln>
              <a:solidFill>
                <a:srgbClr val="000000"/>
              </a:solidFill>
              <a:effectLst/>
              <a:uLnTx/>
              <a:uFillTx/>
              <a:latin typeface="Arial Narrow"/>
            </a:endParaRPr>
          </a:p>
        </p:txBody>
      </p:sp>
      <p:sp>
        <p:nvSpPr>
          <p:cNvPr id="113" name="New: Context menu button"/>
          <p:cNvSpPr/>
          <p:nvPr/>
        </p:nvSpPr>
        <p:spPr>
          <a:xfrm>
            <a:off x="1923499" y="1779899"/>
            <a:ext cx="153604" cy="141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kern="0" dirty="0" smtClean="0">
                <a:solidFill>
                  <a:srgbClr val="000000"/>
                </a:solidFill>
                <a:latin typeface="Arial" pitchFamily="34" charset="0"/>
                <a:cs typeface="Arial" pitchFamily="34" charset="0"/>
              </a:rPr>
              <a:t>▼</a:t>
            </a:r>
            <a:endParaRPr lang="nb-NO" sz="800" dirty="0">
              <a:latin typeface="Arial" pitchFamily="34" charset="0"/>
              <a:cs typeface="Arial" pitchFamily="34" charset="0"/>
            </a:endParaRPr>
          </a:p>
        </p:txBody>
      </p:sp>
      <p:cxnSp>
        <p:nvCxnSpPr>
          <p:cNvPr id="100" name="File"/>
          <p:cNvCxnSpPr/>
          <p:nvPr/>
        </p:nvCxnSpPr>
        <p:spPr bwMode="auto">
          <a:xfrm>
            <a:off x="736584" y="2126854"/>
            <a:ext cx="294953" cy="0"/>
          </a:xfrm>
          <a:prstGeom prst="line">
            <a:avLst/>
          </a:prstGeom>
          <a:noFill/>
          <a:ln w="28575" cap="flat" cmpd="sng" algn="ctr">
            <a:solidFill>
              <a:srgbClr val="000000"/>
            </a:solidFill>
            <a:prstDash val="solid"/>
            <a:round/>
            <a:headEnd type="none" w="med" len="med"/>
            <a:tailEnd type="none" w="med" len="med"/>
          </a:ln>
          <a:effectLst/>
        </p:spPr>
      </p:cxnSp>
      <p:cxnSp>
        <p:nvCxnSpPr>
          <p:cNvPr id="101" name="File"/>
          <p:cNvCxnSpPr/>
          <p:nvPr/>
        </p:nvCxnSpPr>
        <p:spPr bwMode="auto">
          <a:xfrm>
            <a:off x="736455" y="2219593"/>
            <a:ext cx="294953" cy="0"/>
          </a:xfrm>
          <a:prstGeom prst="line">
            <a:avLst/>
          </a:prstGeom>
          <a:noFill/>
          <a:ln w="28575" cap="flat" cmpd="sng" algn="ctr">
            <a:solidFill>
              <a:srgbClr val="000000"/>
            </a:solidFill>
            <a:prstDash val="solid"/>
            <a:round/>
            <a:headEnd type="none" w="med" len="med"/>
            <a:tailEnd type="none" w="med" len="med"/>
          </a:ln>
          <a:effectLst/>
        </p:spPr>
      </p:cxnSp>
      <p:cxnSp>
        <p:nvCxnSpPr>
          <p:cNvPr id="102" name="Side menu option"/>
          <p:cNvCxnSpPr/>
          <p:nvPr/>
        </p:nvCxnSpPr>
        <p:spPr bwMode="auto">
          <a:xfrm>
            <a:off x="717722" y="2409843"/>
            <a:ext cx="332419" cy="0"/>
          </a:xfrm>
          <a:prstGeom prst="line">
            <a:avLst/>
          </a:prstGeom>
          <a:noFill/>
          <a:ln w="57150" cap="flat" cmpd="sng" algn="ctr">
            <a:solidFill>
              <a:srgbClr val="00B0F0"/>
            </a:solidFill>
            <a:prstDash val="solid"/>
            <a:round/>
            <a:headEnd type="none" w="med" len="med"/>
            <a:tailEnd type="none" w="med" len="med"/>
          </a:ln>
          <a:effectLst/>
        </p:spPr>
      </p:cxnSp>
      <p:cxnSp>
        <p:nvCxnSpPr>
          <p:cNvPr id="103" name="File"/>
          <p:cNvCxnSpPr/>
          <p:nvPr/>
        </p:nvCxnSpPr>
        <p:spPr bwMode="auto">
          <a:xfrm>
            <a:off x="736454" y="2518540"/>
            <a:ext cx="294953" cy="0"/>
          </a:xfrm>
          <a:prstGeom prst="line">
            <a:avLst/>
          </a:prstGeom>
          <a:noFill/>
          <a:ln w="28575" cap="flat" cmpd="sng" algn="ctr">
            <a:solidFill>
              <a:srgbClr val="000000"/>
            </a:solidFill>
            <a:prstDash val="solid"/>
            <a:round/>
            <a:headEnd type="none" w="med" len="med"/>
            <a:tailEnd type="none" w="med" len="med"/>
          </a:ln>
          <a:effectLst/>
        </p:spPr>
      </p:cxnSp>
      <p:cxnSp>
        <p:nvCxnSpPr>
          <p:cNvPr id="104" name="File"/>
          <p:cNvCxnSpPr/>
          <p:nvPr/>
        </p:nvCxnSpPr>
        <p:spPr bwMode="auto">
          <a:xfrm>
            <a:off x="736326" y="2611278"/>
            <a:ext cx="294953" cy="0"/>
          </a:xfrm>
          <a:prstGeom prst="line">
            <a:avLst/>
          </a:prstGeom>
          <a:noFill/>
          <a:ln w="28575" cap="flat" cmpd="sng" algn="ctr">
            <a:solidFill>
              <a:srgbClr val="000000"/>
            </a:solidFill>
            <a:prstDash val="solid"/>
            <a:round/>
            <a:headEnd type="none" w="med" len="med"/>
            <a:tailEnd type="none" w="med" len="med"/>
          </a:ln>
          <a:effectLst/>
        </p:spPr>
      </p:cxnSp>
      <p:sp>
        <p:nvSpPr>
          <p:cNvPr id="105" name="Rectangle 104"/>
          <p:cNvSpPr/>
          <p:nvPr/>
        </p:nvSpPr>
        <p:spPr>
          <a:xfrm>
            <a:off x="1119607" y="1921396"/>
            <a:ext cx="5243767" cy="2342097"/>
          </a:xfrm>
          <a:prstGeom prst="rect">
            <a:avLst/>
          </a:prstGeom>
          <a:ln w="19050">
            <a:solidFill>
              <a:schemeClr val="accent1"/>
            </a:solidFill>
          </a:ln>
        </p:spPr>
        <p:txBody>
          <a:bodyPr wrap="square" rtlCol="0" anchor="ctr">
            <a:noAutofit/>
          </a:bodyPr>
          <a:lstStyle/>
          <a:p>
            <a:pPr algn="ctr"/>
            <a:endParaRPr lang="nb-NO" sz="1200" dirty="0" smtClean="0">
              <a:solidFill>
                <a:schemeClr val="tx1"/>
              </a:solidFill>
              <a:latin typeface="+mj-lt"/>
            </a:endParaRPr>
          </a:p>
        </p:txBody>
      </p:sp>
      <p:sp>
        <p:nvSpPr>
          <p:cNvPr id="114" name="Rectangle 113"/>
          <p:cNvSpPr/>
          <p:nvPr/>
        </p:nvSpPr>
        <p:spPr>
          <a:xfrm>
            <a:off x="698861" y="1681369"/>
            <a:ext cx="4377195" cy="240027"/>
          </a:xfrm>
          <a:prstGeom prst="rect">
            <a:avLst/>
          </a:prstGeom>
          <a:solidFill>
            <a:srgbClr val="FFFFFF"/>
          </a:solidFill>
          <a:ln>
            <a:solidFill>
              <a:schemeClr val="tx1"/>
            </a:solidFill>
          </a:ln>
        </p:spPr>
        <p:txBody>
          <a:bodyPr wrap="square" rtlCol="0" anchor="ctr">
            <a:noAutofit/>
          </a:bodyPr>
          <a:lstStyle/>
          <a:p>
            <a:pPr algn="ctr"/>
            <a:endParaRPr lang="nb-NO" sz="1200" dirty="0" smtClean="0">
              <a:solidFill>
                <a:schemeClr val="tx1"/>
              </a:solidFill>
              <a:latin typeface="+mj-lt"/>
            </a:endParaRPr>
          </a:p>
        </p:txBody>
      </p:sp>
      <p:sp>
        <p:nvSpPr>
          <p:cNvPr id="115" name="Rounded Rectangle 114"/>
          <p:cNvSpPr/>
          <p:nvPr/>
        </p:nvSpPr>
        <p:spPr>
          <a:xfrm>
            <a:off x="1174048" y="1681368"/>
            <a:ext cx="701655" cy="240027"/>
          </a:xfrm>
          <a:prstGeom prst="roundRect">
            <a:avLst/>
          </a:prstGeom>
          <a:solidFill>
            <a:schemeClr val="bg1"/>
          </a:solidFill>
          <a:ln>
            <a:solidFill>
              <a:schemeClr val="accent1"/>
            </a:solidFill>
          </a:ln>
        </p:spPr>
        <p:txBody>
          <a:bodyPr wrap="square" rtlCol="0" anchor="ctr">
            <a:noAutofit/>
          </a:bodyPr>
          <a:lstStyle/>
          <a:p>
            <a:pPr algn="ctr"/>
            <a:endParaRPr lang="nb-NO" sz="1200" dirty="0" smtClean="0">
              <a:solidFill>
                <a:schemeClr val="tx1"/>
              </a:solidFill>
              <a:latin typeface="+mj-lt"/>
            </a:endParaRPr>
          </a:p>
        </p:txBody>
      </p:sp>
      <p:sp>
        <p:nvSpPr>
          <p:cNvPr id="116" name="Rounded Rectangle 115"/>
          <p:cNvSpPr/>
          <p:nvPr/>
        </p:nvSpPr>
        <p:spPr>
          <a:xfrm>
            <a:off x="1875704" y="1681368"/>
            <a:ext cx="711006" cy="240027"/>
          </a:xfrm>
          <a:prstGeom prst="roundRect">
            <a:avLst/>
          </a:prstGeom>
          <a:solidFill>
            <a:schemeClr val="bg1"/>
          </a:solidFill>
          <a:ln>
            <a:solidFill>
              <a:schemeClr val="accent1"/>
            </a:solidFill>
          </a:ln>
        </p:spPr>
        <p:txBody>
          <a:bodyPr wrap="square" rtlCol="0" anchor="ctr">
            <a:noAutofit/>
          </a:bodyPr>
          <a:lstStyle/>
          <a:p>
            <a:pPr algn="ctr"/>
            <a:endParaRPr lang="nb-NO" sz="1200" dirty="0" smtClean="0">
              <a:solidFill>
                <a:schemeClr val="tx1"/>
              </a:solidFill>
              <a:latin typeface="+mj-lt"/>
            </a:endParaRPr>
          </a:p>
        </p:txBody>
      </p:sp>
      <p:sp>
        <p:nvSpPr>
          <p:cNvPr id="117" name="Rounded Rectangle 116"/>
          <p:cNvSpPr/>
          <p:nvPr/>
        </p:nvSpPr>
        <p:spPr>
          <a:xfrm>
            <a:off x="2574201" y="1681368"/>
            <a:ext cx="701655" cy="240027"/>
          </a:xfrm>
          <a:prstGeom prst="roundRect">
            <a:avLst/>
          </a:prstGeom>
          <a:solidFill>
            <a:schemeClr val="bg1"/>
          </a:solidFill>
          <a:ln>
            <a:solidFill>
              <a:schemeClr val="accent1"/>
            </a:solidFill>
          </a:ln>
        </p:spPr>
        <p:txBody>
          <a:bodyPr wrap="square" rtlCol="0" anchor="ctr">
            <a:noAutofit/>
          </a:bodyPr>
          <a:lstStyle/>
          <a:p>
            <a:pPr algn="ctr"/>
            <a:endParaRPr lang="nb-NO" sz="1200" dirty="0" smtClean="0">
              <a:solidFill>
                <a:schemeClr val="tx1"/>
              </a:solidFill>
              <a:latin typeface="+mj-lt"/>
            </a:endParaRPr>
          </a:p>
        </p:txBody>
      </p:sp>
      <p:sp>
        <p:nvSpPr>
          <p:cNvPr id="118" name="Rounded Rectangle 117"/>
          <p:cNvSpPr/>
          <p:nvPr/>
        </p:nvSpPr>
        <p:spPr>
          <a:xfrm>
            <a:off x="3275856" y="1681369"/>
            <a:ext cx="1101949" cy="240027"/>
          </a:xfrm>
          <a:prstGeom prst="roundRect">
            <a:avLst/>
          </a:prstGeom>
          <a:solidFill>
            <a:schemeClr val="bg1"/>
          </a:solidFill>
          <a:ln>
            <a:solidFill>
              <a:schemeClr val="accent1"/>
            </a:solidFill>
          </a:ln>
        </p:spPr>
        <p:txBody>
          <a:bodyPr wrap="square" rtlCol="0" anchor="ctr">
            <a:noAutofit/>
          </a:bodyPr>
          <a:lstStyle/>
          <a:p>
            <a:pPr algn="ctr"/>
            <a:endParaRPr lang="nb-NO" sz="1200" dirty="0" smtClean="0">
              <a:latin typeface="+mj-lt"/>
            </a:endParaRPr>
          </a:p>
        </p:txBody>
      </p:sp>
      <p:sp>
        <p:nvSpPr>
          <p:cNvPr id="7" name="TextBox 6"/>
          <p:cNvSpPr txBox="1"/>
          <p:nvPr/>
        </p:nvSpPr>
        <p:spPr>
          <a:xfrm>
            <a:off x="683568" y="1016936"/>
            <a:ext cx="5706641" cy="155523"/>
          </a:xfrm>
          <a:prstGeom prst="rect">
            <a:avLst/>
          </a:prstGeom>
          <a:solidFill>
            <a:srgbClr val="003366"/>
          </a:solidFill>
          <a:ln>
            <a:solidFill>
              <a:schemeClr val="tx1"/>
            </a:solidFill>
          </a:ln>
        </p:spPr>
        <p:txBody>
          <a:bodyPr wrap="square" lIns="72000" rIns="72000" rtlCol="0" anchor="ctr">
            <a:noAutofit/>
          </a:bodyPr>
          <a:lstStyle/>
          <a:p>
            <a:pPr marL="180975" indent="-180975" algn="r">
              <a:buClr>
                <a:srgbClr val="C00000"/>
              </a:buClr>
              <a:buFont typeface="Wingdings" pitchFamily="2" charset="2"/>
              <a:buNone/>
            </a:pPr>
            <a:r>
              <a:rPr lang="nb-NO" sz="1000" dirty="0" err="1" smtClean="0">
                <a:solidFill>
                  <a:schemeClr val="bg1"/>
                </a:solidFill>
              </a:rPr>
              <a:t>Xxxxx</a:t>
            </a:r>
            <a:r>
              <a:rPr lang="nb-NO" sz="1000" dirty="0" smtClean="0">
                <a:solidFill>
                  <a:schemeClr val="bg1"/>
                </a:solidFill>
              </a:rPr>
              <a:t> - xxx</a:t>
            </a:r>
          </a:p>
        </p:txBody>
      </p:sp>
      <p:sp>
        <p:nvSpPr>
          <p:cNvPr id="119" name="Søkeboks"/>
          <p:cNvSpPr/>
          <p:nvPr/>
        </p:nvSpPr>
        <p:spPr>
          <a:xfrm>
            <a:off x="5469911" y="1169084"/>
            <a:ext cx="885270" cy="1199337"/>
          </a:xfrm>
          <a:prstGeom prst="rect">
            <a:avLst/>
          </a:prstGeom>
          <a:solidFill>
            <a:srgbClr val="FFFFFF"/>
          </a:solidFill>
          <a:ln>
            <a:solidFill>
              <a:srgbClr val="000000"/>
            </a:solidFill>
          </a:ln>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b-NO" sz="900" b="0" i="0" u="none" strike="noStrike" kern="0" cap="none" spc="0" normalizeH="0" baseline="0" noProof="0" dirty="0" err="1" smtClean="0">
                <a:ln>
                  <a:noFill/>
                </a:ln>
                <a:solidFill>
                  <a:srgbClr val="000000"/>
                </a:solidFill>
                <a:effectLst/>
                <a:uLnTx/>
                <a:uFillTx/>
              </a:rPr>
              <a:t>Xxxxx</a:t>
            </a:r>
            <a:r>
              <a:rPr kumimoji="0" lang="nb-NO" sz="900" b="0" i="0" u="none" strike="noStrike" kern="0" cap="none" spc="0" normalizeH="0" baseline="0" noProof="0" dirty="0" smtClean="0">
                <a:ln>
                  <a:noFill/>
                </a:ln>
                <a:solidFill>
                  <a:srgbClr val="000000"/>
                </a:solidFill>
                <a:effectLst/>
                <a:uLnTx/>
                <a:uFillTx/>
              </a:rPr>
              <a:t> xx</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900" b="0" i="0" u="none" strike="noStrike" kern="0" cap="none" spc="0" normalizeH="0" baseline="0" noProof="0" dirty="0" smtClean="0">
              <a:ln>
                <a:noFill/>
              </a:ln>
              <a:solidFill>
                <a:srgbClr val="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lang="nb-NO" sz="900" kern="0" dirty="0" err="1" smtClean="0">
                <a:solidFill>
                  <a:srgbClr val="000000"/>
                </a:solidFill>
              </a:rPr>
              <a:t>Xxx</a:t>
            </a:r>
            <a:r>
              <a:rPr lang="nb-NO" sz="900" kern="0" dirty="0" smtClean="0">
                <a:solidFill>
                  <a:srgbClr val="000000"/>
                </a:solidFill>
              </a:rPr>
              <a:t> </a:t>
            </a:r>
            <a:r>
              <a:rPr lang="nb-NO" sz="900" kern="0" dirty="0" err="1" smtClean="0">
                <a:solidFill>
                  <a:srgbClr val="000000"/>
                </a:solidFill>
              </a:rPr>
              <a:t>xxxx</a:t>
            </a:r>
            <a:endParaRPr lang="nb-NO" sz="900" kern="0" dirty="0" smtClean="0">
              <a:solidFill>
                <a:srgbClr val="000000"/>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nb-NO" sz="900" kern="0" dirty="0" smtClean="0">
              <a:solidFill>
                <a:srgbClr val="000000"/>
              </a:solidFill>
            </a:endParaRPr>
          </a:p>
          <a:p>
            <a:pPr marL="0" marR="0" lvl="0" indent="0" algn="ctr" defTabSz="914400" eaLnBrk="1" fontAlgn="auto" latinLnBrk="0" hangingPunct="1">
              <a:lnSpc>
                <a:spcPct val="100000"/>
              </a:lnSpc>
              <a:spcBef>
                <a:spcPts val="0"/>
              </a:spcBef>
              <a:spcAft>
                <a:spcPts val="0"/>
              </a:spcAft>
              <a:buClrTx/>
              <a:buSzTx/>
              <a:buFontTx/>
              <a:buNone/>
              <a:tabLst/>
              <a:defRPr/>
            </a:pPr>
            <a:r>
              <a:rPr lang="nb-NO" sz="900" kern="0" dirty="0" smtClean="0">
                <a:solidFill>
                  <a:srgbClr val="000000"/>
                </a:solidFill>
              </a:rPr>
              <a:t>Skrivebords-administrasjon</a:t>
            </a:r>
            <a:endParaRPr kumimoji="0" lang="nb-NO" sz="900" b="0" i="0" u="none" strike="noStrike" kern="0" cap="none" spc="0" normalizeH="0" baseline="0" noProof="0" dirty="0" smtClean="0">
              <a:ln>
                <a:noFill/>
              </a:ln>
              <a:solidFill>
                <a:srgbClr val="000000"/>
              </a:solidFill>
              <a:effectLst/>
              <a:uLnTx/>
              <a:uFillTx/>
            </a:endParaRPr>
          </a:p>
        </p:txBody>
      </p:sp>
      <p:cxnSp>
        <p:nvCxnSpPr>
          <p:cNvPr id="120" name="Straight Arrow Connector 119"/>
          <p:cNvCxnSpPr/>
          <p:nvPr/>
        </p:nvCxnSpPr>
        <p:spPr bwMode="auto">
          <a:xfrm>
            <a:off x="3899825" y="1921514"/>
            <a:ext cx="2544383" cy="719962"/>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67" name="Rounded Rectangle 66"/>
          <p:cNvSpPr/>
          <p:nvPr/>
        </p:nvSpPr>
        <p:spPr>
          <a:xfrm>
            <a:off x="2483769" y="1321329"/>
            <a:ext cx="936104" cy="360040"/>
          </a:xfrm>
          <a:prstGeom prst="roundRect">
            <a:avLst/>
          </a:prstGeom>
          <a:solidFill>
            <a:schemeClr val="bg1"/>
          </a:solidFill>
          <a:ln>
            <a:solidFill>
              <a:schemeClr val="accent1"/>
            </a:solidFill>
          </a:ln>
        </p:spPr>
        <p:txBody>
          <a:bodyPr wrap="square" rtlCol="0" anchor="ctr">
            <a:noAutofit/>
          </a:bodyPr>
          <a:lstStyle/>
          <a:p>
            <a:pPr algn="ctr"/>
            <a:r>
              <a:rPr lang="nb-NO" sz="1200" dirty="0" smtClean="0">
                <a:latin typeface="+mj-lt"/>
              </a:rPr>
              <a:t>Formater tekst</a:t>
            </a:r>
          </a:p>
        </p:txBody>
      </p:sp>
      <p:sp>
        <p:nvSpPr>
          <p:cNvPr id="68" name="Rounded Rectangle 67"/>
          <p:cNvSpPr/>
          <p:nvPr/>
        </p:nvSpPr>
        <p:spPr>
          <a:xfrm>
            <a:off x="3438297" y="1321328"/>
            <a:ext cx="701655" cy="360039"/>
          </a:xfrm>
          <a:prstGeom prst="roundRect">
            <a:avLst/>
          </a:prstGeom>
          <a:solidFill>
            <a:schemeClr val="bg1"/>
          </a:solidFill>
          <a:ln>
            <a:solidFill>
              <a:schemeClr val="accent1"/>
            </a:solidFill>
          </a:ln>
        </p:spPr>
        <p:txBody>
          <a:bodyPr wrap="square" rtlCol="0" anchor="ctr">
            <a:noAutofit/>
          </a:bodyPr>
          <a:lstStyle/>
          <a:p>
            <a:pPr algn="ctr"/>
            <a:endParaRPr lang="nb-NO" sz="1200" dirty="0" smtClean="0">
              <a:solidFill>
                <a:schemeClr val="tx1"/>
              </a:solidFill>
              <a:latin typeface="+mj-lt"/>
            </a:endParaRPr>
          </a:p>
        </p:txBody>
      </p:sp>
      <p:sp>
        <p:nvSpPr>
          <p:cNvPr id="69" name="Rounded Rectangle 68"/>
          <p:cNvSpPr/>
          <p:nvPr/>
        </p:nvSpPr>
        <p:spPr>
          <a:xfrm>
            <a:off x="3275856" y="1681369"/>
            <a:ext cx="1101949" cy="240027"/>
          </a:xfrm>
          <a:prstGeom prst="roundRect">
            <a:avLst/>
          </a:prstGeom>
          <a:solidFill>
            <a:schemeClr val="bg1"/>
          </a:solidFill>
          <a:ln>
            <a:solidFill>
              <a:schemeClr val="accent1"/>
            </a:solidFill>
          </a:ln>
        </p:spPr>
        <p:txBody>
          <a:bodyPr wrap="square" rtlCol="0" anchor="ctr">
            <a:noAutofit/>
          </a:bodyPr>
          <a:lstStyle/>
          <a:p>
            <a:pPr algn="ctr"/>
            <a:r>
              <a:rPr lang="nb-NO" sz="1200" dirty="0" smtClean="0">
                <a:latin typeface="+mj-lt"/>
              </a:rPr>
              <a:t>Tekstoppsett</a:t>
            </a:r>
          </a:p>
        </p:txBody>
      </p:sp>
    </p:spTree>
    <p:extLst>
      <p:ext uri="{BB962C8B-B14F-4D97-AF65-F5344CB8AC3E}">
        <p14:creationId xmlns:p14="http://schemas.microsoft.com/office/powerpoint/2010/main" val="53129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5"/>
                                        </p:tgtEl>
                                        <p:attrNameLst>
                                          <p:attrName>style.visibility</p:attrName>
                                        </p:attrNameLst>
                                      </p:cBhvr>
                                      <p:to>
                                        <p:strVal val="visible"/>
                                      </p:to>
                                    </p:set>
                                  </p:childTnLst>
                                </p:cTn>
                              </p:par>
                              <p:par>
                                <p:cTn id="23" presetID="1" presetClass="exit" presetSubtype="0" fill="hold" grpId="0" nodeType="withEffect">
                                  <p:stCondLst>
                                    <p:cond delay="0"/>
                                  </p:stCondLst>
                                  <p:childTnLst>
                                    <p:set>
                                      <p:cBhvr>
                                        <p:cTn id="24" dur="1" fill="hold">
                                          <p:stCondLst>
                                            <p:cond delay="0"/>
                                          </p:stCondLst>
                                        </p:cTn>
                                        <p:tgtEl>
                                          <p:spTgt spid="108"/>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109"/>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110"/>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113"/>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107"/>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1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108" grpId="0" animBg="1"/>
      <p:bldP spid="109" grpId="0" animBg="1"/>
      <p:bldP spid="110" grpId="0" animBg="1"/>
      <p:bldP spid="113" grpId="0"/>
      <p:bldP spid="114" grpId="0" animBg="1"/>
      <p:bldP spid="115" grpId="0" animBg="1"/>
      <p:bldP spid="116" grpId="0" animBg="1"/>
      <p:bldP spid="117" grpId="0" animBg="1"/>
      <p:bldP spid="118" grpId="0" animBg="1"/>
      <p:bldP spid="119" grpId="0" animBg="1"/>
      <p:bldP spid="119" grpId="1" animBg="1"/>
      <p:bldP spid="67"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Sette inn favoritt i </a:t>
            </a:r>
            <a:r>
              <a:rPr lang="nb-NO" dirty="0" err="1" smtClean="0"/>
              <a:t>webdel</a:t>
            </a:r>
            <a:endParaRPr lang="nb-NO" dirty="0"/>
          </a:p>
        </p:txBody>
      </p:sp>
      <p:sp>
        <p:nvSpPr>
          <p:cNvPr id="3" name="Ramme rundt"/>
          <p:cNvSpPr/>
          <p:nvPr/>
        </p:nvSpPr>
        <p:spPr>
          <a:xfrm>
            <a:off x="683568" y="1057300"/>
            <a:ext cx="5706643" cy="3250721"/>
          </a:xfrm>
          <a:prstGeom prst="rect">
            <a:avLst/>
          </a:prstGeom>
          <a:solidFill>
            <a:srgbClr val="FFFFFF">
              <a:lumMod val="95000"/>
            </a:srgbClr>
          </a:solidFill>
          <a:ln>
            <a:solidFill>
              <a:srgbClr val="000000"/>
            </a:solidFill>
          </a:ln>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200" b="0" i="0" u="none" strike="noStrike" kern="0" cap="none" spc="0" normalizeH="0" baseline="0" noProof="0" dirty="0" smtClean="0">
              <a:ln>
                <a:noFill/>
              </a:ln>
              <a:solidFill>
                <a:srgbClr val="000000"/>
              </a:solidFill>
              <a:effectLst/>
              <a:uLnTx/>
              <a:uFillTx/>
              <a:latin typeface="Arial Narrow"/>
            </a:endParaRPr>
          </a:p>
        </p:txBody>
      </p:sp>
      <p:sp>
        <p:nvSpPr>
          <p:cNvPr id="4" name="Søkeboks"/>
          <p:cNvSpPr/>
          <p:nvPr/>
        </p:nvSpPr>
        <p:spPr>
          <a:xfrm>
            <a:off x="5508104" y="1777380"/>
            <a:ext cx="864096" cy="199022"/>
          </a:xfrm>
          <a:prstGeom prst="rect">
            <a:avLst/>
          </a:prstGeom>
          <a:solidFill>
            <a:srgbClr val="FFFFFF"/>
          </a:solidFill>
          <a:ln>
            <a:solidFill>
              <a:srgbClr val="000000"/>
            </a:solidFill>
          </a:ln>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b-NO" sz="1200" b="0" i="0" u="none" strike="noStrike" kern="0" cap="none" spc="0" normalizeH="0" baseline="0" noProof="0" dirty="0" smtClean="0">
                <a:ln>
                  <a:noFill/>
                </a:ln>
                <a:effectLst/>
                <a:uLnTx/>
                <a:uFillTx/>
                <a:latin typeface="Arial Narrow"/>
              </a:rPr>
              <a:t>Legg til</a:t>
            </a:r>
          </a:p>
        </p:txBody>
      </p:sp>
      <p:cxnSp>
        <p:nvCxnSpPr>
          <p:cNvPr id="8" name="Side menu option"/>
          <p:cNvCxnSpPr/>
          <p:nvPr/>
        </p:nvCxnSpPr>
        <p:spPr bwMode="auto">
          <a:xfrm>
            <a:off x="717722" y="2089296"/>
            <a:ext cx="332419" cy="0"/>
          </a:xfrm>
          <a:prstGeom prst="line">
            <a:avLst/>
          </a:prstGeom>
          <a:noFill/>
          <a:ln w="57150" cap="flat" cmpd="sng" algn="ctr">
            <a:solidFill>
              <a:srgbClr val="00B0F0"/>
            </a:solidFill>
            <a:prstDash val="solid"/>
            <a:round/>
            <a:headEnd type="none" w="med" len="med"/>
            <a:tailEnd type="none" w="med" len="med"/>
          </a:ln>
          <a:effectLst/>
        </p:spPr>
      </p:cxnSp>
      <p:sp>
        <p:nvSpPr>
          <p:cNvPr id="9" name="Ramme"/>
          <p:cNvSpPr/>
          <p:nvPr/>
        </p:nvSpPr>
        <p:spPr>
          <a:xfrm>
            <a:off x="1119607" y="1993403"/>
            <a:ext cx="5243767" cy="2314618"/>
          </a:xfrm>
          <a:prstGeom prst="rect">
            <a:avLst/>
          </a:prstGeom>
          <a:solidFill>
            <a:srgbClr val="FFFFFF"/>
          </a:solidFill>
          <a:ln w="12700">
            <a:solidFill>
              <a:srgbClr val="000000"/>
            </a:solidFill>
          </a:ln>
        </p:spPr>
        <p:txBody>
          <a:bodyPr wrap="square" rtlCol="0" anchor="t">
            <a:noAutofit/>
          </a:bodyPr>
          <a:lstStyle/>
          <a:p>
            <a:pPr marL="360000" marR="0" lvl="0" indent="0"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dirty="0" smtClean="0">
              <a:ln>
                <a:noFill/>
              </a:ln>
              <a:solidFill>
                <a:srgbClr val="000000"/>
              </a:solidFill>
              <a:effectLst/>
              <a:uLnTx/>
              <a:uFillTx/>
              <a:latin typeface="Arial Narrow"/>
            </a:endParaRPr>
          </a:p>
        </p:txBody>
      </p:sp>
      <p:cxnSp>
        <p:nvCxnSpPr>
          <p:cNvPr id="11" name="File"/>
          <p:cNvCxnSpPr/>
          <p:nvPr/>
        </p:nvCxnSpPr>
        <p:spPr bwMode="auto">
          <a:xfrm>
            <a:off x="736584" y="2198862"/>
            <a:ext cx="294953" cy="0"/>
          </a:xfrm>
          <a:prstGeom prst="line">
            <a:avLst/>
          </a:prstGeom>
          <a:noFill/>
          <a:ln w="28575" cap="flat" cmpd="sng" algn="ctr">
            <a:solidFill>
              <a:srgbClr val="000000"/>
            </a:solidFill>
            <a:prstDash val="solid"/>
            <a:round/>
            <a:headEnd type="none" w="med" len="med"/>
            <a:tailEnd type="none" w="med" len="med"/>
          </a:ln>
          <a:effectLst/>
        </p:spPr>
      </p:cxnSp>
      <p:cxnSp>
        <p:nvCxnSpPr>
          <p:cNvPr id="12" name="File"/>
          <p:cNvCxnSpPr/>
          <p:nvPr/>
        </p:nvCxnSpPr>
        <p:spPr bwMode="auto">
          <a:xfrm>
            <a:off x="736455" y="2291601"/>
            <a:ext cx="294953" cy="0"/>
          </a:xfrm>
          <a:prstGeom prst="line">
            <a:avLst/>
          </a:prstGeom>
          <a:noFill/>
          <a:ln w="28575" cap="flat" cmpd="sng" algn="ctr">
            <a:solidFill>
              <a:srgbClr val="000000"/>
            </a:solidFill>
            <a:prstDash val="solid"/>
            <a:round/>
            <a:headEnd type="none" w="med" len="med"/>
            <a:tailEnd type="none" w="med" len="med"/>
          </a:ln>
          <a:effectLst/>
        </p:spPr>
      </p:cxnSp>
      <p:cxnSp>
        <p:nvCxnSpPr>
          <p:cNvPr id="13" name="Side menu option"/>
          <p:cNvCxnSpPr/>
          <p:nvPr/>
        </p:nvCxnSpPr>
        <p:spPr bwMode="auto">
          <a:xfrm>
            <a:off x="717722" y="2481851"/>
            <a:ext cx="332419" cy="0"/>
          </a:xfrm>
          <a:prstGeom prst="line">
            <a:avLst/>
          </a:prstGeom>
          <a:noFill/>
          <a:ln w="57150" cap="flat" cmpd="sng" algn="ctr">
            <a:solidFill>
              <a:srgbClr val="00B0F0"/>
            </a:solidFill>
            <a:prstDash val="solid"/>
            <a:round/>
            <a:headEnd type="none" w="med" len="med"/>
            <a:tailEnd type="none" w="med" len="med"/>
          </a:ln>
          <a:effectLst/>
        </p:spPr>
      </p:cxnSp>
      <p:cxnSp>
        <p:nvCxnSpPr>
          <p:cNvPr id="14" name="File"/>
          <p:cNvCxnSpPr/>
          <p:nvPr/>
        </p:nvCxnSpPr>
        <p:spPr bwMode="auto">
          <a:xfrm>
            <a:off x="736454" y="2590548"/>
            <a:ext cx="294953" cy="0"/>
          </a:xfrm>
          <a:prstGeom prst="line">
            <a:avLst/>
          </a:prstGeom>
          <a:noFill/>
          <a:ln w="28575" cap="flat" cmpd="sng" algn="ctr">
            <a:solidFill>
              <a:srgbClr val="000000"/>
            </a:solidFill>
            <a:prstDash val="solid"/>
            <a:round/>
            <a:headEnd type="none" w="med" len="med"/>
            <a:tailEnd type="none" w="med" len="med"/>
          </a:ln>
          <a:effectLst/>
        </p:spPr>
      </p:cxnSp>
      <p:cxnSp>
        <p:nvCxnSpPr>
          <p:cNvPr id="15" name="File"/>
          <p:cNvCxnSpPr/>
          <p:nvPr/>
        </p:nvCxnSpPr>
        <p:spPr bwMode="auto">
          <a:xfrm>
            <a:off x="736326" y="2683286"/>
            <a:ext cx="294953" cy="0"/>
          </a:xfrm>
          <a:prstGeom prst="line">
            <a:avLst/>
          </a:prstGeom>
          <a:noFill/>
          <a:ln w="28575" cap="flat" cmpd="sng" algn="ctr">
            <a:solidFill>
              <a:srgbClr val="000000"/>
            </a:solidFill>
            <a:prstDash val="solid"/>
            <a:round/>
            <a:headEnd type="none" w="med" len="med"/>
            <a:tailEnd type="none" w="med" len="med"/>
          </a:ln>
          <a:effectLst/>
        </p:spPr>
      </p:cxnSp>
      <p:sp>
        <p:nvSpPr>
          <p:cNvPr id="16" name="Rectangle 15"/>
          <p:cNvSpPr/>
          <p:nvPr/>
        </p:nvSpPr>
        <p:spPr>
          <a:xfrm>
            <a:off x="1119607" y="1993522"/>
            <a:ext cx="5270604" cy="2304138"/>
          </a:xfrm>
          <a:prstGeom prst="rect">
            <a:avLst/>
          </a:prstGeom>
          <a:ln w="19050">
            <a:solidFill>
              <a:schemeClr val="accent1"/>
            </a:solidFill>
          </a:ln>
        </p:spPr>
        <p:txBody>
          <a:bodyPr wrap="square" rtlCol="0" anchor="ctr">
            <a:noAutofit/>
          </a:bodyPr>
          <a:lstStyle/>
          <a:p>
            <a:pPr algn="ctr"/>
            <a:endParaRPr lang="nb-NO" sz="1200" dirty="0" smtClean="0">
              <a:solidFill>
                <a:schemeClr val="tx1"/>
              </a:solidFill>
              <a:latin typeface="+mj-lt"/>
            </a:endParaRPr>
          </a:p>
        </p:txBody>
      </p:sp>
      <p:sp>
        <p:nvSpPr>
          <p:cNvPr id="17" name="Rectangle 16"/>
          <p:cNvSpPr/>
          <p:nvPr/>
        </p:nvSpPr>
        <p:spPr>
          <a:xfrm>
            <a:off x="698861" y="1753377"/>
            <a:ext cx="4377195" cy="240027"/>
          </a:xfrm>
          <a:prstGeom prst="rect">
            <a:avLst/>
          </a:prstGeom>
          <a:solidFill>
            <a:srgbClr val="FFFFFF"/>
          </a:solidFill>
          <a:ln>
            <a:solidFill>
              <a:schemeClr val="tx1"/>
            </a:solidFill>
          </a:ln>
        </p:spPr>
        <p:txBody>
          <a:bodyPr wrap="square" rtlCol="0" anchor="ctr">
            <a:noAutofit/>
          </a:bodyPr>
          <a:lstStyle/>
          <a:p>
            <a:pPr algn="ctr"/>
            <a:endParaRPr lang="nb-NO" sz="1200" dirty="0" smtClean="0">
              <a:solidFill>
                <a:schemeClr val="tx1"/>
              </a:solidFill>
              <a:latin typeface="+mj-lt"/>
            </a:endParaRPr>
          </a:p>
        </p:txBody>
      </p:sp>
      <p:sp>
        <p:nvSpPr>
          <p:cNvPr id="18" name="Rounded Rectangle 17"/>
          <p:cNvSpPr/>
          <p:nvPr/>
        </p:nvSpPr>
        <p:spPr>
          <a:xfrm>
            <a:off x="1206049" y="1753377"/>
            <a:ext cx="701655" cy="240027"/>
          </a:xfrm>
          <a:prstGeom prst="roundRect">
            <a:avLst/>
          </a:prstGeom>
          <a:solidFill>
            <a:schemeClr val="bg1"/>
          </a:solidFill>
          <a:ln>
            <a:solidFill>
              <a:schemeClr val="accent1"/>
            </a:solidFill>
          </a:ln>
        </p:spPr>
        <p:txBody>
          <a:bodyPr wrap="square" rtlCol="0" anchor="ctr">
            <a:noAutofit/>
          </a:bodyPr>
          <a:lstStyle/>
          <a:p>
            <a:pPr algn="ctr"/>
            <a:r>
              <a:rPr lang="nb-NO" sz="1200" dirty="0" err="1"/>
              <a:t>Webdel</a:t>
            </a:r>
            <a:endParaRPr lang="nb-NO" sz="1200" dirty="0"/>
          </a:p>
        </p:txBody>
      </p:sp>
      <p:sp>
        <p:nvSpPr>
          <p:cNvPr id="19" name="Rounded Rectangle 18"/>
          <p:cNvSpPr/>
          <p:nvPr/>
        </p:nvSpPr>
        <p:spPr>
          <a:xfrm>
            <a:off x="1911707" y="1753378"/>
            <a:ext cx="1076117" cy="240025"/>
          </a:xfrm>
          <a:prstGeom prst="roundRect">
            <a:avLst/>
          </a:prstGeom>
          <a:solidFill>
            <a:schemeClr val="bg1"/>
          </a:solidFill>
          <a:ln>
            <a:solidFill>
              <a:schemeClr val="accent1"/>
            </a:solidFill>
          </a:ln>
        </p:spPr>
        <p:txBody>
          <a:bodyPr wrap="square" rtlCol="0" anchor="ctr">
            <a:noAutofit/>
          </a:bodyPr>
          <a:lstStyle/>
          <a:p>
            <a:pPr algn="ctr"/>
            <a:r>
              <a:rPr lang="nb-NO" sz="1200" dirty="0"/>
              <a:t>360° </a:t>
            </a:r>
            <a:r>
              <a:rPr lang="nb-NO" sz="1200" dirty="0" err="1"/>
              <a:t>webdel</a:t>
            </a:r>
            <a:endParaRPr lang="nb-NO" sz="1200" dirty="0"/>
          </a:p>
        </p:txBody>
      </p:sp>
      <p:sp>
        <p:nvSpPr>
          <p:cNvPr id="20" name="Rounded Rectangle 19"/>
          <p:cNvSpPr/>
          <p:nvPr/>
        </p:nvSpPr>
        <p:spPr>
          <a:xfrm>
            <a:off x="2987824" y="1753378"/>
            <a:ext cx="1058291" cy="240026"/>
          </a:xfrm>
          <a:prstGeom prst="roundRect">
            <a:avLst/>
          </a:prstGeom>
          <a:solidFill>
            <a:schemeClr val="bg1"/>
          </a:solidFill>
          <a:ln>
            <a:solidFill>
              <a:schemeClr val="accent1"/>
            </a:solidFill>
          </a:ln>
        </p:spPr>
        <p:txBody>
          <a:bodyPr wrap="square" rtlCol="0" anchor="ctr">
            <a:noAutofit/>
          </a:bodyPr>
          <a:lstStyle/>
          <a:p>
            <a:pPr algn="ctr"/>
            <a:r>
              <a:rPr lang="nb-NO" sz="1200" dirty="0" smtClean="0">
                <a:latin typeface="+mj-lt"/>
              </a:rPr>
              <a:t>Favoritt</a:t>
            </a:r>
          </a:p>
        </p:txBody>
      </p:sp>
      <p:sp>
        <p:nvSpPr>
          <p:cNvPr id="22" name="TextBox 21"/>
          <p:cNvSpPr txBox="1"/>
          <p:nvPr/>
        </p:nvSpPr>
        <p:spPr>
          <a:xfrm>
            <a:off x="683568" y="1057300"/>
            <a:ext cx="5706641" cy="155523"/>
          </a:xfrm>
          <a:prstGeom prst="rect">
            <a:avLst/>
          </a:prstGeom>
          <a:solidFill>
            <a:srgbClr val="003366"/>
          </a:solidFill>
          <a:ln>
            <a:solidFill>
              <a:schemeClr val="tx1"/>
            </a:solidFill>
          </a:ln>
        </p:spPr>
        <p:txBody>
          <a:bodyPr wrap="square" lIns="72000" rIns="72000" rtlCol="0" anchor="ctr">
            <a:noAutofit/>
          </a:bodyPr>
          <a:lstStyle/>
          <a:p>
            <a:pPr marL="180975" indent="-180975" algn="r">
              <a:buClr>
                <a:srgbClr val="C00000"/>
              </a:buClr>
              <a:buFont typeface="Wingdings" pitchFamily="2" charset="2"/>
              <a:buNone/>
            </a:pPr>
            <a:r>
              <a:rPr lang="nb-NO" sz="1000" dirty="0" err="1" smtClean="0">
                <a:solidFill>
                  <a:schemeClr val="bg1"/>
                </a:solidFill>
              </a:rPr>
              <a:t>Xxxxx</a:t>
            </a:r>
            <a:r>
              <a:rPr lang="nb-NO" sz="1000" dirty="0" smtClean="0">
                <a:solidFill>
                  <a:schemeClr val="bg1"/>
                </a:solidFill>
              </a:rPr>
              <a:t> - xxx</a:t>
            </a:r>
          </a:p>
        </p:txBody>
      </p:sp>
      <p:sp>
        <p:nvSpPr>
          <p:cNvPr id="25" name="Rounded Rectangle 24"/>
          <p:cNvSpPr/>
          <p:nvPr/>
        </p:nvSpPr>
        <p:spPr>
          <a:xfrm>
            <a:off x="2483769" y="1417340"/>
            <a:ext cx="936104" cy="336035"/>
          </a:xfrm>
          <a:prstGeom prst="roundRect">
            <a:avLst/>
          </a:prstGeom>
          <a:solidFill>
            <a:schemeClr val="bg1"/>
          </a:solidFill>
          <a:ln>
            <a:solidFill>
              <a:schemeClr val="accent1"/>
            </a:solidFill>
          </a:ln>
        </p:spPr>
        <p:txBody>
          <a:bodyPr wrap="square" rtlCol="0" anchor="ctr">
            <a:noAutofit/>
          </a:bodyPr>
          <a:lstStyle/>
          <a:p>
            <a:pPr algn="ctr"/>
            <a:endParaRPr lang="nb-NO" sz="1200" dirty="0" smtClean="0">
              <a:latin typeface="+mj-lt"/>
            </a:endParaRPr>
          </a:p>
        </p:txBody>
      </p:sp>
      <p:sp>
        <p:nvSpPr>
          <p:cNvPr id="26" name="Rounded Rectangle 25"/>
          <p:cNvSpPr/>
          <p:nvPr/>
        </p:nvSpPr>
        <p:spPr>
          <a:xfrm>
            <a:off x="3438297" y="1417341"/>
            <a:ext cx="701655" cy="336034"/>
          </a:xfrm>
          <a:prstGeom prst="roundRect">
            <a:avLst/>
          </a:prstGeom>
          <a:solidFill>
            <a:schemeClr val="bg1"/>
          </a:solidFill>
          <a:ln>
            <a:solidFill>
              <a:schemeClr val="accent1"/>
            </a:solidFill>
          </a:ln>
        </p:spPr>
        <p:txBody>
          <a:bodyPr wrap="square" rtlCol="0" anchor="ctr">
            <a:noAutofit/>
          </a:bodyPr>
          <a:lstStyle/>
          <a:p>
            <a:pPr algn="ctr"/>
            <a:endParaRPr lang="nb-NO" sz="1200" dirty="0" smtClean="0">
              <a:latin typeface="+mj-lt"/>
            </a:endParaRPr>
          </a:p>
        </p:txBody>
      </p:sp>
      <p:grpSp>
        <p:nvGrpSpPr>
          <p:cNvPr id="27" name="Group 26"/>
          <p:cNvGrpSpPr/>
          <p:nvPr/>
        </p:nvGrpSpPr>
        <p:grpSpPr>
          <a:xfrm>
            <a:off x="1259631" y="2065412"/>
            <a:ext cx="5040557" cy="2160240"/>
            <a:chOff x="7065472" y="4451893"/>
            <a:chExt cx="1795660" cy="1008826"/>
          </a:xfrm>
        </p:grpSpPr>
        <p:grpSp>
          <p:nvGrpSpPr>
            <p:cNvPr id="28" name="Group 158"/>
            <p:cNvGrpSpPr/>
            <p:nvPr/>
          </p:nvGrpSpPr>
          <p:grpSpPr>
            <a:xfrm>
              <a:off x="7065472" y="4452607"/>
              <a:ext cx="469842" cy="1008112"/>
              <a:chOff x="5687498" y="5547033"/>
              <a:chExt cx="1409329" cy="2167043"/>
            </a:xfrm>
          </p:grpSpPr>
          <p:sp>
            <p:nvSpPr>
              <p:cNvPr id="35" name="Rectangle 114"/>
              <p:cNvSpPr>
                <a:spLocks noChangeArrowheads="1"/>
              </p:cNvSpPr>
              <p:nvPr/>
            </p:nvSpPr>
            <p:spPr bwMode="auto">
              <a:xfrm>
                <a:off x="5687498" y="5547033"/>
                <a:ext cx="1409328" cy="2167043"/>
              </a:xfrm>
              <a:prstGeom prst="rect">
                <a:avLst/>
              </a:prstGeom>
              <a:solidFill>
                <a:srgbClr val="D2EFF6">
                  <a:alpha val="58038"/>
                </a:srgbClr>
              </a:solidFill>
              <a:ln w="9525">
                <a:solidFill>
                  <a:schemeClr val="tx1"/>
                </a:solidFill>
                <a:miter lim="800000"/>
                <a:headEnd/>
                <a:tailEnd/>
              </a:ln>
            </p:spPr>
            <p:txBody>
              <a:bodyPr wrap="none" anchor="ctr"/>
              <a:lstStyle/>
              <a:p>
                <a:endParaRPr lang="da-DK"/>
              </a:p>
            </p:txBody>
          </p:sp>
          <p:sp>
            <p:nvSpPr>
              <p:cNvPr id="36" name="Rectangle 131"/>
              <p:cNvSpPr>
                <a:spLocks noChangeArrowheads="1"/>
              </p:cNvSpPr>
              <p:nvPr/>
            </p:nvSpPr>
            <p:spPr bwMode="auto">
              <a:xfrm>
                <a:off x="5687499" y="5548568"/>
                <a:ext cx="1409328" cy="167345"/>
              </a:xfrm>
              <a:prstGeom prst="rect">
                <a:avLst/>
              </a:prstGeom>
              <a:solidFill>
                <a:srgbClr val="00359E">
                  <a:alpha val="58000"/>
                </a:srgbClr>
              </a:solidFill>
              <a:ln w="9525">
                <a:solidFill>
                  <a:schemeClr val="tx1"/>
                </a:solidFill>
                <a:miter lim="800000"/>
                <a:headEnd/>
                <a:tailEnd/>
              </a:ln>
            </p:spPr>
            <p:txBody>
              <a:bodyPr wrap="none" anchor="ctr"/>
              <a:lstStyle/>
              <a:p>
                <a:endParaRPr lang="da-DK"/>
              </a:p>
            </p:txBody>
          </p:sp>
        </p:grpSp>
        <p:grpSp>
          <p:nvGrpSpPr>
            <p:cNvPr id="29" name="Group 161"/>
            <p:cNvGrpSpPr/>
            <p:nvPr/>
          </p:nvGrpSpPr>
          <p:grpSpPr>
            <a:xfrm>
              <a:off x="7578517" y="4453321"/>
              <a:ext cx="637483" cy="1007397"/>
              <a:chOff x="5660506" y="5548924"/>
              <a:chExt cx="1912182" cy="2167043"/>
            </a:xfrm>
          </p:grpSpPr>
          <p:sp>
            <p:nvSpPr>
              <p:cNvPr id="33" name="Rectangle 114"/>
              <p:cNvSpPr>
                <a:spLocks noChangeArrowheads="1"/>
              </p:cNvSpPr>
              <p:nvPr/>
            </p:nvSpPr>
            <p:spPr bwMode="auto">
              <a:xfrm>
                <a:off x="5660506" y="5548924"/>
                <a:ext cx="1912181" cy="2167043"/>
              </a:xfrm>
              <a:prstGeom prst="rect">
                <a:avLst/>
              </a:prstGeom>
              <a:solidFill>
                <a:srgbClr val="D2EFF6">
                  <a:alpha val="58038"/>
                </a:srgbClr>
              </a:solidFill>
              <a:ln w="9525">
                <a:solidFill>
                  <a:schemeClr val="tx1"/>
                </a:solidFill>
                <a:miter lim="800000"/>
                <a:headEnd/>
                <a:tailEnd/>
              </a:ln>
            </p:spPr>
            <p:txBody>
              <a:bodyPr wrap="none" anchor="ctr"/>
              <a:lstStyle/>
              <a:p>
                <a:endParaRPr lang="da-DK"/>
              </a:p>
            </p:txBody>
          </p:sp>
          <p:sp>
            <p:nvSpPr>
              <p:cNvPr id="34" name="Rectangle 131"/>
              <p:cNvSpPr>
                <a:spLocks noChangeArrowheads="1"/>
              </p:cNvSpPr>
              <p:nvPr/>
            </p:nvSpPr>
            <p:spPr bwMode="auto">
              <a:xfrm>
                <a:off x="5660507" y="5550461"/>
                <a:ext cx="1912181" cy="165928"/>
              </a:xfrm>
              <a:prstGeom prst="rect">
                <a:avLst/>
              </a:prstGeom>
              <a:solidFill>
                <a:srgbClr val="00359E">
                  <a:alpha val="58000"/>
                </a:srgbClr>
              </a:solidFill>
              <a:ln w="9525">
                <a:solidFill>
                  <a:schemeClr val="tx1"/>
                </a:solidFill>
                <a:miter lim="800000"/>
                <a:headEnd/>
                <a:tailEnd/>
              </a:ln>
            </p:spPr>
            <p:txBody>
              <a:bodyPr wrap="none" anchor="ctr"/>
              <a:lstStyle/>
              <a:p>
                <a:endParaRPr lang="da-DK"/>
              </a:p>
            </p:txBody>
          </p:sp>
        </p:grpSp>
        <p:grpSp>
          <p:nvGrpSpPr>
            <p:cNvPr id="30" name="Group 164"/>
            <p:cNvGrpSpPr/>
            <p:nvPr/>
          </p:nvGrpSpPr>
          <p:grpSpPr>
            <a:xfrm>
              <a:off x="8266836" y="4451893"/>
              <a:ext cx="594296" cy="1006682"/>
              <a:chOff x="6159244" y="5546207"/>
              <a:chExt cx="1782639" cy="2167043"/>
            </a:xfrm>
          </p:grpSpPr>
          <p:sp>
            <p:nvSpPr>
              <p:cNvPr id="31" name="Rectangle 114"/>
              <p:cNvSpPr>
                <a:spLocks noChangeArrowheads="1"/>
              </p:cNvSpPr>
              <p:nvPr/>
            </p:nvSpPr>
            <p:spPr bwMode="auto">
              <a:xfrm>
                <a:off x="6159244" y="5546207"/>
                <a:ext cx="1782639" cy="2167043"/>
              </a:xfrm>
              <a:prstGeom prst="rect">
                <a:avLst/>
              </a:prstGeom>
              <a:solidFill>
                <a:srgbClr val="D2EFF6">
                  <a:alpha val="58038"/>
                </a:srgbClr>
              </a:solidFill>
              <a:ln w="9525">
                <a:solidFill>
                  <a:schemeClr val="tx1"/>
                </a:solidFill>
                <a:miter lim="800000"/>
                <a:headEnd/>
                <a:tailEnd/>
              </a:ln>
            </p:spPr>
            <p:txBody>
              <a:bodyPr wrap="none" anchor="ctr"/>
              <a:lstStyle/>
              <a:p>
                <a:endParaRPr lang="da-DK"/>
              </a:p>
            </p:txBody>
          </p:sp>
          <p:sp>
            <p:nvSpPr>
              <p:cNvPr id="32" name="Rectangle 131"/>
              <p:cNvSpPr>
                <a:spLocks noChangeArrowheads="1"/>
              </p:cNvSpPr>
              <p:nvPr/>
            </p:nvSpPr>
            <p:spPr bwMode="auto">
              <a:xfrm>
                <a:off x="6159247" y="5547744"/>
                <a:ext cx="1782633" cy="169121"/>
              </a:xfrm>
              <a:prstGeom prst="rect">
                <a:avLst/>
              </a:prstGeom>
              <a:solidFill>
                <a:srgbClr val="00359E">
                  <a:alpha val="58000"/>
                </a:srgbClr>
              </a:solidFill>
              <a:ln w="9525">
                <a:solidFill>
                  <a:schemeClr val="tx1"/>
                </a:solidFill>
                <a:miter lim="800000"/>
                <a:headEnd/>
                <a:tailEnd/>
              </a:ln>
            </p:spPr>
            <p:txBody>
              <a:bodyPr wrap="none" anchor="ctr"/>
              <a:lstStyle/>
              <a:p>
                <a:endParaRPr lang="da-DK"/>
              </a:p>
            </p:txBody>
          </p:sp>
        </p:grpSp>
      </p:grpSp>
      <p:sp>
        <p:nvSpPr>
          <p:cNvPr id="38" name="Rounded Rectangle 37"/>
          <p:cNvSpPr/>
          <p:nvPr/>
        </p:nvSpPr>
        <p:spPr>
          <a:xfrm>
            <a:off x="3438297" y="1417342"/>
            <a:ext cx="701655" cy="336034"/>
          </a:xfrm>
          <a:prstGeom prst="roundRect">
            <a:avLst/>
          </a:prstGeom>
          <a:solidFill>
            <a:schemeClr val="bg1"/>
          </a:solidFill>
          <a:ln>
            <a:solidFill>
              <a:schemeClr val="accent1"/>
            </a:solidFill>
          </a:ln>
        </p:spPr>
        <p:txBody>
          <a:bodyPr wrap="square" rtlCol="0" anchor="ctr">
            <a:noAutofit/>
          </a:bodyPr>
          <a:lstStyle/>
          <a:p>
            <a:pPr algn="ctr"/>
            <a:r>
              <a:rPr lang="nb-NO" sz="1200" dirty="0" smtClean="0">
                <a:latin typeface="+mj-lt"/>
              </a:rPr>
              <a:t>Sett inn</a:t>
            </a:r>
          </a:p>
        </p:txBody>
      </p:sp>
      <p:cxnSp>
        <p:nvCxnSpPr>
          <p:cNvPr id="37" name="Straight Arrow Connector 36"/>
          <p:cNvCxnSpPr/>
          <p:nvPr/>
        </p:nvCxnSpPr>
        <p:spPr bwMode="auto">
          <a:xfrm>
            <a:off x="3899825" y="1993522"/>
            <a:ext cx="1464263" cy="719962"/>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919416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animBg="1"/>
      <p:bldP spid="19" grpId="0" animBg="1"/>
      <p:bldP spid="20" grpId="0" animBg="1"/>
      <p:bldP spid="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Sette inn favoritt i </a:t>
            </a:r>
            <a:r>
              <a:rPr lang="nb-NO" dirty="0" err="1" smtClean="0"/>
              <a:t>webdel</a:t>
            </a:r>
            <a:endParaRPr lang="nb-NO" dirty="0"/>
          </a:p>
        </p:txBody>
      </p:sp>
      <p:sp>
        <p:nvSpPr>
          <p:cNvPr id="3" name="Ramme rundt"/>
          <p:cNvSpPr/>
          <p:nvPr/>
        </p:nvSpPr>
        <p:spPr>
          <a:xfrm>
            <a:off x="683568" y="1057300"/>
            <a:ext cx="5706643" cy="3250721"/>
          </a:xfrm>
          <a:prstGeom prst="rect">
            <a:avLst/>
          </a:prstGeom>
          <a:solidFill>
            <a:srgbClr val="FFFFFF">
              <a:lumMod val="95000"/>
            </a:srgbClr>
          </a:solidFill>
          <a:ln>
            <a:solidFill>
              <a:srgbClr val="000000"/>
            </a:solidFill>
          </a:ln>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200" b="0" i="0" u="none" strike="noStrike" kern="0" cap="none" spc="0" normalizeH="0" baseline="0" noProof="0" dirty="0" smtClean="0">
              <a:ln>
                <a:noFill/>
              </a:ln>
              <a:solidFill>
                <a:srgbClr val="000000"/>
              </a:solidFill>
              <a:effectLst/>
              <a:uLnTx/>
              <a:uFillTx/>
              <a:latin typeface="Arial Narrow"/>
            </a:endParaRPr>
          </a:p>
        </p:txBody>
      </p:sp>
      <p:cxnSp>
        <p:nvCxnSpPr>
          <p:cNvPr id="8" name="Side menu option"/>
          <p:cNvCxnSpPr/>
          <p:nvPr/>
        </p:nvCxnSpPr>
        <p:spPr bwMode="auto">
          <a:xfrm>
            <a:off x="717722" y="2089296"/>
            <a:ext cx="332419" cy="0"/>
          </a:xfrm>
          <a:prstGeom prst="line">
            <a:avLst/>
          </a:prstGeom>
          <a:noFill/>
          <a:ln w="57150" cap="flat" cmpd="sng" algn="ctr">
            <a:solidFill>
              <a:srgbClr val="00B0F0"/>
            </a:solidFill>
            <a:prstDash val="solid"/>
            <a:round/>
            <a:headEnd type="none" w="med" len="med"/>
            <a:tailEnd type="none" w="med" len="med"/>
          </a:ln>
          <a:effectLst/>
        </p:spPr>
      </p:cxnSp>
      <p:sp>
        <p:nvSpPr>
          <p:cNvPr id="9" name="Ramme"/>
          <p:cNvSpPr/>
          <p:nvPr/>
        </p:nvSpPr>
        <p:spPr>
          <a:xfrm>
            <a:off x="1119607" y="1993403"/>
            <a:ext cx="5243767" cy="2314618"/>
          </a:xfrm>
          <a:prstGeom prst="rect">
            <a:avLst/>
          </a:prstGeom>
          <a:solidFill>
            <a:srgbClr val="FFFFFF"/>
          </a:solidFill>
          <a:ln w="12700">
            <a:solidFill>
              <a:srgbClr val="000000"/>
            </a:solidFill>
          </a:ln>
        </p:spPr>
        <p:txBody>
          <a:bodyPr wrap="square" rtlCol="0" anchor="t">
            <a:noAutofit/>
          </a:bodyPr>
          <a:lstStyle/>
          <a:p>
            <a:pPr marL="360000" marR="0" lvl="0" indent="0"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dirty="0" smtClean="0">
              <a:ln>
                <a:noFill/>
              </a:ln>
              <a:solidFill>
                <a:srgbClr val="000000"/>
              </a:solidFill>
              <a:effectLst/>
              <a:uLnTx/>
              <a:uFillTx/>
              <a:latin typeface="Arial Narrow"/>
            </a:endParaRPr>
          </a:p>
        </p:txBody>
      </p:sp>
      <p:cxnSp>
        <p:nvCxnSpPr>
          <p:cNvPr id="11" name="File"/>
          <p:cNvCxnSpPr/>
          <p:nvPr/>
        </p:nvCxnSpPr>
        <p:spPr bwMode="auto">
          <a:xfrm>
            <a:off x="736584" y="2198862"/>
            <a:ext cx="294953" cy="0"/>
          </a:xfrm>
          <a:prstGeom prst="line">
            <a:avLst/>
          </a:prstGeom>
          <a:noFill/>
          <a:ln w="28575" cap="flat" cmpd="sng" algn="ctr">
            <a:solidFill>
              <a:srgbClr val="000000"/>
            </a:solidFill>
            <a:prstDash val="solid"/>
            <a:round/>
            <a:headEnd type="none" w="med" len="med"/>
            <a:tailEnd type="none" w="med" len="med"/>
          </a:ln>
          <a:effectLst/>
        </p:spPr>
      </p:cxnSp>
      <p:cxnSp>
        <p:nvCxnSpPr>
          <p:cNvPr id="12" name="File"/>
          <p:cNvCxnSpPr/>
          <p:nvPr/>
        </p:nvCxnSpPr>
        <p:spPr bwMode="auto">
          <a:xfrm>
            <a:off x="736455" y="2291601"/>
            <a:ext cx="294953" cy="0"/>
          </a:xfrm>
          <a:prstGeom prst="line">
            <a:avLst/>
          </a:prstGeom>
          <a:noFill/>
          <a:ln w="28575" cap="flat" cmpd="sng" algn="ctr">
            <a:solidFill>
              <a:srgbClr val="000000"/>
            </a:solidFill>
            <a:prstDash val="solid"/>
            <a:round/>
            <a:headEnd type="none" w="med" len="med"/>
            <a:tailEnd type="none" w="med" len="med"/>
          </a:ln>
          <a:effectLst/>
        </p:spPr>
      </p:cxnSp>
      <p:cxnSp>
        <p:nvCxnSpPr>
          <p:cNvPr id="13" name="Side menu option"/>
          <p:cNvCxnSpPr/>
          <p:nvPr/>
        </p:nvCxnSpPr>
        <p:spPr bwMode="auto">
          <a:xfrm>
            <a:off x="717722" y="2481851"/>
            <a:ext cx="332419" cy="0"/>
          </a:xfrm>
          <a:prstGeom prst="line">
            <a:avLst/>
          </a:prstGeom>
          <a:noFill/>
          <a:ln w="57150" cap="flat" cmpd="sng" algn="ctr">
            <a:solidFill>
              <a:srgbClr val="00B0F0"/>
            </a:solidFill>
            <a:prstDash val="solid"/>
            <a:round/>
            <a:headEnd type="none" w="med" len="med"/>
            <a:tailEnd type="none" w="med" len="med"/>
          </a:ln>
          <a:effectLst/>
        </p:spPr>
      </p:cxnSp>
      <p:cxnSp>
        <p:nvCxnSpPr>
          <p:cNvPr id="14" name="File"/>
          <p:cNvCxnSpPr/>
          <p:nvPr/>
        </p:nvCxnSpPr>
        <p:spPr bwMode="auto">
          <a:xfrm>
            <a:off x="736454" y="2590548"/>
            <a:ext cx="294953" cy="0"/>
          </a:xfrm>
          <a:prstGeom prst="line">
            <a:avLst/>
          </a:prstGeom>
          <a:noFill/>
          <a:ln w="28575" cap="flat" cmpd="sng" algn="ctr">
            <a:solidFill>
              <a:srgbClr val="000000"/>
            </a:solidFill>
            <a:prstDash val="solid"/>
            <a:round/>
            <a:headEnd type="none" w="med" len="med"/>
            <a:tailEnd type="none" w="med" len="med"/>
          </a:ln>
          <a:effectLst/>
        </p:spPr>
      </p:cxnSp>
      <p:cxnSp>
        <p:nvCxnSpPr>
          <p:cNvPr id="15" name="File"/>
          <p:cNvCxnSpPr/>
          <p:nvPr/>
        </p:nvCxnSpPr>
        <p:spPr bwMode="auto">
          <a:xfrm>
            <a:off x="736326" y="2683286"/>
            <a:ext cx="294953" cy="0"/>
          </a:xfrm>
          <a:prstGeom prst="line">
            <a:avLst/>
          </a:prstGeom>
          <a:noFill/>
          <a:ln w="28575" cap="flat" cmpd="sng" algn="ctr">
            <a:solidFill>
              <a:srgbClr val="000000"/>
            </a:solidFill>
            <a:prstDash val="solid"/>
            <a:round/>
            <a:headEnd type="none" w="med" len="med"/>
            <a:tailEnd type="none" w="med" len="med"/>
          </a:ln>
          <a:effectLst/>
        </p:spPr>
      </p:cxnSp>
      <p:sp>
        <p:nvSpPr>
          <p:cNvPr id="16" name="Rectangle 15"/>
          <p:cNvSpPr/>
          <p:nvPr/>
        </p:nvSpPr>
        <p:spPr>
          <a:xfrm>
            <a:off x="1119607" y="1993522"/>
            <a:ext cx="5270604" cy="2304138"/>
          </a:xfrm>
          <a:prstGeom prst="rect">
            <a:avLst/>
          </a:prstGeom>
          <a:ln w="19050">
            <a:solidFill>
              <a:schemeClr val="accent1"/>
            </a:solidFill>
          </a:ln>
        </p:spPr>
        <p:txBody>
          <a:bodyPr wrap="square" rtlCol="0" anchor="ctr">
            <a:noAutofit/>
          </a:bodyPr>
          <a:lstStyle/>
          <a:p>
            <a:pPr algn="ctr"/>
            <a:endParaRPr lang="nb-NO" sz="1200" dirty="0" smtClean="0">
              <a:solidFill>
                <a:schemeClr val="tx1"/>
              </a:solidFill>
              <a:latin typeface="+mj-lt"/>
            </a:endParaRPr>
          </a:p>
        </p:txBody>
      </p:sp>
      <p:sp>
        <p:nvSpPr>
          <p:cNvPr id="17" name="Rectangle 16"/>
          <p:cNvSpPr/>
          <p:nvPr/>
        </p:nvSpPr>
        <p:spPr>
          <a:xfrm>
            <a:off x="698861" y="1753377"/>
            <a:ext cx="4377195" cy="240027"/>
          </a:xfrm>
          <a:prstGeom prst="rect">
            <a:avLst/>
          </a:prstGeom>
          <a:solidFill>
            <a:srgbClr val="FFFFFF"/>
          </a:solidFill>
          <a:ln>
            <a:solidFill>
              <a:schemeClr val="tx1"/>
            </a:solidFill>
          </a:ln>
        </p:spPr>
        <p:txBody>
          <a:bodyPr wrap="square" rtlCol="0" anchor="ctr">
            <a:noAutofit/>
          </a:bodyPr>
          <a:lstStyle/>
          <a:p>
            <a:pPr algn="ctr"/>
            <a:endParaRPr lang="nb-NO" sz="1200" dirty="0" smtClean="0">
              <a:solidFill>
                <a:schemeClr val="tx1"/>
              </a:solidFill>
              <a:latin typeface="+mj-lt"/>
            </a:endParaRPr>
          </a:p>
        </p:txBody>
      </p:sp>
      <p:sp>
        <p:nvSpPr>
          <p:cNvPr id="18" name="Rounded Rectangle 17"/>
          <p:cNvSpPr/>
          <p:nvPr/>
        </p:nvSpPr>
        <p:spPr>
          <a:xfrm>
            <a:off x="1206049" y="1753377"/>
            <a:ext cx="701655" cy="240027"/>
          </a:xfrm>
          <a:prstGeom prst="roundRect">
            <a:avLst/>
          </a:prstGeom>
          <a:solidFill>
            <a:schemeClr val="bg1"/>
          </a:solidFill>
          <a:ln>
            <a:solidFill>
              <a:schemeClr val="accent1"/>
            </a:solidFill>
          </a:ln>
        </p:spPr>
        <p:txBody>
          <a:bodyPr wrap="square" rtlCol="0" anchor="ctr">
            <a:noAutofit/>
          </a:bodyPr>
          <a:lstStyle/>
          <a:p>
            <a:pPr algn="ctr"/>
            <a:r>
              <a:rPr lang="nb-NO" sz="1200" dirty="0" err="1"/>
              <a:t>Webdel</a:t>
            </a:r>
            <a:endParaRPr lang="nb-NO" sz="1200" dirty="0"/>
          </a:p>
        </p:txBody>
      </p:sp>
      <p:sp>
        <p:nvSpPr>
          <p:cNvPr id="19" name="Rounded Rectangle 18"/>
          <p:cNvSpPr/>
          <p:nvPr/>
        </p:nvSpPr>
        <p:spPr>
          <a:xfrm>
            <a:off x="1911707" y="1753378"/>
            <a:ext cx="1076117" cy="240025"/>
          </a:xfrm>
          <a:prstGeom prst="roundRect">
            <a:avLst/>
          </a:prstGeom>
          <a:solidFill>
            <a:schemeClr val="bg1"/>
          </a:solidFill>
          <a:ln>
            <a:solidFill>
              <a:schemeClr val="accent1"/>
            </a:solidFill>
          </a:ln>
        </p:spPr>
        <p:txBody>
          <a:bodyPr wrap="square" rtlCol="0" anchor="ctr">
            <a:noAutofit/>
          </a:bodyPr>
          <a:lstStyle/>
          <a:p>
            <a:pPr algn="ctr"/>
            <a:r>
              <a:rPr lang="nb-NO" sz="1200" dirty="0"/>
              <a:t>360° </a:t>
            </a:r>
            <a:r>
              <a:rPr lang="nb-NO" sz="1200" dirty="0" err="1"/>
              <a:t>webdel</a:t>
            </a:r>
            <a:endParaRPr lang="nb-NO" sz="1200" dirty="0"/>
          </a:p>
        </p:txBody>
      </p:sp>
      <p:sp>
        <p:nvSpPr>
          <p:cNvPr id="20" name="Rounded Rectangle 19"/>
          <p:cNvSpPr/>
          <p:nvPr/>
        </p:nvSpPr>
        <p:spPr>
          <a:xfrm>
            <a:off x="2987824" y="1753378"/>
            <a:ext cx="1058291" cy="240026"/>
          </a:xfrm>
          <a:prstGeom prst="roundRect">
            <a:avLst/>
          </a:prstGeom>
          <a:solidFill>
            <a:schemeClr val="bg1"/>
          </a:solidFill>
          <a:ln>
            <a:solidFill>
              <a:schemeClr val="accent1"/>
            </a:solidFill>
          </a:ln>
        </p:spPr>
        <p:txBody>
          <a:bodyPr wrap="square" rtlCol="0" anchor="ctr">
            <a:noAutofit/>
          </a:bodyPr>
          <a:lstStyle/>
          <a:p>
            <a:pPr algn="ctr"/>
            <a:r>
              <a:rPr lang="nb-NO" sz="1200" dirty="0" smtClean="0">
                <a:latin typeface="+mj-lt"/>
              </a:rPr>
              <a:t>Favoritt</a:t>
            </a:r>
          </a:p>
        </p:txBody>
      </p:sp>
      <p:sp>
        <p:nvSpPr>
          <p:cNvPr id="22" name="TextBox 21"/>
          <p:cNvSpPr txBox="1"/>
          <p:nvPr/>
        </p:nvSpPr>
        <p:spPr>
          <a:xfrm>
            <a:off x="683568" y="1057300"/>
            <a:ext cx="5706641" cy="155523"/>
          </a:xfrm>
          <a:prstGeom prst="rect">
            <a:avLst/>
          </a:prstGeom>
          <a:solidFill>
            <a:srgbClr val="003366"/>
          </a:solidFill>
          <a:ln>
            <a:solidFill>
              <a:schemeClr val="tx1"/>
            </a:solidFill>
          </a:ln>
        </p:spPr>
        <p:txBody>
          <a:bodyPr wrap="square" lIns="72000" rIns="72000" rtlCol="0" anchor="ctr">
            <a:noAutofit/>
          </a:bodyPr>
          <a:lstStyle/>
          <a:p>
            <a:pPr marL="180975" indent="-180975" algn="r">
              <a:buClr>
                <a:srgbClr val="C00000"/>
              </a:buClr>
              <a:buFont typeface="Wingdings" pitchFamily="2" charset="2"/>
              <a:buNone/>
            </a:pPr>
            <a:r>
              <a:rPr lang="nb-NO" sz="1000" dirty="0" err="1" smtClean="0">
                <a:solidFill>
                  <a:schemeClr val="bg1"/>
                </a:solidFill>
              </a:rPr>
              <a:t>Xxxxx</a:t>
            </a:r>
            <a:r>
              <a:rPr lang="nb-NO" sz="1000" dirty="0" smtClean="0">
                <a:solidFill>
                  <a:schemeClr val="bg1"/>
                </a:solidFill>
              </a:rPr>
              <a:t> - xxx</a:t>
            </a:r>
          </a:p>
        </p:txBody>
      </p:sp>
      <p:sp>
        <p:nvSpPr>
          <p:cNvPr id="25" name="Rounded Rectangle 24"/>
          <p:cNvSpPr/>
          <p:nvPr/>
        </p:nvSpPr>
        <p:spPr>
          <a:xfrm>
            <a:off x="2483769" y="1417340"/>
            <a:ext cx="936104" cy="336035"/>
          </a:xfrm>
          <a:prstGeom prst="roundRect">
            <a:avLst/>
          </a:prstGeom>
          <a:solidFill>
            <a:schemeClr val="bg1"/>
          </a:solidFill>
          <a:ln>
            <a:solidFill>
              <a:schemeClr val="accent1"/>
            </a:solidFill>
          </a:ln>
        </p:spPr>
        <p:txBody>
          <a:bodyPr wrap="square" rtlCol="0" anchor="ctr">
            <a:noAutofit/>
          </a:bodyPr>
          <a:lstStyle/>
          <a:p>
            <a:pPr algn="ctr"/>
            <a:endParaRPr lang="nb-NO" sz="1200" dirty="0" smtClean="0">
              <a:latin typeface="+mj-lt"/>
            </a:endParaRPr>
          </a:p>
        </p:txBody>
      </p:sp>
      <p:sp>
        <p:nvSpPr>
          <p:cNvPr id="26" name="Rounded Rectangle 25"/>
          <p:cNvSpPr/>
          <p:nvPr/>
        </p:nvSpPr>
        <p:spPr>
          <a:xfrm>
            <a:off x="3438297" y="1417341"/>
            <a:ext cx="701655" cy="336034"/>
          </a:xfrm>
          <a:prstGeom prst="roundRect">
            <a:avLst/>
          </a:prstGeom>
          <a:solidFill>
            <a:schemeClr val="bg1"/>
          </a:solidFill>
          <a:ln>
            <a:solidFill>
              <a:schemeClr val="accent1"/>
            </a:solidFill>
          </a:ln>
        </p:spPr>
        <p:txBody>
          <a:bodyPr wrap="square" rtlCol="0" anchor="ctr">
            <a:noAutofit/>
          </a:bodyPr>
          <a:lstStyle/>
          <a:p>
            <a:pPr algn="ctr"/>
            <a:endParaRPr lang="nb-NO" sz="1200" dirty="0" smtClean="0">
              <a:latin typeface="+mj-lt"/>
            </a:endParaRPr>
          </a:p>
        </p:txBody>
      </p:sp>
      <p:grpSp>
        <p:nvGrpSpPr>
          <p:cNvPr id="27" name="Group 26"/>
          <p:cNvGrpSpPr/>
          <p:nvPr/>
        </p:nvGrpSpPr>
        <p:grpSpPr>
          <a:xfrm>
            <a:off x="1259632" y="2065412"/>
            <a:ext cx="5040560" cy="2160240"/>
            <a:chOff x="7065472" y="4451893"/>
            <a:chExt cx="1795661" cy="1008826"/>
          </a:xfrm>
        </p:grpSpPr>
        <p:grpSp>
          <p:nvGrpSpPr>
            <p:cNvPr id="28" name="Group 158"/>
            <p:cNvGrpSpPr/>
            <p:nvPr/>
          </p:nvGrpSpPr>
          <p:grpSpPr>
            <a:xfrm>
              <a:off x="7065472" y="4452607"/>
              <a:ext cx="469842" cy="1008112"/>
              <a:chOff x="5687498" y="5547033"/>
              <a:chExt cx="1409329" cy="2167043"/>
            </a:xfrm>
          </p:grpSpPr>
          <p:sp>
            <p:nvSpPr>
              <p:cNvPr id="35" name="Rectangle 114"/>
              <p:cNvSpPr>
                <a:spLocks noChangeArrowheads="1"/>
              </p:cNvSpPr>
              <p:nvPr/>
            </p:nvSpPr>
            <p:spPr bwMode="auto">
              <a:xfrm>
                <a:off x="5687498" y="5547033"/>
                <a:ext cx="1409328" cy="2167043"/>
              </a:xfrm>
              <a:prstGeom prst="rect">
                <a:avLst/>
              </a:prstGeom>
              <a:solidFill>
                <a:srgbClr val="D2EFF6">
                  <a:alpha val="58038"/>
                </a:srgbClr>
              </a:solidFill>
              <a:ln w="9525">
                <a:solidFill>
                  <a:schemeClr val="tx1"/>
                </a:solidFill>
                <a:miter lim="800000"/>
                <a:headEnd/>
                <a:tailEnd/>
              </a:ln>
            </p:spPr>
            <p:txBody>
              <a:bodyPr wrap="none" anchor="ctr"/>
              <a:lstStyle/>
              <a:p>
                <a:endParaRPr lang="da-DK"/>
              </a:p>
            </p:txBody>
          </p:sp>
          <p:sp>
            <p:nvSpPr>
              <p:cNvPr id="36" name="Rectangle 131"/>
              <p:cNvSpPr>
                <a:spLocks noChangeArrowheads="1"/>
              </p:cNvSpPr>
              <p:nvPr/>
            </p:nvSpPr>
            <p:spPr bwMode="auto">
              <a:xfrm>
                <a:off x="5687499" y="5548568"/>
                <a:ext cx="1409328" cy="167345"/>
              </a:xfrm>
              <a:prstGeom prst="rect">
                <a:avLst/>
              </a:prstGeom>
              <a:solidFill>
                <a:srgbClr val="00359E">
                  <a:alpha val="58000"/>
                </a:srgbClr>
              </a:solidFill>
              <a:ln w="9525">
                <a:solidFill>
                  <a:schemeClr val="tx1"/>
                </a:solidFill>
                <a:miter lim="800000"/>
                <a:headEnd/>
                <a:tailEnd/>
              </a:ln>
            </p:spPr>
            <p:txBody>
              <a:bodyPr wrap="none" anchor="ctr"/>
              <a:lstStyle/>
              <a:p>
                <a:endParaRPr lang="da-DK"/>
              </a:p>
            </p:txBody>
          </p:sp>
        </p:grpSp>
        <p:grpSp>
          <p:nvGrpSpPr>
            <p:cNvPr id="29" name="Group 161"/>
            <p:cNvGrpSpPr/>
            <p:nvPr/>
          </p:nvGrpSpPr>
          <p:grpSpPr>
            <a:xfrm>
              <a:off x="7578518" y="4453321"/>
              <a:ext cx="637484" cy="1007397"/>
              <a:chOff x="5660504" y="5548924"/>
              <a:chExt cx="1912183" cy="2167043"/>
            </a:xfrm>
          </p:grpSpPr>
          <p:sp>
            <p:nvSpPr>
              <p:cNvPr id="33" name="Rectangle 114"/>
              <p:cNvSpPr>
                <a:spLocks noChangeArrowheads="1"/>
              </p:cNvSpPr>
              <p:nvPr/>
            </p:nvSpPr>
            <p:spPr bwMode="auto">
              <a:xfrm>
                <a:off x="5660504" y="5548924"/>
                <a:ext cx="1912183" cy="2167043"/>
              </a:xfrm>
              <a:prstGeom prst="rect">
                <a:avLst/>
              </a:prstGeom>
              <a:solidFill>
                <a:srgbClr val="D2EFF6">
                  <a:alpha val="58038"/>
                </a:srgbClr>
              </a:solidFill>
              <a:ln w="9525">
                <a:solidFill>
                  <a:schemeClr val="tx1"/>
                </a:solidFill>
                <a:miter lim="800000"/>
                <a:headEnd/>
                <a:tailEnd/>
              </a:ln>
            </p:spPr>
            <p:txBody>
              <a:bodyPr wrap="none" anchor="ctr"/>
              <a:lstStyle/>
              <a:p>
                <a:endParaRPr lang="da-DK"/>
              </a:p>
            </p:txBody>
          </p:sp>
          <p:sp>
            <p:nvSpPr>
              <p:cNvPr id="34" name="Rectangle 131"/>
              <p:cNvSpPr>
                <a:spLocks noChangeArrowheads="1"/>
              </p:cNvSpPr>
              <p:nvPr/>
            </p:nvSpPr>
            <p:spPr bwMode="auto">
              <a:xfrm>
                <a:off x="5660504" y="5550461"/>
                <a:ext cx="1912183" cy="165928"/>
              </a:xfrm>
              <a:prstGeom prst="rect">
                <a:avLst/>
              </a:prstGeom>
              <a:solidFill>
                <a:srgbClr val="00359E">
                  <a:alpha val="58000"/>
                </a:srgbClr>
              </a:solidFill>
              <a:ln w="9525">
                <a:solidFill>
                  <a:schemeClr val="tx1"/>
                </a:solidFill>
                <a:miter lim="800000"/>
                <a:headEnd/>
                <a:tailEnd/>
              </a:ln>
            </p:spPr>
            <p:txBody>
              <a:bodyPr wrap="none" anchor="ctr"/>
              <a:lstStyle/>
              <a:p>
                <a:endParaRPr lang="da-DK"/>
              </a:p>
            </p:txBody>
          </p:sp>
        </p:grpSp>
        <p:grpSp>
          <p:nvGrpSpPr>
            <p:cNvPr id="30" name="Group 164"/>
            <p:cNvGrpSpPr/>
            <p:nvPr/>
          </p:nvGrpSpPr>
          <p:grpSpPr>
            <a:xfrm>
              <a:off x="8271130" y="4451893"/>
              <a:ext cx="590003" cy="1006682"/>
              <a:chOff x="6172124" y="5546207"/>
              <a:chExt cx="1769761" cy="2167043"/>
            </a:xfrm>
          </p:grpSpPr>
          <p:sp>
            <p:nvSpPr>
              <p:cNvPr id="31" name="Rectangle 114"/>
              <p:cNvSpPr>
                <a:spLocks noChangeArrowheads="1"/>
              </p:cNvSpPr>
              <p:nvPr/>
            </p:nvSpPr>
            <p:spPr bwMode="auto">
              <a:xfrm>
                <a:off x="6172124" y="5546207"/>
                <a:ext cx="1769761" cy="2167043"/>
              </a:xfrm>
              <a:prstGeom prst="rect">
                <a:avLst/>
              </a:prstGeom>
              <a:solidFill>
                <a:srgbClr val="D2EFF6">
                  <a:alpha val="58038"/>
                </a:srgbClr>
              </a:solidFill>
              <a:ln w="9525">
                <a:solidFill>
                  <a:schemeClr val="tx1"/>
                </a:solidFill>
                <a:miter lim="800000"/>
                <a:headEnd/>
                <a:tailEnd/>
              </a:ln>
            </p:spPr>
            <p:txBody>
              <a:bodyPr wrap="none" anchor="ctr"/>
              <a:lstStyle/>
              <a:p>
                <a:endParaRPr lang="da-DK"/>
              </a:p>
            </p:txBody>
          </p:sp>
          <p:sp>
            <p:nvSpPr>
              <p:cNvPr id="32" name="Rectangle 131"/>
              <p:cNvSpPr>
                <a:spLocks noChangeArrowheads="1"/>
              </p:cNvSpPr>
              <p:nvPr/>
            </p:nvSpPr>
            <p:spPr bwMode="auto">
              <a:xfrm>
                <a:off x="6172124" y="5547744"/>
                <a:ext cx="1769756" cy="169121"/>
              </a:xfrm>
              <a:prstGeom prst="rect">
                <a:avLst/>
              </a:prstGeom>
              <a:solidFill>
                <a:srgbClr val="00359E">
                  <a:alpha val="58000"/>
                </a:srgbClr>
              </a:solidFill>
              <a:ln w="9525">
                <a:solidFill>
                  <a:schemeClr val="tx1"/>
                </a:solidFill>
                <a:miter lim="800000"/>
                <a:headEnd/>
                <a:tailEnd/>
              </a:ln>
            </p:spPr>
            <p:txBody>
              <a:bodyPr wrap="none" anchor="ctr"/>
              <a:lstStyle/>
              <a:p>
                <a:endParaRPr lang="da-DK"/>
              </a:p>
            </p:txBody>
          </p:sp>
        </p:grpSp>
      </p:grpSp>
      <p:sp>
        <p:nvSpPr>
          <p:cNvPr id="38" name="Rounded Rectangle 37"/>
          <p:cNvSpPr/>
          <p:nvPr/>
        </p:nvSpPr>
        <p:spPr>
          <a:xfrm>
            <a:off x="3438297" y="1417342"/>
            <a:ext cx="701655" cy="336034"/>
          </a:xfrm>
          <a:prstGeom prst="roundRect">
            <a:avLst/>
          </a:prstGeom>
          <a:solidFill>
            <a:schemeClr val="bg1"/>
          </a:solidFill>
          <a:ln>
            <a:solidFill>
              <a:schemeClr val="accent1"/>
            </a:solidFill>
          </a:ln>
        </p:spPr>
        <p:txBody>
          <a:bodyPr wrap="square" rtlCol="0" anchor="ctr">
            <a:noAutofit/>
          </a:bodyPr>
          <a:lstStyle/>
          <a:p>
            <a:pPr algn="ctr"/>
            <a:r>
              <a:rPr lang="nb-NO" sz="1200" dirty="0" smtClean="0">
                <a:latin typeface="+mj-lt"/>
              </a:rPr>
              <a:t>Sett inn</a:t>
            </a:r>
          </a:p>
        </p:txBody>
      </p:sp>
      <p:sp>
        <p:nvSpPr>
          <p:cNvPr id="6" name="TextBox 5"/>
          <p:cNvSpPr txBox="1"/>
          <p:nvPr/>
        </p:nvSpPr>
        <p:spPr>
          <a:xfrm>
            <a:off x="4644008" y="2220461"/>
            <a:ext cx="1151494" cy="276999"/>
          </a:xfrm>
          <a:prstGeom prst="rect">
            <a:avLst/>
          </a:prstGeom>
          <a:noFill/>
        </p:spPr>
        <p:txBody>
          <a:bodyPr wrap="square" rtlCol="0">
            <a:spAutoFit/>
          </a:bodyPr>
          <a:lstStyle/>
          <a:p>
            <a:r>
              <a:rPr lang="nb-NO" sz="1200" dirty="0" smtClean="0"/>
              <a:t>Favoritt</a:t>
            </a:r>
            <a:endParaRPr lang="nb-NO" dirty="0"/>
          </a:p>
        </p:txBody>
      </p:sp>
      <p:sp>
        <p:nvSpPr>
          <p:cNvPr id="39" name="Isosceles Triangle 38"/>
          <p:cNvSpPr/>
          <p:nvPr/>
        </p:nvSpPr>
        <p:spPr>
          <a:xfrm flipV="1">
            <a:off x="5746867" y="2333119"/>
            <a:ext cx="144016" cy="92333"/>
          </a:xfrm>
          <a:prstGeom prst="triangl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extBox 6"/>
          <p:cNvSpPr txBox="1"/>
          <p:nvPr/>
        </p:nvSpPr>
        <p:spPr>
          <a:xfrm>
            <a:off x="4738755" y="2569468"/>
            <a:ext cx="1224136" cy="461665"/>
          </a:xfrm>
          <a:prstGeom prst="rect">
            <a:avLst/>
          </a:prstGeom>
          <a:noFill/>
          <a:ln>
            <a:solidFill>
              <a:schemeClr val="tx1"/>
            </a:solidFill>
          </a:ln>
        </p:spPr>
        <p:txBody>
          <a:bodyPr wrap="square" rtlCol="0">
            <a:spAutoFit/>
          </a:bodyPr>
          <a:lstStyle/>
          <a:p>
            <a:r>
              <a:rPr lang="nb-NO" sz="1200" dirty="0" smtClean="0"/>
              <a:t>Rediger </a:t>
            </a:r>
            <a:r>
              <a:rPr lang="nb-NO" sz="1200" dirty="0" err="1" smtClean="0"/>
              <a:t>webdel</a:t>
            </a:r>
            <a:endParaRPr lang="nb-NO" sz="1200" dirty="0" smtClean="0"/>
          </a:p>
          <a:p>
            <a:r>
              <a:rPr lang="nb-NO" sz="1200" dirty="0" smtClean="0"/>
              <a:t>Slett</a:t>
            </a:r>
            <a:endParaRPr lang="nb-NO" sz="1200" dirty="0"/>
          </a:p>
        </p:txBody>
      </p:sp>
      <p:sp>
        <p:nvSpPr>
          <p:cNvPr id="40" name="Søkeboks"/>
          <p:cNvSpPr/>
          <p:nvPr/>
        </p:nvSpPr>
        <p:spPr>
          <a:xfrm>
            <a:off x="5508104" y="1777380"/>
            <a:ext cx="864096" cy="199022"/>
          </a:xfrm>
          <a:prstGeom prst="rect">
            <a:avLst/>
          </a:prstGeom>
          <a:solidFill>
            <a:srgbClr val="FFFFFF"/>
          </a:solidFill>
          <a:ln>
            <a:solidFill>
              <a:srgbClr val="000000"/>
            </a:solidFill>
          </a:ln>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b-NO" sz="1200" b="0" i="0" u="none" strike="noStrike" kern="0" cap="none" spc="0" normalizeH="0" baseline="0" noProof="0" dirty="0" smtClean="0">
                <a:ln>
                  <a:noFill/>
                </a:ln>
                <a:effectLst/>
                <a:uLnTx/>
                <a:uFillTx/>
                <a:latin typeface="Arial Narrow"/>
              </a:rPr>
              <a:t>Legg til</a:t>
            </a:r>
          </a:p>
        </p:txBody>
      </p:sp>
      <p:grpSp>
        <p:nvGrpSpPr>
          <p:cNvPr id="10" name="Group 9"/>
          <p:cNvGrpSpPr/>
          <p:nvPr/>
        </p:nvGrpSpPr>
        <p:grpSpPr>
          <a:xfrm>
            <a:off x="6757467" y="1033569"/>
            <a:ext cx="1702965" cy="982945"/>
            <a:chOff x="6757467" y="1033569"/>
            <a:chExt cx="1702965" cy="982945"/>
          </a:xfrm>
        </p:grpSpPr>
        <p:grpSp>
          <p:nvGrpSpPr>
            <p:cNvPr id="41" name="Group 40"/>
            <p:cNvGrpSpPr/>
            <p:nvPr/>
          </p:nvGrpSpPr>
          <p:grpSpPr>
            <a:xfrm>
              <a:off x="6757467" y="1141173"/>
              <a:ext cx="1702965" cy="875341"/>
              <a:chOff x="1619672" y="1828308"/>
              <a:chExt cx="5536642" cy="4665030"/>
            </a:xfrm>
          </p:grpSpPr>
          <p:grpSp>
            <p:nvGrpSpPr>
              <p:cNvPr id="42" name="Group 41"/>
              <p:cNvGrpSpPr/>
              <p:nvPr/>
            </p:nvGrpSpPr>
            <p:grpSpPr>
              <a:xfrm>
                <a:off x="1619672" y="2607020"/>
                <a:ext cx="5536642" cy="3886318"/>
                <a:chOff x="2491741" y="2427495"/>
                <a:chExt cx="4160517" cy="3215622"/>
              </a:xfrm>
            </p:grpSpPr>
            <p:sp>
              <p:nvSpPr>
                <p:cNvPr id="60" name="Freeform 22"/>
                <p:cNvSpPr/>
                <p:nvPr/>
              </p:nvSpPr>
              <p:spPr>
                <a:xfrm>
                  <a:off x="5514250" y="2427495"/>
                  <a:ext cx="1138008" cy="739705"/>
                </a:xfrm>
                <a:prstGeom prst="ellipse">
                  <a:avLst/>
                </a:prstGeom>
                <a:solidFill>
                  <a:srgbClr val="0070C0"/>
                </a:solidFill>
                <a:effectLst>
                  <a:outerShdw blurRad="40000" dist="20000" dir="5400000" rotWithShape="0">
                    <a:srgbClr val="000000">
                      <a:alpha val="38000"/>
                    </a:srgbClr>
                  </a:outerShdw>
                  <a:reflection blurRad="6350" stA="52000" endA="300" endPos="35000" dir="5400000" sy="-100000" algn="bl" rotWithShape="0"/>
                </a:effectLst>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11980"/>
                    <a:satOff val="97"/>
                    <a:lumOff val="2079"/>
                    <a:alphaOff val="0"/>
                  </a:schemeClr>
                </a:fillRef>
                <a:effectRef idx="1">
                  <a:schemeClr val="accent3">
                    <a:hueOff val="11980"/>
                    <a:satOff val="97"/>
                    <a:lumOff val="2079"/>
                    <a:alphaOff val="0"/>
                  </a:schemeClr>
                </a:effectRef>
                <a:fontRef idx="minor">
                  <a:schemeClr val="dk1"/>
                </a:fontRef>
              </p:style>
              <p:txBody>
                <a:bodyPr spcFirstLastPara="0" vert="horz" wrap="square" lIns="97069" tIns="97069" rIns="97069" bIns="97069" numCol="1" spcCol="1270" anchor="ctr" anchorCtr="0">
                  <a:noAutofit/>
                </a:bodyPr>
                <a:lstStyle/>
                <a:p>
                  <a:pPr lvl="0" algn="ctr" defTabSz="711200">
                    <a:lnSpc>
                      <a:spcPct val="90000"/>
                    </a:lnSpc>
                    <a:spcBef>
                      <a:spcPct val="0"/>
                    </a:spcBef>
                    <a:spcAft>
                      <a:spcPct val="35000"/>
                    </a:spcAft>
                  </a:pPr>
                  <a:endParaRPr lang="nb-NO" kern="1200" dirty="0">
                    <a:solidFill>
                      <a:srgbClr val="E92E30"/>
                    </a:solidFill>
                  </a:endParaRPr>
                </a:p>
              </p:txBody>
            </p:sp>
            <p:sp>
              <p:nvSpPr>
                <p:cNvPr id="61" name="Freeform 23"/>
                <p:cNvSpPr/>
                <p:nvPr/>
              </p:nvSpPr>
              <p:spPr>
                <a:xfrm>
                  <a:off x="5514250" y="3882171"/>
                  <a:ext cx="1138008" cy="739705"/>
                </a:xfrm>
                <a:prstGeom prst="ellipse">
                  <a:avLst/>
                </a:prstGeom>
                <a:effectLst>
                  <a:outerShdw blurRad="40000" dist="20000" dir="5400000" rotWithShape="0">
                    <a:srgbClr val="000000">
                      <a:alpha val="38000"/>
                    </a:srgbClr>
                  </a:outerShdw>
                  <a:reflection blurRad="6350" stA="52000" endA="300" endPos="35000" dir="5400000" sy="-100000" algn="bl" rotWithShape="0"/>
                </a:effectLst>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23960"/>
                    <a:satOff val="194"/>
                    <a:lumOff val="4157"/>
                    <a:alphaOff val="0"/>
                  </a:schemeClr>
                </a:fillRef>
                <a:effectRef idx="1">
                  <a:schemeClr val="accent3">
                    <a:hueOff val="23960"/>
                    <a:satOff val="194"/>
                    <a:lumOff val="4157"/>
                    <a:alphaOff val="0"/>
                  </a:schemeClr>
                </a:effectRef>
                <a:fontRef idx="minor">
                  <a:schemeClr val="dk1"/>
                </a:fontRef>
              </p:style>
              <p:txBody>
                <a:bodyPr spcFirstLastPara="0" vert="horz" wrap="square" lIns="97069" tIns="97069" rIns="97069" bIns="97069" numCol="1" spcCol="1270" anchor="ctr" anchorCtr="0">
                  <a:noAutofit/>
                </a:bodyPr>
                <a:lstStyle/>
                <a:p>
                  <a:pPr lvl="0" algn="ctr" defTabSz="711200">
                    <a:lnSpc>
                      <a:spcPct val="90000"/>
                    </a:lnSpc>
                    <a:spcBef>
                      <a:spcPct val="0"/>
                    </a:spcBef>
                    <a:spcAft>
                      <a:spcPct val="35000"/>
                    </a:spcAft>
                  </a:pPr>
                  <a:endParaRPr lang="nb-NO" kern="1200" dirty="0"/>
                </a:p>
              </p:txBody>
            </p:sp>
            <p:sp>
              <p:nvSpPr>
                <p:cNvPr id="62" name="Freeform 24"/>
                <p:cNvSpPr/>
                <p:nvPr/>
              </p:nvSpPr>
              <p:spPr>
                <a:xfrm>
                  <a:off x="4002995" y="4903412"/>
                  <a:ext cx="1138008" cy="739705"/>
                </a:xfrm>
                <a:prstGeom prst="ellipse">
                  <a:avLst/>
                </a:prstGeom>
                <a:effectLst>
                  <a:outerShdw blurRad="40000" dist="20000" dir="5400000" rotWithShape="0">
                    <a:srgbClr val="000000">
                      <a:alpha val="38000"/>
                    </a:srgbClr>
                  </a:outerShdw>
                  <a:reflection blurRad="6350" stA="52000" endA="300" endPos="35000" dir="5400000" sy="-100000" algn="bl" rotWithShape="0"/>
                </a:effectLst>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35940"/>
                    <a:satOff val="292"/>
                    <a:lumOff val="6236"/>
                    <a:alphaOff val="0"/>
                  </a:schemeClr>
                </a:fillRef>
                <a:effectRef idx="1">
                  <a:schemeClr val="accent3">
                    <a:hueOff val="35940"/>
                    <a:satOff val="292"/>
                    <a:lumOff val="6236"/>
                    <a:alphaOff val="0"/>
                  </a:schemeClr>
                </a:effectRef>
                <a:fontRef idx="minor">
                  <a:schemeClr val="dk1"/>
                </a:fontRef>
              </p:style>
              <p:txBody>
                <a:bodyPr spcFirstLastPara="0" vert="horz" wrap="square" lIns="97069" tIns="97069" rIns="97069" bIns="97069" numCol="1" spcCol="1270" anchor="ctr" anchorCtr="0">
                  <a:noAutofit/>
                </a:bodyPr>
                <a:lstStyle/>
                <a:p>
                  <a:pPr lvl="0" algn="ctr" defTabSz="711200">
                    <a:lnSpc>
                      <a:spcPct val="90000"/>
                    </a:lnSpc>
                    <a:spcBef>
                      <a:spcPct val="0"/>
                    </a:spcBef>
                    <a:spcAft>
                      <a:spcPct val="35000"/>
                    </a:spcAft>
                  </a:pPr>
                  <a:endParaRPr lang="nb-NO" kern="1200" dirty="0" smtClean="0"/>
                </a:p>
              </p:txBody>
            </p:sp>
            <p:sp>
              <p:nvSpPr>
                <p:cNvPr id="63" name="Freeform 25"/>
                <p:cNvSpPr/>
                <p:nvPr/>
              </p:nvSpPr>
              <p:spPr>
                <a:xfrm>
                  <a:off x="2491741" y="3882171"/>
                  <a:ext cx="1138008" cy="739705"/>
                </a:xfrm>
                <a:prstGeom prst="ellipse">
                  <a:avLst/>
                </a:prstGeom>
                <a:effectLst>
                  <a:outerShdw blurRad="40000" dist="20000" dir="5400000" rotWithShape="0">
                    <a:srgbClr val="000000">
                      <a:alpha val="38000"/>
                    </a:srgbClr>
                  </a:outerShdw>
                  <a:reflection blurRad="6350" stA="52000" endA="300" endPos="35000" dir="5400000" sy="-100000" algn="bl" rotWithShape="0"/>
                </a:effectLst>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47919"/>
                    <a:satOff val="389"/>
                    <a:lumOff val="8314"/>
                    <a:alphaOff val="0"/>
                  </a:schemeClr>
                </a:fillRef>
                <a:effectRef idx="1">
                  <a:schemeClr val="accent3">
                    <a:hueOff val="47919"/>
                    <a:satOff val="389"/>
                    <a:lumOff val="8314"/>
                    <a:alphaOff val="0"/>
                  </a:schemeClr>
                </a:effectRef>
                <a:fontRef idx="minor">
                  <a:schemeClr val="dk1"/>
                </a:fontRef>
              </p:style>
              <p:txBody>
                <a:bodyPr spcFirstLastPara="0" vert="horz" wrap="square" lIns="97069" tIns="97069" rIns="97069" bIns="97069" numCol="1" spcCol="1270" anchor="ctr" anchorCtr="0">
                  <a:noAutofit/>
                </a:bodyPr>
                <a:lstStyle/>
                <a:p>
                  <a:pPr lvl="0" algn="ctr" defTabSz="711200">
                    <a:lnSpc>
                      <a:spcPct val="90000"/>
                    </a:lnSpc>
                    <a:spcBef>
                      <a:spcPct val="0"/>
                    </a:spcBef>
                    <a:spcAft>
                      <a:spcPct val="35000"/>
                    </a:spcAft>
                  </a:pPr>
                  <a:endParaRPr lang="nb-NO" kern="1200" dirty="0" smtClean="0"/>
                </a:p>
              </p:txBody>
            </p:sp>
            <p:sp>
              <p:nvSpPr>
                <p:cNvPr id="64" name="Freeform 26"/>
                <p:cNvSpPr/>
                <p:nvPr/>
              </p:nvSpPr>
              <p:spPr>
                <a:xfrm>
                  <a:off x="2491741" y="2427495"/>
                  <a:ext cx="1138008" cy="739705"/>
                </a:xfrm>
                <a:prstGeom prst="ellipse">
                  <a:avLst/>
                </a:prstGeom>
                <a:effectLst>
                  <a:outerShdw blurRad="40000" dist="20000" dir="5400000" rotWithShape="0">
                    <a:srgbClr val="000000">
                      <a:alpha val="38000"/>
                    </a:srgbClr>
                  </a:outerShdw>
                  <a:reflection blurRad="6350" stA="52000" endA="300" endPos="35000" dir="5400000" sy="-100000" algn="bl" rotWithShape="0"/>
                </a:effectLst>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59899"/>
                    <a:satOff val="486"/>
                    <a:lumOff val="10393"/>
                    <a:alphaOff val="0"/>
                  </a:schemeClr>
                </a:fillRef>
                <a:effectRef idx="1">
                  <a:schemeClr val="accent3">
                    <a:hueOff val="59899"/>
                    <a:satOff val="486"/>
                    <a:lumOff val="10393"/>
                    <a:alphaOff val="0"/>
                  </a:schemeClr>
                </a:effectRef>
                <a:fontRef idx="minor">
                  <a:schemeClr val="dk1"/>
                </a:fontRef>
              </p:style>
              <p:txBody>
                <a:bodyPr spcFirstLastPara="0" vert="horz" wrap="square" lIns="97069" tIns="97069" rIns="97069" bIns="97069" numCol="1" spcCol="1270" anchor="ctr" anchorCtr="0">
                  <a:noAutofit/>
                </a:bodyPr>
                <a:lstStyle/>
                <a:p>
                  <a:pPr lvl="0" algn="ctr" defTabSz="711200">
                    <a:lnSpc>
                      <a:spcPct val="90000"/>
                    </a:lnSpc>
                    <a:spcBef>
                      <a:spcPct val="0"/>
                    </a:spcBef>
                    <a:spcAft>
                      <a:spcPct val="35000"/>
                    </a:spcAft>
                  </a:pPr>
                  <a:endParaRPr lang="nb-NO" kern="1200" dirty="0" smtClean="0"/>
                </a:p>
              </p:txBody>
            </p:sp>
          </p:grpSp>
          <p:grpSp>
            <p:nvGrpSpPr>
              <p:cNvPr id="43" name="Group 42"/>
              <p:cNvGrpSpPr/>
              <p:nvPr/>
            </p:nvGrpSpPr>
            <p:grpSpPr>
              <a:xfrm>
                <a:off x="2360295" y="1828308"/>
                <a:ext cx="4055395" cy="4223695"/>
                <a:chOff x="2360295" y="1828308"/>
                <a:chExt cx="4055395" cy="4223695"/>
              </a:xfrm>
            </p:grpSpPr>
            <p:cxnSp>
              <p:nvCxnSpPr>
                <p:cNvPr id="44" name="Straight Connector 43"/>
                <p:cNvCxnSpPr/>
                <p:nvPr/>
              </p:nvCxnSpPr>
              <p:spPr bwMode="auto">
                <a:xfrm>
                  <a:off x="4387992" y="2275302"/>
                  <a:ext cx="0" cy="3324048"/>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45" name="Straight Connector 44"/>
                <p:cNvCxnSpPr/>
                <p:nvPr/>
              </p:nvCxnSpPr>
              <p:spPr bwMode="auto">
                <a:xfrm>
                  <a:off x="2360295" y="3501008"/>
                  <a:ext cx="0" cy="864096"/>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46" name="Straight Connector 45"/>
                <p:cNvCxnSpPr/>
                <p:nvPr/>
              </p:nvCxnSpPr>
              <p:spPr bwMode="auto">
                <a:xfrm>
                  <a:off x="6402568" y="3501008"/>
                  <a:ext cx="0" cy="864096"/>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47" name="Straight Connector 46"/>
                <p:cNvCxnSpPr/>
                <p:nvPr/>
              </p:nvCxnSpPr>
              <p:spPr bwMode="auto">
                <a:xfrm flipH="1">
                  <a:off x="2360295" y="1828308"/>
                  <a:ext cx="1270491" cy="782991"/>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48" name="Straight Connector 47"/>
                <p:cNvCxnSpPr/>
                <p:nvPr/>
              </p:nvCxnSpPr>
              <p:spPr bwMode="auto">
                <a:xfrm flipH="1">
                  <a:off x="5145199" y="5269012"/>
                  <a:ext cx="1270491" cy="782991"/>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49" name="Straight Connector 48"/>
                <p:cNvCxnSpPr/>
                <p:nvPr/>
              </p:nvCxnSpPr>
              <p:spPr bwMode="auto">
                <a:xfrm flipH="1" flipV="1">
                  <a:off x="5145200" y="1828308"/>
                  <a:ext cx="1253907" cy="782991"/>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50" name="Straight Connector 49"/>
                <p:cNvCxnSpPr/>
                <p:nvPr/>
              </p:nvCxnSpPr>
              <p:spPr bwMode="auto">
                <a:xfrm flipH="1" flipV="1">
                  <a:off x="2405056" y="5269013"/>
                  <a:ext cx="1225730" cy="782990"/>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51" name="Straight Connector 50"/>
                <p:cNvCxnSpPr/>
                <p:nvPr/>
              </p:nvCxnSpPr>
              <p:spPr bwMode="auto">
                <a:xfrm flipV="1">
                  <a:off x="3134085" y="3054014"/>
                  <a:ext cx="2507816" cy="8540"/>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52" name="Straight Connector 51"/>
                <p:cNvCxnSpPr/>
                <p:nvPr/>
              </p:nvCxnSpPr>
              <p:spPr bwMode="auto">
                <a:xfrm>
                  <a:off x="3134085" y="4812098"/>
                  <a:ext cx="2507816" cy="0"/>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53" name="Straight Connector 52"/>
                <p:cNvCxnSpPr/>
                <p:nvPr/>
              </p:nvCxnSpPr>
              <p:spPr bwMode="auto">
                <a:xfrm flipH="1">
                  <a:off x="3134085" y="2275302"/>
                  <a:ext cx="1253909" cy="2536796"/>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54" name="Straight Connector 53"/>
                <p:cNvCxnSpPr/>
                <p:nvPr/>
              </p:nvCxnSpPr>
              <p:spPr bwMode="auto">
                <a:xfrm>
                  <a:off x="4387995" y="2275302"/>
                  <a:ext cx="1253906" cy="2536796"/>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55" name="Straight Connector 54"/>
                <p:cNvCxnSpPr/>
                <p:nvPr/>
              </p:nvCxnSpPr>
              <p:spPr bwMode="auto">
                <a:xfrm flipH="1">
                  <a:off x="4387992" y="3062554"/>
                  <a:ext cx="1253909" cy="2536796"/>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56" name="Straight Connector 55"/>
                <p:cNvCxnSpPr/>
                <p:nvPr/>
              </p:nvCxnSpPr>
              <p:spPr bwMode="auto">
                <a:xfrm>
                  <a:off x="3134085" y="3054014"/>
                  <a:ext cx="1253907" cy="2545336"/>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57" name="Straight Connector 56"/>
                <p:cNvCxnSpPr/>
                <p:nvPr/>
              </p:nvCxnSpPr>
              <p:spPr bwMode="auto">
                <a:xfrm>
                  <a:off x="3134085" y="3062554"/>
                  <a:ext cx="2507816" cy="1749544"/>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58" name="Straight Connector 57"/>
                <p:cNvCxnSpPr/>
                <p:nvPr/>
              </p:nvCxnSpPr>
              <p:spPr bwMode="auto">
                <a:xfrm flipV="1">
                  <a:off x="3134085" y="3062554"/>
                  <a:ext cx="2507818" cy="1749544"/>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grpSp>
        </p:grpSp>
        <p:sp>
          <p:nvSpPr>
            <p:cNvPr id="65" name="Freeform 24"/>
            <p:cNvSpPr/>
            <p:nvPr/>
          </p:nvSpPr>
          <p:spPr>
            <a:xfrm>
              <a:off x="7380312" y="1033569"/>
              <a:ext cx="465805" cy="167747"/>
            </a:xfrm>
            <a:prstGeom prst="ellipse">
              <a:avLst/>
            </a:prstGeom>
            <a:effectLst>
              <a:outerShdw blurRad="40000" dist="20000" dir="5400000" rotWithShape="0">
                <a:srgbClr val="000000">
                  <a:alpha val="38000"/>
                </a:srgbClr>
              </a:outerShdw>
              <a:reflection blurRad="6350" stA="52000" endA="300" endPos="35000" dir="5400000" sy="-100000" algn="bl" rotWithShape="0"/>
            </a:effectLst>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35940"/>
                <a:satOff val="292"/>
                <a:lumOff val="6236"/>
                <a:alphaOff val="0"/>
              </a:schemeClr>
            </a:fillRef>
            <a:effectRef idx="1">
              <a:schemeClr val="accent3">
                <a:hueOff val="35940"/>
                <a:satOff val="292"/>
                <a:lumOff val="6236"/>
                <a:alphaOff val="0"/>
              </a:schemeClr>
            </a:effectRef>
            <a:fontRef idx="minor">
              <a:schemeClr val="dk1"/>
            </a:fontRef>
          </p:style>
          <p:txBody>
            <a:bodyPr spcFirstLastPara="0" vert="horz" wrap="square" lIns="97069" tIns="97069" rIns="97069" bIns="97069" numCol="1" spcCol="1270" anchor="ctr" anchorCtr="0">
              <a:noAutofit/>
            </a:bodyPr>
            <a:lstStyle/>
            <a:p>
              <a:pPr lvl="0" algn="ctr" defTabSz="711200">
                <a:lnSpc>
                  <a:spcPct val="90000"/>
                </a:lnSpc>
                <a:spcBef>
                  <a:spcPct val="0"/>
                </a:spcBef>
                <a:spcAft>
                  <a:spcPct val="35000"/>
                </a:spcAft>
              </a:pPr>
              <a:endParaRPr lang="nb-NO" kern="1200" dirty="0" smtClean="0"/>
            </a:p>
          </p:txBody>
        </p:sp>
      </p:grpSp>
      <p:grpSp>
        <p:nvGrpSpPr>
          <p:cNvPr id="23" name="Group 22"/>
          <p:cNvGrpSpPr/>
          <p:nvPr/>
        </p:nvGrpSpPr>
        <p:grpSpPr>
          <a:xfrm>
            <a:off x="6858645" y="2182767"/>
            <a:ext cx="1097731" cy="314693"/>
            <a:chOff x="6858645" y="2209428"/>
            <a:chExt cx="1097731" cy="314693"/>
          </a:xfrm>
        </p:grpSpPr>
        <p:cxnSp>
          <p:nvCxnSpPr>
            <p:cNvPr id="66" name="File"/>
            <p:cNvCxnSpPr/>
            <p:nvPr/>
          </p:nvCxnSpPr>
          <p:spPr bwMode="auto">
            <a:xfrm>
              <a:off x="6858645" y="2209428"/>
              <a:ext cx="1097731" cy="0"/>
            </a:xfrm>
            <a:prstGeom prst="line">
              <a:avLst/>
            </a:prstGeom>
            <a:noFill/>
            <a:ln w="28575" cap="flat" cmpd="sng" algn="ctr">
              <a:solidFill>
                <a:srgbClr val="000000"/>
              </a:solidFill>
              <a:prstDash val="solid"/>
              <a:round/>
              <a:headEnd type="none" w="med" len="med"/>
              <a:tailEnd type="none" w="med" len="med"/>
            </a:ln>
            <a:effectLst/>
          </p:spPr>
        </p:cxnSp>
        <p:cxnSp>
          <p:nvCxnSpPr>
            <p:cNvPr id="67" name="File"/>
            <p:cNvCxnSpPr/>
            <p:nvPr/>
          </p:nvCxnSpPr>
          <p:spPr bwMode="auto">
            <a:xfrm>
              <a:off x="6858645" y="2380105"/>
              <a:ext cx="1097731" cy="0"/>
            </a:xfrm>
            <a:prstGeom prst="line">
              <a:avLst/>
            </a:prstGeom>
            <a:noFill/>
            <a:ln w="28575" cap="flat" cmpd="sng" algn="ctr">
              <a:solidFill>
                <a:srgbClr val="000000"/>
              </a:solidFill>
              <a:prstDash val="solid"/>
              <a:round/>
              <a:headEnd type="none" w="med" len="med"/>
              <a:tailEnd type="none" w="med" len="med"/>
            </a:ln>
            <a:effectLst/>
          </p:spPr>
        </p:cxnSp>
        <p:cxnSp>
          <p:nvCxnSpPr>
            <p:cNvPr id="68" name="File"/>
            <p:cNvCxnSpPr/>
            <p:nvPr/>
          </p:nvCxnSpPr>
          <p:spPr bwMode="auto">
            <a:xfrm>
              <a:off x="6858645" y="2524121"/>
              <a:ext cx="1097731" cy="0"/>
            </a:xfrm>
            <a:prstGeom prst="line">
              <a:avLst/>
            </a:prstGeom>
            <a:noFill/>
            <a:ln w="28575" cap="flat" cmpd="sng" algn="ctr">
              <a:solidFill>
                <a:srgbClr val="000000"/>
              </a:solidFill>
              <a:prstDash val="solid"/>
              <a:round/>
              <a:headEnd type="none" w="med" len="med"/>
              <a:tailEnd type="none" w="med" len="med"/>
            </a:ln>
            <a:effectLst/>
          </p:spPr>
        </p:cxnSp>
      </p:grpSp>
      <p:cxnSp>
        <p:nvCxnSpPr>
          <p:cNvPr id="69" name="File"/>
          <p:cNvCxnSpPr/>
          <p:nvPr/>
        </p:nvCxnSpPr>
        <p:spPr bwMode="auto">
          <a:xfrm>
            <a:off x="6876256" y="2353444"/>
            <a:ext cx="1097731" cy="0"/>
          </a:xfrm>
          <a:prstGeom prst="line">
            <a:avLst/>
          </a:prstGeom>
          <a:noFill/>
          <a:ln w="28575" cap="flat" cmpd="sng" algn="ctr">
            <a:solidFill>
              <a:srgbClr val="000000"/>
            </a:solidFill>
            <a:prstDash val="solid"/>
            <a:round/>
            <a:headEnd type="none" w="med" len="med"/>
            <a:tailEnd type="none" w="med" len="med"/>
          </a:ln>
          <a:effectLst/>
        </p:spPr>
      </p:cxnSp>
      <p:sp>
        <p:nvSpPr>
          <p:cNvPr id="70" name="TextBox 69"/>
          <p:cNvSpPr txBox="1"/>
          <p:nvPr/>
        </p:nvSpPr>
        <p:spPr>
          <a:xfrm>
            <a:off x="6732240" y="2800300"/>
            <a:ext cx="1519455" cy="954107"/>
          </a:xfrm>
          <a:prstGeom prst="rect">
            <a:avLst/>
          </a:prstGeom>
          <a:noFill/>
        </p:spPr>
        <p:txBody>
          <a:bodyPr wrap="none" rtlCol="0">
            <a:spAutoFit/>
          </a:bodyPr>
          <a:lstStyle/>
          <a:p>
            <a:r>
              <a:rPr lang="nb-NO" sz="1400" dirty="0" smtClean="0"/>
              <a:t>Tittel: Gi navn</a:t>
            </a:r>
          </a:p>
          <a:p>
            <a:r>
              <a:rPr lang="nb-NO" sz="1400" dirty="0" smtClean="0"/>
              <a:t>+ SI Property</a:t>
            </a:r>
          </a:p>
          <a:p>
            <a:r>
              <a:rPr lang="nb-NO" sz="1400" dirty="0" smtClean="0"/>
              <a:t>Hak av for </a:t>
            </a:r>
          </a:p>
          <a:p>
            <a:r>
              <a:rPr lang="nb-NO" sz="1400" dirty="0" err="1" smtClean="0"/>
              <a:t>Use</a:t>
            </a:r>
            <a:r>
              <a:rPr lang="nb-NO" sz="1400" dirty="0" smtClean="0"/>
              <a:t> </a:t>
            </a:r>
            <a:r>
              <a:rPr lang="nb-NO" sz="1400" dirty="0" err="1" smtClean="0"/>
              <a:t>Title</a:t>
            </a:r>
            <a:r>
              <a:rPr lang="nb-NO" sz="1400" dirty="0" smtClean="0"/>
              <a:t> Property</a:t>
            </a:r>
            <a:endParaRPr lang="nb-NO" sz="1400" dirty="0"/>
          </a:p>
        </p:txBody>
      </p:sp>
      <p:sp>
        <p:nvSpPr>
          <p:cNvPr id="71" name="TextBox 70"/>
          <p:cNvSpPr txBox="1"/>
          <p:nvPr/>
        </p:nvSpPr>
        <p:spPr>
          <a:xfrm>
            <a:off x="6804248" y="3865612"/>
            <a:ext cx="517402" cy="307777"/>
          </a:xfrm>
          <a:prstGeom prst="rect">
            <a:avLst/>
          </a:prstGeom>
          <a:noFill/>
          <a:ln w="19050">
            <a:solidFill>
              <a:schemeClr val="tx1"/>
            </a:solidFill>
          </a:ln>
        </p:spPr>
        <p:txBody>
          <a:bodyPr wrap="square" rtlCol="0">
            <a:spAutoFit/>
          </a:bodyPr>
          <a:lstStyle/>
          <a:p>
            <a:r>
              <a:rPr lang="nb-NO" sz="1400" dirty="0" smtClean="0">
                <a:latin typeface="+mj-lt"/>
              </a:rPr>
              <a:t>OK</a:t>
            </a:r>
            <a:endParaRPr lang="nb-NO" dirty="0">
              <a:latin typeface="+mj-lt"/>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666" y="1417340"/>
            <a:ext cx="36195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072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100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100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nodeType="withEffect">
                                  <p:stCondLst>
                                    <p:cond delay="100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7" presetClass="emph" presetSubtype="0" fill="remove" nodeType="clickEffect">
                                  <p:stCondLst>
                                    <p:cond delay="0"/>
                                  </p:stCondLst>
                                  <p:childTnLst>
                                    <p:animClr clrSpc="rgb" dir="cw">
                                      <p:cBhvr override="childStyle">
                                        <p:cTn id="16" dur="250" autoRev="1" fill="remove"/>
                                        <p:tgtEl>
                                          <p:spTgt spid="7">
                                            <p:txEl>
                                              <p:pRg st="0" end="0"/>
                                            </p:txEl>
                                          </p:spTgt>
                                        </p:tgtEl>
                                        <p:attrNameLst>
                                          <p:attrName>style.color</p:attrName>
                                        </p:attrNameLst>
                                      </p:cBhvr>
                                      <p:to>
                                        <a:schemeClr val="bg1"/>
                                      </p:to>
                                    </p:animClr>
                                    <p:animClr clrSpc="rgb" dir="cw">
                                      <p:cBhvr>
                                        <p:cTn id="17" dur="250" autoRev="1" fill="remove"/>
                                        <p:tgtEl>
                                          <p:spTgt spid="7">
                                            <p:txEl>
                                              <p:pRg st="0" end="0"/>
                                            </p:txEl>
                                          </p:spTgt>
                                        </p:tgtEl>
                                        <p:attrNameLst>
                                          <p:attrName>fillcolor</p:attrName>
                                        </p:attrNameLst>
                                      </p:cBhvr>
                                      <p:to>
                                        <a:schemeClr val="bg1"/>
                                      </p:to>
                                    </p:animClr>
                                    <p:set>
                                      <p:cBhvr>
                                        <p:cTn id="18" dur="250" autoRev="1" fill="remove"/>
                                        <p:tgtEl>
                                          <p:spTgt spid="7">
                                            <p:txEl>
                                              <p:pRg st="0" end="0"/>
                                            </p:txEl>
                                          </p:spTgt>
                                        </p:tgtEl>
                                        <p:attrNameLst>
                                          <p:attrName>fill.type</p:attrName>
                                        </p:attrNameLst>
                                      </p:cBhvr>
                                      <p:to>
                                        <p:strVal val="solid"/>
                                      </p:to>
                                    </p:set>
                                    <p:set>
                                      <p:cBhvr>
                                        <p:cTn id="19" dur="250" autoRev="1" fill="remove"/>
                                        <p:tgtEl>
                                          <p:spTgt spid="7">
                                            <p:txEl>
                                              <p:pRg st="0" end="0"/>
                                            </p:txEl>
                                          </p:spTgt>
                                        </p:tgtEl>
                                        <p:attrNameLst>
                                          <p:attrName>fill.on</p:attrName>
                                        </p:attrNameLst>
                                      </p:cBhvr>
                                      <p:to>
                                        <p:strVal val="tru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9"/>
                                        </p:tgtEl>
                                        <p:attrNameLst>
                                          <p:attrName>style.visibility</p:attrName>
                                        </p:attrNameLst>
                                      </p:cBhvr>
                                      <p:to>
                                        <p:strVal val="visible"/>
                                      </p:to>
                                    </p:set>
                                  </p:childTnLst>
                                </p:cTn>
                              </p:par>
                              <p:par>
                                <p:cTn id="32" presetID="1" presetClass="exit" presetSubtype="0" fill="hold" nodeType="withEffect">
                                  <p:stCondLst>
                                    <p:cond delay="0"/>
                                  </p:stCondLst>
                                  <p:childTnLst>
                                    <p:set>
                                      <p:cBhvr>
                                        <p:cTn id="33" dur="1" fill="hold">
                                          <p:stCondLst>
                                            <p:cond delay="0"/>
                                          </p:stCondLst>
                                        </p:cTn>
                                        <p:tgtEl>
                                          <p:spTgt spid="23"/>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70">
                                            <p:txEl>
                                              <p:pRg st="0" end="0"/>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70">
                                            <p:txEl>
                                              <p:pRg st="1" end="1"/>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70">
                                            <p:txEl>
                                              <p:pRg st="2" end="2"/>
                                            </p:txEl>
                                          </p:spTgt>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70">
                                            <p:txEl>
                                              <p:pRg st="3" end="3"/>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71"/>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7" grpId="0" animBg="1"/>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extLst>
              <p:ext uri="{D42A27DB-BD31-4B8C-83A1-F6EECF244321}">
                <p14:modId xmlns:p14="http://schemas.microsoft.com/office/powerpoint/2010/main" val="3442875210"/>
              </p:ext>
            </p:extLst>
          </p:nvPr>
        </p:nvGraphicFramePr>
        <p:xfrm>
          <a:off x="35496" y="952500"/>
          <a:ext cx="8001000" cy="4713553"/>
        </p:xfrm>
        <a:graphic>
          <a:graphicData uri="http://schemas.openxmlformats.org/presentationml/2006/ole">
            <mc:AlternateContent xmlns:mc="http://schemas.openxmlformats.org/markup-compatibility/2006">
              <mc:Choice xmlns:v="urn:schemas-microsoft-com:vml" Requires="v">
                <p:oleObj spid="_x0000_s6165" name="Acrobat Document" r:id="rId4" imgW="11344046" imgH="8019898" progId="AcroExch.Document.11">
                  <p:embed/>
                </p:oleObj>
              </mc:Choice>
              <mc:Fallback>
                <p:oleObj name="Acrobat Document" r:id="rId4" imgW="11344046" imgH="8019898" progId="AcroExch.Document.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96" y="952500"/>
                        <a:ext cx="8001000" cy="4713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p:txBody>
          <a:bodyPr/>
          <a:lstStyle/>
          <a:p>
            <a:r>
              <a:rPr lang="nb-NO" b="0" dirty="0" smtClean="0">
                <a:latin typeface="+mj-lt"/>
              </a:rPr>
              <a:t>Sett skrivebord som standard</a:t>
            </a:r>
          </a:p>
        </p:txBody>
      </p:sp>
      <p:sp>
        <p:nvSpPr>
          <p:cNvPr id="7" name="TextBox 6"/>
          <p:cNvSpPr txBox="1"/>
          <p:nvPr/>
        </p:nvSpPr>
        <p:spPr>
          <a:xfrm>
            <a:off x="1394528" y="1785930"/>
            <a:ext cx="6286544" cy="714380"/>
          </a:xfrm>
          <a:prstGeom prst="rect">
            <a:avLst/>
          </a:prstGeom>
          <a:noFill/>
        </p:spPr>
        <p:txBody>
          <a:bodyPr wrap="square" lIns="72000" rIns="72000" rtlCol="0" anchor="ctr">
            <a:noAutofit/>
          </a:bodyPr>
          <a:lstStyle/>
          <a:p>
            <a:pPr marL="180975" indent="-180975">
              <a:buClr>
                <a:srgbClr val="C00000"/>
              </a:buClr>
            </a:pPr>
            <a:r>
              <a:rPr lang="nb-NO" sz="2200" dirty="0" smtClean="0">
                <a:solidFill>
                  <a:schemeClr val="tx2"/>
                </a:solidFill>
              </a:rPr>
              <a:t>Bibliotek </a:t>
            </a:r>
          </a:p>
        </p:txBody>
      </p:sp>
      <p:cxnSp>
        <p:nvCxnSpPr>
          <p:cNvPr id="9" name="Straight Connector 8"/>
          <p:cNvCxnSpPr/>
          <p:nvPr/>
        </p:nvCxnSpPr>
        <p:spPr bwMode="auto">
          <a:xfrm>
            <a:off x="1537404" y="2559842"/>
            <a:ext cx="3857652" cy="1323"/>
          </a:xfrm>
          <a:prstGeom prst="line">
            <a:avLst/>
          </a:prstGeom>
          <a:noFill/>
          <a:ln w="57150" cap="flat" cmpd="sng" algn="ctr">
            <a:solidFill>
              <a:schemeClr val="tx2"/>
            </a:solidFill>
            <a:prstDash val="solid"/>
            <a:round/>
            <a:headEnd type="none" w="med" len="med"/>
            <a:tailEnd type="none" w="med" len="med"/>
          </a:ln>
          <a:effectLst/>
        </p:spPr>
      </p:cxnSp>
      <p:cxnSp>
        <p:nvCxnSpPr>
          <p:cNvPr id="10" name="Straight Connector 9"/>
          <p:cNvCxnSpPr/>
          <p:nvPr/>
        </p:nvCxnSpPr>
        <p:spPr bwMode="auto">
          <a:xfrm>
            <a:off x="1537404" y="2856177"/>
            <a:ext cx="3857652" cy="1323"/>
          </a:xfrm>
          <a:prstGeom prst="line">
            <a:avLst/>
          </a:prstGeom>
          <a:noFill/>
          <a:ln w="57150" cap="flat" cmpd="sng" algn="ctr">
            <a:solidFill>
              <a:schemeClr val="tx2"/>
            </a:solidFill>
            <a:prstDash val="solid"/>
            <a:round/>
            <a:headEnd type="none" w="med" len="med"/>
            <a:tailEnd type="none" w="med" len="med"/>
          </a:ln>
          <a:effectLst/>
        </p:spPr>
      </p:cxnSp>
      <p:cxnSp>
        <p:nvCxnSpPr>
          <p:cNvPr id="11" name="Straight Connector 10"/>
          <p:cNvCxnSpPr/>
          <p:nvPr/>
        </p:nvCxnSpPr>
        <p:spPr bwMode="auto">
          <a:xfrm>
            <a:off x="1537404" y="3155159"/>
            <a:ext cx="3857652" cy="1323"/>
          </a:xfrm>
          <a:prstGeom prst="line">
            <a:avLst/>
          </a:prstGeom>
          <a:noFill/>
          <a:ln w="57150" cap="flat" cmpd="sng" algn="ctr">
            <a:solidFill>
              <a:schemeClr val="tx2"/>
            </a:solidFill>
            <a:prstDash val="solid"/>
            <a:round/>
            <a:headEnd type="none" w="med" len="med"/>
            <a:tailEnd type="none" w="med" len="med"/>
          </a:ln>
          <a:effectLst/>
        </p:spPr>
      </p:cxnSp>
      <p:cxnSp>
        <p:nvCxnSpPr>
          <p:cNvPr id="12" name="Straight Connector 11"/>
          <p:cNvCxnSpPr/>
          <p:nvPr/>
        </p:nvCxnSpPr>
        <p:spPr bwMode="auto">
          <a:xfrm>
            <a:off x="1537404" y="3153835"/>
            <a:ext cx="3857652" cy="1323"/>
          </a:xfrm>
          <a:prstGeom prst="line">
            <a:avLst/>
          </a:prstGeom>
          <a:noFill/>
          <a:ln w="57150" cap="flat" cmpd="sng" algn="ctr">
            <a:solidFill>
              <a:schemeClr val="accent1"/>
            </a:solidFill>
            <a:prstDash val="solid"/>
            <a:round/>
            <a:headEnd type="none" w="med" len="med"/>
            <a:tailEnd type="none" w="med" len="med"/>
          </a:ln>
          <a:effectLst/>
        </p:spPr>
      </p:cxnSp>
      <p:sp>
        <p:nvSpPr>
          <p:cNvPr id="13" name="Oval 12"/>
          <p:cNvSpPr/>
          <p:nvPr/>
        </p:nvSpPr>
        <p:spPr>
          <a:xfrm>
            <a:off x="251520" y="1488272"/>
            <a:ext cx="642942" cy="297658"/>
          </a:xfrm>
          <a:prstGeom prst="ellipse">
            <a:avLst/>
          </a:prstGeom>
          <a:ln w="28575">
            <a:solidFill>
              <a:schemeClr val="accent1"/>
            </a:solidFill>
          </a:ln>
        </p:spPr>
        <p:txBody>
          <a:bodyPr wrap="square" rtlCol="0" anchor="ctr">
            <a:noAutofit/>
          </a:bodyPr>
          <a:lstStyle/>
          <a:p>
            <a:pPr algn="ctr"/>
            <a:endParaRPr lang="nb-NO" sz="1200" dirty="0" smtClean="0">
              <a:solidFill>
                <a:schemeClr val="tx1"/>
              </a:solidFill>
            </a:endParaRPr>
          </a:p>
        </p:txBody>
      </p:sp>
      <p:sp>
        <p:nvSpPr>
          <p:cNvPr id="14" name="TextBox 13"/>
          <p:cNvSpPr txBox="1"/>
          <p:nvPr/>
        </p:nvSpPr>
        <p:spPr>
          <a:xfrm>
            <a:off x="1537404" y="1845462"/>
            <a:ext cx="2428892" cy="297658"/>
          </a:xfrm>
          <a:prstGeom prst="rect">
            <a:avLst/>
          </a:prstGeom>
          <a:noFill/>
        </p:spPr>
        <p:txBody>
          <a:bodyPr wrap="square" lIns="72000" rIns="72000" rtlCol="0" anchor="ctr">
            <a:noAutofit/>
          </a:bodyPr>
          <a:lstStyle/>
          <a:p>
            <a:pPr marL="180975" indent="-180975">
              <a:buClr>
                <a:srgbClr val="C00000"/>
              </a:buClr>
            </a:pPr>
            <a:r>
              <a:rPr lang="nb-NO" sz="1400" b="1" dirty="0" smtClean="0">
                <a:solidFill>
                  <a:schemeClr val="tx2"/>
                </a:solidFill>
              </a:rPr>
              <a:t>Mine åpne saker</a:t>
            </a:r>
          </a:p>
        </p:txBody>
      </p:sp>
      <p:grpSp>
        <p:nvGrpSpPr>
          <p:cNvPr id="15" name="Group 17"/>
          <p:cNvGrpSpPr/>
          <p:nvPr/>
        </p:nvGrpSpPr>
        <p:grpSpPr>
          <a:xfrm>
            <a:off x="1608842" y="2083589"/>
            <a:ext cx="5572164" cy="833443"/>
            <a:chOff x="3235562" y="2882316"/>
            <a:chExt cx="1409328" cy="2167043"/>
          </a:xfrm>
        </p:grpSpPr>
        <p:sp>
          <p:nvSpPr>
            <p:cNvPr id="16" name="Rectangle 114"/>
            <p:cNvSpPr>
              <a:spLocks noChangeArrowheads="1"/>
            </p:cNvSpPr>
            <p:nvPr/>
          </p:nvSpPr>
          <p:spPr bwMode="auto">
            <a:xfrm>
              <a:off x="3235562" y="2882316"/>
              <a:ext cx="1409328" cy="2167043"/>
            </a:xfrm>
            <a:prstGeom prst="rect">
              <a:avLst/>
            </a:prstGeom>
            <a:solidFill>
              <a:schemeClr val="bg1">
                <a:alpha val="58000"/>
              </a:schemeClr>
            </a:solidFill>
            <a:ln w="9525">
              <a:solidFill>
                <a:schemeClr val="tx1"/>
              </a:solidFill>
              <a:miter lim="800000"/>
              <a:headEnd/>
              <a:tailEnd/>
            </a:ln>
          </p:spPr>
          <p:txBody>
            <a:bodyPr wrap="none" anchor="ctr"/>
            <a:lstStyle/>
            <a:p>
              <a:endParaRPr lang="da-DK"/>
            </a:p>
          </p:txBody>
        </p:sp>
        <p:sp>
          <p:nvSpPr>
            <p:cNvPr id="17" name="Rectangle 131"/>
            <p:cNvSpPr>
              <a:spLocks noChangeArrowheads="1"/>
            </p:cNvSpPr>
            <p:nvPr/>
          </p:nvSpPr>
          <p:spPr bwMode="auto">
            <a:xfrm>
              <a:off x="3235562" y="2883855"/>
              <a:ext cx="1409328" cy="720811"/>
            </a:xfrm>
            <a:prstGeom prst="rect">
              <a:avLst/>
            </a:prstGeom>
            <a:solidFill>
              <a:srgbClr val="739AE7">
                <a:alpha val="58000"/>
              </a:srgbClr>
            </a:solidFill>
            <a:ln w="9525">
              <a:solidFill>
                <a:schemeClr val="tx1"/>
              </a:solidFill>
              <a:miter lim="800000"/>
              <a:headEnd/>
              <a:tailEnd/>
            </a:ln>
          </p:spPr>
          <p:txBody>
            <a:bodyPr wrap="none" anchor="ctr"/>
            <a:lstStyle/>
            <a:p>
              <a:endParaRPr lang="da-DK"/>
            </a:p>
          </p:txBody>
        </p:sp>
      </p:grpSp>
      <p:grpSp>
        <p:nvGrpSpPr>
          <p:cNvPr id="18" name="Group 20"/>
          <p:cNvGrpSpPr/>
          <p:nvPr/>
        </p:nvGrpSpPr>
        <p:grpSpPr>
          <a:xfrm>
            <a:off x="1608844" y="3115471"/>
            <a:ext cx="1785949" cy="873131"/>
            <a:chOff x="3235562" y="2882316"/>
            <a:chExt cx="1409328" cy="2167043"/>
          </a:xfrm>
        </p:grpSpPr>
        <p:sp>
          <p:nvSpPr>
            <p:cNvPr id="19" name="Rectangle 114"/>
            <p:cNvSpPr>
              <a:spLocks noChangeArrowheads="1"/>
            </p:cNvSpPr>
            <p:nvPr/>
          </p:nvSpPr>
          <p:spPr bwMode="auto">
            <a:xfrm>
              <a:off x="3235562" y="2882316"/>
              <a:ext cx="1409328" cy="2167043"/>
            </a:xfrm>
            <a:prstGeom prst="rect">
              <a:avLst/>
            </a:prstGeom>
            <a:solidFill>
              <a:schemeClr val="bg1">
                <a:alpha val="58000"/>
              </a:schemeClr>
            </a:solidFill>
            <a:ln w="9525">
              <a:solidFill>
                <a:schemeClr val="tx1"/>
              </a:solidFill>
              <a:miter lim="800000"/>
              <a:headEnd/>
              <a:tailEnd/>
            </a:ln>
          </p:spPr>
          <p:txBody>
            <a:bodyPr wrap="none" anchor="ctr"/>
            <a:lstStyle/>
            <a:p>
              <a:endParaRPr lang="da-DK"/>
            </a:p>
          </p:txBody>
        </p:sp>
        <p:sp>
          <p:nvSpPr>
            <p:cNvPr id="20" name="Rectangle 131"/>
            <p:cNvSpPr>
              <a:spLocks noChangeArrowheads="1"/>
            </p:cNvSpPr>
            <p:nvPr/>
          </p:nvSpPr>
          <p:spPr bwMode="auto">
            <a:xfrm>
              <a:off x="3235562" y="2883854"/>
              <a:ext cx="1409328" cy="331854"/>
            </a:xfrm>
            <a:prstGeom prst="rect">
              <a:avLst/>
            </a:prstGeom>
            <a:solidFill>
              <a:srgbClr val="739AE7">
                <a:alpha val="58000"/>
              </a:srgbClr>
            </a:solidFill>
            <a:ln w="9525">
              <a:solidFill>
                <a:schemeClr val="tx1"/>
              </a:solidFill>
              <a:miter lim="800000"/>
              <a:headEnd/>
              <a:tailEnd/>
            </a:ln>
          </p:spPr>
          <p:txBody>
            <a:bodyPr wrap="none" anchor="ctr"/>
            <a:lstStyle/>
            <a:p>
              <a:endParaRPr lang="da-DK"/>
            </a:p>
          </p:txBody>
        </p:sp>
      </p:grpSp>
      <p:grpSp>
        <p:nvGrpSpPr>
          <p:cNvPr id="21" name="Group 24"/>
          <p:cNvGrpSpPr/>
          <p:nvPr/>
        </p:nvGrpSpPr>
        <p:grpSpPr>
          <a:xfrm>
            <a:off x="3609106" y="3115471"/>
            <a:ext cx="1785950" cy="873131"/>
            <a:chOff x="3235562" y="2882316"/>
            <a:chExt cx="1409328" cy="2167043"/>
          </a:xfrm>
        </p:grpSpPr>
        <p:sp>
          <p:nvSpPr>
            <p:cNvPr id="22" name="Rectangle 114"/>
            <p:cNvSpPr>
              <a:spLocks noChangeArrowheads="1"/>
            </p:cNvSpPr>
            <p:nvPr/>
          </p:nvSpPr>
          <p:spPr bwMode="auto">
            <a:xfrm>
              <a:off x="3235562" y="2882316"/>
              <a:ext cx="1409328" cy="2167043"/>
            </a:xfrm>
            <a:prstGeom prst="rect">
              <a:avLst/>
            </a:prstGeom>
            <a:solidFill>
              <a:schemeClr val="bg1">
                <a:alpha val="58000"/>
              </a:schemeClr>
            </a:solidFill>
            <a:ln w="9525">
              <a:solidFill>
                <a:schemeClr val="tx1"/>
              </a:solidFill>
              <a:miter lim="800000"/>
              <a:headEnd/>
              <a:tailEnd/>
            </a:ln>
          </p:spPr>
          <p:txBody>
            <a:bodyPr wrap="none" anchor="ctr"/>
            <a:lstStyle/>
            <a:p>
              <a:endParaRPr lang="da-DK"/>
            </a:p>
          </p:txBody>
        </p:sp>
        <p:sp>
          <p:nvSpPr>
            <p:cNvPr id="23" name="Rectangle 131"/>
            <p:cNvSpPr>
              <a:spLocks noChangeArrowheads="1"/>
            </p:cNvSpPr>
            <p:nvPr/>
          </p:nvSpPr>
          <p:spPr bwMode="auto">
            <a:xfrm>
              <a:off x="3235562" y="2883854"/>
              <a:ext cx="1409328" cy="331854"/>
            </a:xfrm>
            <a:prstGeom prst="rect">
              <a:avLst/>
            </a:prstGeom>
            <a:solidFill>
              <a:srgbClr val="739AE7">
                <a:alpha val="58000"/>
              </a:srgbClr>
            </a:solidFill>
            <a:ln w="9525">
              <a:solidFill>
                <a:schemeClr val="tx1"/>
              </a:solidFill>
              <a:miter lim="800000"/>
              <a:headEnd/>
              <a:tailEnd/>
            </a:ln>
          </p:spPr>
          <p:txBody>
            <a:bodyPr wrap="none" anchor="ctr"/>
            <a:lstStyle/>
            <a:p>
              <a:endParaRPr lang="da-DK"/>
            </a:p>
          </p:txBody>
        </p:sp>
      </p:grpSp>
      <p:grpSp>
        <p:nvGrpSpPr>
          <p:cNvPr id="24" name="Group 32"/>
          <p:cNvGrpSpPr/>
          <p:nvPr/>
        </p:nvGrpSpPr>
        <p:grpSpPr>
          <a:xfrm>
            <a:off x="5609371" y="3115471"/>
            <a:ext cx="1571637" cy="873131"/>
            <a:chOff x="3235562" y="2882316"/>
            <a:chExt cx="1409328" cy="2167043"/>
          </a:xfrm>
        </p:grpSpPr>
        <p:sp>
          <p:nvSpPr>
            <p:cNvPr id="25" name="Rectangle 114"/>
            <p:cNvSpPr>
              <a:spLocks noChangeArrowheads="1"/>
            </p:cNvSpPr>
            <p:nvPr/>
          </p:nvSpPr>
          <p:spPr bwMode="auto">
            <a:xfrm>
              <a:off x="3235562" y="2882316"/>
              <a:ext cx="1409328" cy="2167043"/>
            </a:xfrm>
            <a:prstGeom prst="rect">
              <a:avLst/>
            </a:prstGeom>
            <a:solidFill>
              <a:schemeClr val="bg1">
                <a:alpha val="58000"/>
              </a:schemeClr>
            </a:solidFill>
            <a:ln w="9525">
              <a:solidFill>
                <a:schemeClr val="tx1"/>
              </a:solidFill>
              <a:miter lim="800000"/>
              <a:headEnd/>
              <a:tailEnd/>
            </a:ln>
          </p:spPr>
          <p:txBody>
            <a:bodyPr wrap="none" anchor="ctr"/>
            <a:lstStyle/>
            <a:p>
              <a:endParaRPr lang="da-DK"/>
            </a:p>
          </p:txBody>
        </p:sp>
        <p:sp>
          <p:nvSpPr>
            <p:cNvPr id="26" name="Rectangle 131"/>
            <p:cNvSpPr>
              <a:spLocks noChangeArrowheads="1"/>
            </p:cNvSpPr>
            <p:nvPr/>
          </p:nvSpPr>
          <p:spPr bwMode="auto">
            <a:xfrm>
              <a:off x="3235562" y="2883854"/>
              <a:ext cx="1409328" cy="331854"/>
            </a:xfrm>
            <a:prstGeom prst="rect">
              <a:avLst/>
            </a:prstGeom>
            <a:solidFill>
              <a:srgbClr val="739AE7">
                <a:alpha val="58000"/>
              </a:srgbClr>
            </a:solidFill>
            <a:ln w="9525">
              <a:solidFill>
                <a:schemeClr val="tx1"/>
              </a:solidFill>
              <a:miter lim="800000"/>
              <a:headEnd/>
              <a:tailEnd/>
            </a:ln>
          </p:spPr>
          <p:txBody>
            <a:bodyPr wrap="none" anchor="ctr"/>
            <a:lstStyle/>
            <a:p>
              <a:endParaRPr lang="da-DK"/>
            </a:p>
          </p:txBody>
        </p:sp>
      </p:grpSp>
      <p:sp>
        <p:nvSpPr>
          <p:cNvPr id="27" name="Rectangle 114"/>
          <p:cNvSpPr>
            <a:spLocks noChangeArrowheads="1"/>
          </p:cNvSpPr>
          <p:nvPr/>
        </p:nvSpPr>
        <p:spPr bwMode="auto">
          <a:xfrm>
            <a:off x="1608842" y="4226728"/>
            <a:ext cx="5572164" cy="773912"/>
          </a:xfrm>
          <a:prstGeom prst="rect">
            <a:avLst/>
          </a:prstGeom>
          <a:solidFill>
            <a:schemeClr val="bg1">
              <a:alpha val="58000"/>
            </a:schemeClr>
          </a:solidFill>
          <a:ln w="9525">
            <a:solidFill>
              <a:schemeClr val="tx1"/>
            </a:solidFill>
            <a:miter lim="800000"/>
            <a:headEnd/>
            <a:tailEnd/>
          </a:ln>
        </p:spPr>
        <p:txBody>
          <a:bodyPr wrap="none" anchor="ctr"/>
          <a:lstStyle/>
          <a:p>
            <a:endParaRPr lang="da-DK"/>
          </a:p>
        </p:txBody>
      </p:sp>
      <p:sp>
        <p:nvSpPr>
          <p:cNvPr id="28" name="Rectangle 131"/>
          <p:cNvSpPr>
            <a:spLocks noChangeArrowheads="1"/>
          </p:cNvSpPr>
          <p:nvPr/>
        </p:nvSpPr>
        <p:spPr bwMode="auto">
          <a:xfrm>
            <a:off x="1608842" y="4226982"/>
            <a:ext cx="5572164" cy="118810"/>
          </a:xfrm>
          <a:prstGeom prst="rect">
            <a:avLst/>
          </a:prstGeom>
          <a:solidFill>
            <a:srgbClr val="739AE7">
              <a:alpha val="58000"/>
            </a:srgbClr>
          </a:solidFill>
          <a:ln w="9525">
            <a:solidFill>
              <a:schemeClr val="tx1"/>
            </a:solidFill>
            <a:miter lim="800000"/>
            <a:headEnd/>
            <a:tailEnd/>
          </a:ln>
        </p:spPr>
        <p:txBody>
          <a:bodyPr wrap="none" anchor="ctr"/>
          <a:lstStyle/>
          <a:p>
            <a:endParaRPr lang="da-DK"/>
          </a:p>
        </p:txBody>
      </p:sp>
      <p:sp>
        <p:nvSpPr>
          <p:cNvPr id="29" name="TextBox 28"/>
          <p:cNvSpPr txBox="1"/>
          <p:nvPr/>
        </p:nvSpPr>
        <p:spPr>
          <a:xfrm>
            <a:off x="1537404" y="3988602"/>
            <a:ext cx="2428892" cy="297658"/>
          </a:xfrm>
          <a:prstGeom prst="rect">
            <a:avLst/>
          </a:prstGeom>
          <a:noFill/>
        </p:spPr>
        <p:txBody>
          <a:bodyPr wrap="square" lIns="72000" rIns="72000" rtlCol="0" anchor="ctr">
            <a:noAutofit/>
          </a:bodyPr>
          <a:lstStyle/>
          <a:p>
            <a:pPr marL="180975" indent="-180975">
              <a:buClr>
                <a:srgbClr val="C00000"/>
              </a:buClr>
            </a:pPr>
            <a:r>
              <a:rPr lang="nb-NO" sz="1400" b="1" dirty="0" smtClean="0">
                <a:solidFill>
                  <a:schemeClr val="tx2"/>
                </a:solidFill>
              </a:rPr>
              <a:t>Ubesvarte dokumenter</a:t>
            </a:r>
          </a:p>
        </p:txBody>
      </p:sp>
      <p:sp>
        <p:nvSpPr>
          <p:cNvPr id="30" name="TextBox 29"/>
          <p:cNvSpPr txBox="1"/>
          <p:nvPr/>
        </p:nvSpPr>
        <p:spPr>
          <a:xfrm>
            <a:off x="1537404" y="2857500"/>
            <a:ext cx="1214446" cy="297658"/>
          </a:xfrm>
          <a:prstGeom prst="rect">
            <a:avLst/>
          </a:prstGeom>
          <a:noFill/>
        </p:spPr>
        <p:txBody>
          <a:bodyPr wrap="square" lIns="72000" rIns="72000" rtlCol="0" anchor="ctr">
            <a:noAutofit/>
          </a:bodyPr>
          <a:lstStyle/>
          <a:p>
            <a:pPr marL="180975" indent="-180975">
              <a:buClr>
                <a:srgbClr val="C00000"/>
              </a:buClr>
            </a:pPr>
            <a:r>
              <a:rPr lang="nb-NO" sz="1400" b="1" dirty="0" smtClean="0">
                <a:solidFill>
                  <a:schemeClr val="tx2"/>
                </a:solidFill>
              </a:rPr>
              <a:t>Favoritt</a:t>
            </a:r>
          </a:p>
        </p:txBody>
      </p:sp>
      <p:sp>
        <p:nvSpPr>
          <p:cNvPr id="31" name="TextBox 30"/>
          <p:cNvSpPr txBox="1"/>
          <p:nvPr/>
        </p:nvSpPr>
        <p:spPr>
          <a:xfrm>
            <a:off x="3537668" y="2857500"/>
            <a:ext cx="1214446" cy="297658"/>
          </a:xfrm>
          <a:prstGeom prst="rect">
            <a:avLst/>
          </a:prstGeom>
          <a:noFill/>
        </p:spPr>
        <p:txBody>
          <a:bodyPr wrap="square" lIns="72000" rIns="72000" rtlCol="0" anchor="ctr">
            <a:noAutofit/>
          </a:bodyPr>
          <a:lstStyle/>
          <a:p>
            <a:pPr marL="180975" indent="-180975">
              <a:buClr>
                <a:srgbClr val="C00000"/>
              </a:buClr>
            </a:pPr>
            <a:r>
              <a:rPr lang="nb-NO" sz="1400" b="1" dirty="0" smtClean="0">
                <a:solidFill>
                  <a:schemeClr val="tx2"/>
                </a:solidFill>
              </a:rPr>
              <a:t>Favoritt</a:t>
            </a:r>
          </a:p>
        </p:txBody>
      </p:sp>
      <p:sp>
        <p:nvSpPr>
          <p:cNvPr id="32" name="TextBox 31"/>
          <p:cNvSpPr txBox="1"/>
          <p:nvPr/>
        </p:nvSpPr>
        <p:spPr>
          <a:xfrm>
            <a:off x="5537932" y="2857500"/>
            <a:ext cx="1214446" cy="297658"/>
          </a:xfrm>
          <a:prstGeom prst="rect">
            <a:avLst/>
          </a:prstGeom>
          <a:noFill/>
        </p:spPr>
        <p:txBody>
          <a:bodyPr wrap="square" lIns="72000" rIns="72000" rtlCol="0" anchor="ctr">
            <a:noAutofit/>
          </a:bodyPr>
          <a:lstStyle/>
          <a:p>
            <a:pPr marL="180975" indent="-180975">
              <a:buClr>
                <a:srgbClr val="C00000"/>
              </a:buClr>
            </a:pPr>
            <a:r>
              <a:rPr lang="nb-NO" sz="1400" b="1" dirty="0" smtClean="0">
                <a:solidFill>
                  <a:schemeClr val="tx2"/>
                </a:solidFill>
              </a:rPr>
              <a:t>Favoritt</a:t>
            </a:r>
          </a:p>
        </p:txBody>
      </p:sp>
      <p:sp>
        <p:nvSpPr>
          <p:cNvPr id="33" name="TextBox 32"/>
          <p:cNvSpPr txBox="1"/>
          <p:nvPr/>
        </p:nvSpPr>
        <p:spPr>
          <a:xfrm>
            <a:off x="1608842" y="2321715"/>
            <a:ext cx="1214446" cy="238127"/>
          </a:xfrm>
          <a:prstGeom prst="rect">
            <a:avLst/>
          </a:prstGeom>
          <a:noFill/>
        </p:spPr>
        <p:txBody>
          <a:bodyPr wrap="square" lIns="72000" rIns="72000" rtlCol="0" anchor="ctr">
            <a:noAutofit/>
          </a:bodyPr>
          <a:lstStyle/>
          <a:p>
            <a:pPr marL="180975" indent="-180975">
              <a:buClr>
                <a:srgbClr val="C00000"/>
              </a:buClr>
            </a:pPr>
            <a:r>
              <a:rPr lang="nb-NO" sz="1100" b="1" dirty="0" smtClean="0">
                <a:solidFill>
                  <a:srgbClr val="00359E"/>
                </a:solidFill>
              </a:rPr>
              <a:t>xxxxxxxx</a:t>
            </a:r>
          </a:p>
        </p:txBody>
      </p:sp>
      <p:sp>
        <p:nvSpPr>
          <p:cNvPr id="34" name="TextBox 33"/>
          <p:cNvSpPr txBox="1"/>
          <p:nvPr/>
        </p:nvSpPr>
        <p:spPr>
          <a:xfrm>
            <a:off x="1608842" y="2500310"/>
            <a:ext cx="1214446" cy="238127"/>
          </a:xfrm>
          <a:prstGeom prst="rect">
            <a:avLst/>
          </a:prstGeom>
          <a:noFill/>
        </p:spPr>
        <p:txBody>
          <a:bodyPr wrap="square" lIns="72000" rIns="72000" rtlCol="0" anchor="ctr">
            <a:noAutofit/>
          </a:bodyPr>
          <a:lstStyle/>
          <a:p>
            <a:pPr marL="180975" indent="-180975">
              <a:buClr>
                <a:srgbClr val="C00000"/>
              </a:buClr>
            </a:pPr>
            <a:r>
              <a:rPr lang="nb-NO" sz="1100" b="1" dirty="0" smtClean="0">
                <a:solidFill>
                  <a:srgbClr val="00359E"/>
                </a:solidFill>
              </a:rPr>
              <a:t>xxxxxxxx</a:t>
            </a:r>
          </a:p>
        </p:txBody>
      </p:sp>
      <p:sp>
        <p:nvSpPr>
          <p:cNvPr id="35" name="TextBox 34"/>
          <p:cNvSpPr txBox="1"/>
          <p:nvPr/>
        </p:nvSpPr>
        <p:spPr>
          <a:xfrm>
            <a:off x="1608842" y="2678905"/>
            <a:ext cx="1214446" cy="178595"/>
          </a:xfrm>
          <a:prstGeom prst="rect">
            <a:avLst/>
          </a:prstGeom>
          <a:noFill/>
        </p:spPr>
        <p:txBody>
          <a:bodyPr wrap="square" lIns="72000" rIns="72000" rtlCol="0" anchor="ctr">
            <a:noAutofit/>
          </a:bodyPr>
          <a:lstStyle/>
          <a:p>
            <a:pPr marL="180975" indent="-180975">
              <a:buClr>
                <a:srgbClr val="C00000"/>
              </a:buClr>
            </a:pPr>
            <a:r>
              <a:rPr lang="nb-NO" sz="1100" b="1" dirty="0" smtClean="0">
                <a:solidFill>
                  <a:srgbClr val="00359E"/>
                </a:solidFill>
              </a:rPr>
              <a:t>xxxxxxxx</a:t>
            </a:r>
          </a:p>
        </p:txBody>
      </p:sp>
      <p:sp>
        <p:nvSpPr>
          <p:cNvPr id="36" name="TextBox 35"/>
          <p:cNvSpPr txBox="1"/>
          <p:nvPr/>
        </p:nvSpPr>
        <p:spPr>
          <a:xfrm>
            <a:off x="3466230" y="2321715"/>
            <a:ext cx="1214446" cy="238127"/>
          </a:xfrm>
          <a:prstGeom prst="rect">
            <a:avLst/>
          </a:prstGeom>
          <a:noFill/>
        </p:spPr>
        <p:txBody>
          <a:bodyPr wrap="square" lIns="72000" rIns="72000" rtlCol="0" anchor="ctr">
            <a:noAutofit/>
          </a:bodyPr>
          <a:lstStyle/>
          <a:p>
            <a:pPr marL="180975" indent="-180975">
              <a:buClr>
                <a:srgbClr val="C00000"/>
              </a:buClr>
            </a:pPr>
            <a:r>
              <a:rPr lang="nb-NO" sz="1100" b="1" dirty="0" smtClean="0">
                <a:solidFill>
                  <a:schemeClr val="tx1"/>
                </a:solidFill>
              </a:rPr>
              <a:t>xxxxxxxx</a:t>
            </a:r>
          </a:p>
        </p:txBody>
      </p:sp>
      <p:sp>
        <p:nvSpPr>
          <p:cNvPr id="37" name="TextBox 36"/>
          <p:cNvSpPr txBox="1"/>
          <p:nvPr/>
        </p:nvSpPr>
        <p:spPr>
          <a:xfrm>
            <a:off x="3466230" y="2500310"/>
            <a:ext cx="1214446" cy="238127"/>
          </a:xfrm>
          <a:prstGeom prst="rect">
            <a:avLst/>
          </a:prstGeom>
          <a:noFill/>
        </p:spPr>
        <p:txBody>
          <a:bodyPr wrap="square" lIns="72000" rIns="72000" rtlCol="0" anchor="ctr">
            <a:noAutofit/>
          </a:bodyPr>
          <a:lstStyle/>
          <a:p>
            <a:pPr marL="180975" indent="-180975">
              <a:buClr>
                <a:srgbClr val="C00000"/>
              </a:buClr>
            </a:pPr>
            <a:r>
              <a:rPr lang="nb-NO" sz="1100" b="1" dirty="0" smtClean="0">
                <a:solidFill>
                  <a:schemeClr val="tx1"/>
                </a:solidFill>
              </a:rPr>
              <a:t>xxxxxxxx</a:t>
            </a:r>
          </a:p>
        </p:txBody>
      </p:sp>
      <p:sp>
        <p:nvSpPr>
          <p:cNvPr id="38" name="TextBox 37"/>
          <p:cNvSpPr txBox="1"/>
          <p:nvPr/>
        </p:nvSpPr>
        <p:spPr>
          <a:xfrm>
            <a:off x="3466230" y="2678905"/>
            <a:ext cx="1214446" cy="178595"/>
          </a:xfrm>
          <a:prstGeom prst="rect">
            <a:avLst/>
          </a:prstGeom>
          <a:noFill/>
        </p:spPr>
        <p:txBody>
          <a:bodyPr wrap="square" lIns="72000" rIns="72000" rtlCol="0" anchor="ctr">
            <a:noAutofit/>
          </a:bodyPr>
          <a:lstStyle/>
          <a:p>
            <a:pPr marL="180975" indent="-180975">
              <a:buClr>
                <a:srgbClr val="C00000"/>
              </a:buClr>
            </a:pPr>
            <a:r>
              <a:rPr lang="nb-NO" sz="1100" b="1" dirty="0" smtClean="0">
                <a:solidFill>
                  <a:schemeClr val="tx1"/>
                </a:solidFill>
              </a:rPr>
              <a:t>xxxxxxxx</a:t>
            </a:r>
          </a:p>
        </p:txBody>
      </p:sp>
      <p:sp>
        <p:nvSpPr>
          <p:cNvPr id="39" name="TextBox 38"/>
          <p:cNvSpPr txBox="1"/>
          <p:nvPr/>
        </p:nvSpPr>
        <p:spPr>
          <a:xfrm>
            <a:off x="6037998" y="2321715"/>
            <a:ext cx="1214446" cy="238127"/>
          </a:xfrm>
          <a:prstGeom prst="rect">
            <a:avLst/>
          </a:prstGeom>
          <a:noFill/>
        </p:spPr>
        <p:txBody>
          <a:bodyPr wrap="square" lIns="72000" rIns="72000" rtlCol="0" anchor="ctr">
            <a:noAutofit/>
          </a:bodyPr>
          <a:lstStyle/>
          <a:p>
            <a:pPr marL="180975" indent="-180975">
              <a:buClr>
                <a:srgbClr val="C00000"/>
              </a:buClr>
            </a:pPr>
            <a:r>
              <a:rPr lang="nb-NO" sz="1100" b="1" dirty="0" smtClean="0">
                <a:solidFill>
                  <a:schemeClr val="tx1"/>
                </a:solidFill>
              </a:rPr>
              <a:t>xxxxxxxx</a:t>
            </a:r>
          </a:p>
        </p:txBody>
      </p:sp>
      <p:sp>
        <p:nvSpPr>
          <p:cNvPr id="40" name="TextBox 39"/>
          <p:cNvSpPr txBox="1"/>
          <p:nvPr/>
        </p:nvSpPr>
        <p:spPr>
          <a:xfrm>
            <a:off x="6037998" y="2500310"/>
            <a:ext cx="1214446" cy="238127"/>
          </a:xfrm>
          <a:prstGeom prst="rect">
            <a:avLst/>
          </a:prstGeom>
          <a:noFill/>
        </p:spPr>
        <p:txBody>
          <a:bodyPr wrap="square" lIns="72000" rIns="72000" rtlCol="0" anchor="ctr">
            <a:noAutofit/>
          </a:bodyPr>
          <a:lstStyle/>
          <a:p>
            <a:pPr marL="180975" indent="-180975">
              <a:buClr>
                <a:srgbClr val="C00000"/>
              </a:buClr>
            </a:pPr>
            <a:r>
              <a:rPr lang="nb-NO" sz="1100" b="1" dirty="0" smtClean="0">
                <a:solidFill>
                  <a:schemeClr val="tx1"/>
                </a:solidFill>
              </a:rPr>
              <a:t>xxxxxxxx</a:t>
            </a:r>
          </a:p>
        </p:txBody>
      </p:sp>
      <p:sp>
        <p:nvSpPr>
          <p:cNvPr id="41" name="TextBox 40"/>
          <p:cNvSpPr txBox="1"/>
          <p:nvPr/>
        </p:nvSpPr>
        <p:spPr>
          <a:xfrm>
            <a:off x="6037998" y="2678905"/>
            <a:ext cx="1214446" cy="178595"/>
          </a:xfrm>
          <a:prstGeom prst="rect">
            <a:avLst/>
          </a:prstGeom>
          <a:noFill/>
        </p:spPr>
        <p:txBody>
          <a:bodyPr wrap="square" lIns="72000" rIns="72000" rtlCol="0" anchor="ctr">
            <a:noAutofit/>
          </a:bodyPr>
          <a:lstStyle/>
          <a:p>
            <a:pPr marL="180975" indent="-180975">
              <a:buClr>
                <a:srgbClr val="C00000"/>
              </a:buClr>
            </a:pPr>
            <a:r>
              <a:rPr lang="nb-NO" sz="1100" b="1" dirty="0" smtClean="0">
                <a:solidFill>
                  <a:schemeClr val="tx1"/>
                </a:solidFill>
              </a:rPr>
              <a:t>xxxxxxxx</a:t>
            </a:r>
          </a:p>
        </p:txBody>
      </p:sp>
      <p:sp>
        <p:nvSpPr>
          <p:cNvPr id="42" name="TextBox 41"/>
          <p:cNvSpPr txBox="1"/>
          <p:nvPr/>
        </p:nvSpPr>
        <p:spPr>
          <a:xfrm>
            <a:off x="1608842" y="3274221"/>
            <a:ext cx="1214446" cy="238127"/>
          </a:xfrm>
          <a:prstGeom prst="rect">
            <a:avLst/>
          </a:prstGeom>
          <a:noFill/>
        </p:spPr>
        <p:txBody>
          <a:bodyPr wrap="square" lIns="72000" rIns="72000" rtlCol="0" anchor="ctr">
            <a:noAutofit/>
          </a:bodyPr>
          <a:lstStyle/>
          <a:p>
            <a:pPr marL="180975" indent="-180975">
              <a:buClr>
                <a:srgbClr val="C00000"/>
              </a:buClr>
            </a:pPr>
            <a:r>
              <a:rPr lang="nb-NO" sz="1100" b="1" dirty="0" smtClean="0">
                <a:solidFill>
                  <a:srgbClr val="00359E"/>
                </a:solidFill>
              </a:rPr>
              <a:t>xxxxxxxx</a:t>
            </a:r>
          </a:p>
        </p:txBody>
      </p:sp>
      <p:sp>
        <p:nvSpPr>
          <p:cNvPr id="43" name="TextBox 42"/>
          <p:cNvSpPr txBox="1"/>
          <p:nvPr/>
        </p:nvSpPr>
        <p:spPr>
          <a:xfrm>
            <a:off x="1608842" y="3452817"/>
            <a:ext cx="1214446" cy="238127"/>
          </a:xfrm>
          <a:prstGeom prst="rect">
            <a:avLst/>
          </a:prstGeom>
          <a:noFill/>
        </p:spPr>
        <p:txBody>
          <a:bodyPr wrap="square" lIns="72000" rIns="72000" rtlCol="0" anchor="ctr">
            <a:noAutofit/>
          </a:bodyPr>
          <a:lstStyle/>
          <a:p>
            <a:pPr marL="180975" indent="-180975">
              <a:buClr>
                <a:srgbClr val="C00000"/>
              </a:buClr>
            </a:pPr>
            <a:r>
              <a:rPr lang="nb-NO" sz="1100" b="1" dirty="0" smtClean="0">
                <a:solidFill>
                  <a:srgbClr val="00359E"/>
                </a:solidFill>
              </a:rPr>
              <a:t>xxxxxxxx</a:t>
            </a:r>
          </a:p>
        </p:txBody>
      </p:sp>
      <p:sp>
        <p:nvSpPr>
          <p:cNvPr id="44" name="TextBox 43"/>
          <p:cNvSpPr txBox="1"/>
          <p:nvPr/>
        </p:nvSpPr>
        <p:spPr>
          <a:xfrm>
            <a:off x="1608842" y="3631412"/>
            <a:ext cx="1214446" cy="178595"/>
          </a:xfrm>
          <a:prstGeom prst="rect">
            <a:avLst/>
          </a:prstGeom>
          <a:noFill/>
        </p:spPr>
        <p:txBody>
          <a:bodyPr wrap="square" lIns="72000" rIns="72000" rtlCol="0" anchor="ctr">
            <a:noAutofit/>
          </a:bodyPr>
          <a:lstStyle/>
          <a:p>
            <a:pPr marL="180975" indent="-180975">
              <a:buClr>
                <a:srgbClr val="C00000"/>
              </a:buClr>
            </a:pPr>
            <a:r>
              <a:rPr lang="nb-NO" sz="1100" b="1" dirty="0" smtClean="0">
                <a:solidFill>
                  <a:srgbClr val="00359E"/>
                </a:solidFill>
              </a:rPr>
              <a:t>xxxxxxxx</a:t>
            </a:r>
          </a:p>
        </p:txBody>
      </p:sp>
      <p:sp>
        <p:nvSpPr>
          <p:cNvPr id="45" name="TextBox 44"/>
          <p:cNvSpPr txBox="1"/>
          <p:nvPr/>
        </p:nvSpPr>
        <p:spPr>
          <a:xfrm>
            <a:off x="3609106" y="3274221"/>
            <a:ext cx="1214446" cy="238127"/>
          </a:xfrm>
          <a:prstGeom prst="rect">
            <a:avLst/>
          </a:prstGeom>
          <a:noFill/>
        </p:spPr>
        <p:txBody>
          <a:bodyPr wrap="square" lIns="72000" rIns="72000" rtlCol="0" anchor="ctr">
            <a:noAutofit/>
          </a:bodyPr>
          <a:lstStyle/>
          <a:p>
            <a:pPr marL="180975" indent="-180975">
              <a:buClr>
                <a:srgbClr val="C00000"/>
              </a:buClr>
            </a:pPr>
            <a:r>
              <a:rPr lang="nb-NO" sz="1100" b="1" dirty="0" smtClean="0">
                <a:solidFill>
                  <a:srgbClr val="00359E"/>
                </a:solidFill>
              </a:rPr>
              <a:t>xxxxxxxx</a:t>
            </a:r>
          </a:p>
        </p:txBody>
      </p:sp>
      <p:sp>
        <p:nvSpPr>
          <p:cNvPr id="46" name="TextBox 45"/>
          <p:cNvSpPr txBox="1"/>
          <p:nvPr/>
        </p:nvSpPr>
        <p:spPr>
          <a:xfrm>
            <a:off x="3609106" y="3452817"/>
            <a:ext cx="1214446" cy="238127"/>
          </a:xfrm>
          <a:prstGeom prst="rect">
            <a:avLst/>
          </a:prstGeom>
          <a:noFill/>
        </p:spPr>
        <p:txBody>
          <a:bodyPr wrap="square" lIns="72000" rIns="72000" rtlCol="0" anchor="ctr">
            <a:noAutofit/>
          </a:bodyPr>
          <a:lstStyle/>
          <a:p>
            <a:pPr marL="180975" indent="-180975">
              <a:buClr>
                <a:srgbClr val="C00000"/>
              </a:buClr>
            </a:pPr>
            <a:r>
              <a:rPr lang="nb-NO" sz="1100" b="1" dirty="0" smtClean="0">
                <a:solidFill>
                  <a:srgbClr val="00359E"/>
                </a:solidFill>
              </a:rPr>
              <a:t>xxxxxxxx</a:t>
            </a:r>
          </a:p>
        </p:txBody>
      </p:sp>
      <p:sp>
        <p:nvSpPr>
          <p:cNvPr id="47" name="TextBox 46"/>
          <p:cNvSpPr txBox="1"/>
          <p:nvPr/>
        </p:nvSpPr>
        <p:spPr>
          <a:xfrm>
            <a:off x="3609106" y="3631412"/>
            <a:ext cx="1214446" cy="178595"/>
          </a:xfrm>
          <a:prstGeom prst="rect">
            <a:avLst/>
          </a:prstGeom>
          <a:noFill/>
        </p:spPr>
        <p:txBody>
          <a:bodyPr wrap="square" lIns="72000" rIns="72000" rtlCol="0" anchor="ctr">
            <a:noAutofit/>
          </a:bodyPr>
          <a:lstStyle/>
          <a:p>
            <a:pPr marL="180975" indent="-180975">
              <a:buClr>
                <a:srgbClr val="C00000"/>
              </a:buClr>
            </a:pPr>
            <a:r>
              <a:rPr lang="nb-NO" sz="1100" b="1" dirty="0" smtClean="0">
                <a:solidFill>
                  <a:srgbClr val="00359E"/>
                </a:solidFill>
              </a:rPr>
              <a:t>xxxxxxxx</a:t>
            </a:r>
          </a:p>
        </p:txBody>
      </p:sp>
      <p:sp>
        <p:nvSpPr>
          <p:cNvPr id="48" name="TextBox 47"/>
          <p:cNvSpPr txBox="1"/>
          <p:nvPr/>
        </p:nvSpPr>
        <p:spPr>
          <a:xfrm>
            <a:off x="5609370" y="3274221"/>
            <a:ext cx="1214446" cy="238127"/>
          </a:xfrm>
          <a:prstGeom prst="rect">
            <a:avLst/>
          </a:prstGeom>
          <a:noFill/>
        </p:spPr>
        <p:txBody>
          <a:bodyPr wrap="square" lIns="72000" rIns="72000" rtlCol="0" anchor="ctr">
            <a:noAutofit/>
          </a:bodyPr>
          <a:lstStyle/>
          <a:p>
            <a:pPr marL="180975" indent="-180975">
              <a:buClr>
                <a:srgbClr val="C00000"/>
              </a:buClr>
            </a:pPr>
            <a:r>
              <a:rPr lang="nb-NO" sz="1100" b="1" dirty="0" smtClean="0">
                <a:solidFill>
                  <a:srgbClr val="00359E"/>
                </a:solidFill>
              </a:rPr>
              <a:t>xxxxxxxx</a:t>
            </a:r>
          </a:p>
        </p:txBody>
      </p:sp>
      <p:sp>
        <p:nvSpPr>
          <p:cNvPr id="49" name="TextBox 48"/>
          <p:cNvSpPr txBox="1"/>
          <p:nvPr/>
        </p:nvSpPr>
        <p:spPr>
          <a:xfrm>
            <a:off x="5609370" y="3452817"/>
            <a:ext cx="1214446" cy="238127"/>
          </a:xfrm>
          <a:prstGeom prst="rect">
            <a:avLst/>
          </a:prstGeom>
          <a:noFill/>
        </p:spPr>
        <p:txBody>
          <a:bodyPr wrap="square" lIns="72000" rIns="72000" rtlCol="0" anchor="ctr">
            <a:noAutofit/>
          </a:bodyPr>
          <a:lstStyle/>
          <a:p>
            <a:pPr marL="180975" indent="-180975">
              <a:buClr>
                <a:srgbClr val="C00000"/>
              </a:buClr>
            </a:pPr>
            <a:r>
              <a:rPr lang="nb-NO" sz="1100" b="1" dirty="0" smtClean="0">
                <a:solidFill>
                  <a:srgbClr val="00359E"/>
                </a:solidFill>
              </a:rPr>
              <a:t>xxxxxxxx</a:t>
            </a:r>
          </a:p>
        </p:txBody>
      </p:sp>
      <p:sp>
        <p:nvSpPr>
          <p:cNvPr id="50" name="TextBox 49"/>
          <p:cNvSpPr txBox="1"/>
          <p:nvPr/>
        </p:nvSpPr>
        <p:spPr>
          <a:xfrm>
            <a:off x="5609370" y="3631412"/>
            <a:ext cx="1214446" cy="178595"/>
          </a:xfrm>
          <a:prstGeom prst="rect">
            <a:avLst/>
          </a:prstGeom>
          <a:noFill/>
        </p:spPr>
        <p:txBody>
          <a:bodyPr wrap="square" lIns="72000" rIns="72000" rtlCol="0" anchor="ctr">
            <a:noAutofit/>
          </a:bodyPr>
          <a:lstStyle/>
          <a:p>
            <a:pPr marL="180975" indent="-180975">
              <a:buClr>
                <a:srgbClr val="C00000"/>
              </a:buClr>
            </a:pPr>
            <a:r>
              <a:rPr lang="nb-NO" sz="1100" b="1" dirty="0" smtClean="0">
                <a:solidFill>
                  <a:srgbClr val="00359E"/>
                </a:solidFill>
              </a:rPr>
              <a:t>xxxxxxxx</a:t>
            </a:r>
          </a:p>
        </p:txBody>
      </p:sp>
      <p:sp>
        <p:nvSpPr>
          <p:cNvPr id="51" name="TextBox 50"/>
          <p:cNvSpPr txBox="1"/>
          <p:nvPr/>
        </p:nvSpPr>
        <p:spPr>
          <a:xfrm>
            <a:off x="1608842" y="4345792"/>
            <a:ext cx="1214446" cy="238127"/>
          </a:xfrm>
          <a:prstGeom prst="rect">
            <a:avLst/>
          </a:prstGeom>
          <a:noFill/>
        </p:spPr>
        <p:txBody>
          <a:bodyPr wrap="square" lIns="72000" rIns="72000" rtlCol="0" anchor="ctr">
            <a:noAutofit/>
          </a:bodyPr>
          <a:lstStyle/>
          <a:p>
            <a:pPr marL="180975" indent="-180975">
              <a:buClr>
                <a:srgbClr val="C00000"/>
              </a:buClr>
            </a:pPr>
            <a:r>
              <a:rPr lang="nb-NO" sz="1100" b="1" dirty="0" smtClean="0">
                <a:solidFill>
                  <a:srgbClr val="00359E"/>
                </a:solidFill>
              </a:rPr>
              <a:t>xxxxxxxx</a:t>
            </a:r>
          </a:p>
        </p:txBody>
      </p:sp>
      <p:sp>
        <p:nvSpPr>
          <p:cNvPr id="52" name="TextBox 51"/>
          <p:cNvSpPr txBox="1"/>
          <p:nvPr/>
        </p:nvSpPr>
        <p:spPr>
          <a:xfrm>
            <a:off x="1608842" y="4524387"/>
            <a:ext cx="1214446" cy="238127"/>
          </a:xfrm>
          <a:prstGeom prst="rect">
            <a:avLst/>
          </a:prstGeom>
          <a:noFill/>
        </p:spPr>
        <p:txBody>
          <a:bodyPr wrap="square" lIns="72000" rIns="72000" rtlCol="0" anchor="ctr">
            <a:noAutofit/>
          </a:bodyPr>
          <a:lstStyle/>
          <a:p>
            <a:pPr marL="180975" indent="-180975">
              <a:buClr>
                <a:srgbClr val="C00000"/>
              </a:buClr>
            </a:pPr>
            <a:r>
              <a:rPr lang="nb-NO" sz="1100" b="1" dirty="0" smtClean="0">
                <a:solidFill>
                  <a:srgbClr val="00359E"/>
                </a:solidFill>
              </a:rPr>
              <a:t>xxxxxxxx</a:t>
            </a:r>
          </a:p>
        </p:txBody>
      </p:sp>
      <p:sp>
        <p:nvSpPr>
          <p:cNvPr id="53" name="TextBox 52"/>
          <p:cNvSpPr txBox="1"/>
          <p:nvPr/>
        </p:nvSpPr>
        <p:spPr>
          <a:xfrm>
            <a:off x="1608842" y="4702982"/>
            <a:ext cx="1214446" cy="178595"/>
          </a:xfrm>
          <a:prstGeom prst="rect">
            <a:avLst/>
          </a:prstGeom>
          <a:noFill/>
        </p:spPr>
        <p:txBody>
          <a:bodyPr wrap="square" lIns="72000" rIns="72000" rtlCol="0" anchor="ctr">
            <a:noAutofit/>
          </a:bodyPr>
          <a:lstStyle/>
          <a:p>
            <a:pPr marL="180975" indent="-180975">
              <a:buClr>
                <a:srgbClr val="C00000"/>
              </a:buClr>
            </a:pPr>
            <a:r>
              <a:rPr lang="nb-NO" sz="1100" b="1" dirty="0" smtClean="0">
                <a:solidFill>
                  <a:srgbClr val="00359E"/>
                </a:solidFill>
              </a:rPr>
              <a:t>xxxxxxxx</a:t>
            </a:r>
          </a:p>
        </p:txBody>
      </p:sp>
      <p:sp>
        <p:nvSpPr>
          <p:cNvPr id="54" name="TextBox 53"/>
          <p:cNvSpPr txBox="1"/>
          <p:nvPr/>
        </p:nvSpPr>
        <p:spPr>
          <a:xfrm>
            <a:off x="3466230" y="4345792"/>
            <a:ext cx="1214446" cy="238127"/>
          </a:xfrm>
          <a:prstGeom prst="rect">
            <a:avLst/>
          </a:prstGeom>
          <a:noFill/>
        </p:spPr>
        <p:txBody>
          <a:bodyPr wrap="square" lIns="72000" rIns="72000" rtlCol="0" anchor="ctr">
            <a:noAutofit/>
          </a:bodyPr>
          <a:lstStyle/>
          <a:p>
            <a:pPr marL="180975" indent="-180975">
              <a:buClr>
                <a:srgbClr val="C00000"/>
              </a:buClr>
            </a:pPr>
            <a:r>
              <a:rPr lang="nb-NO" sz="1100" b="1" dirty="0" smtClean="0">
                <a:solidFill>
                  <a:schemeClr val="tx1"/>
                </a:solidFill>
              </a:rPr>
              <a:t>xxxxxxxx</a:t>
            </a:r>
          </a:p>
        </p:txBody>
      </p:sp>
      <p:sp>
        <p:nvSpPr>
          <p:cNvPr id="55" name="TextBox 54"/>
          <p:cNvSpPr txBox="1"/>
          <p:nvPr/>
        </p:nvSpPr>
        <p:spPr>
          <a:xfrm>
            <a:off x="3466230" y="4524387"/>
            <a:ext cx="1214446" cy="238127"/>
          </a:xfrm>
          <a:prstGeom prst="rect">
            <a:avLst/>
          </a:prstGeom>
          <a:noFill/>
        </p:spPr>
        <p:txBody>
          <a:bodyPr wrap="square" lIns="72000" rIns="72000" rtlCol="0" anchor="ctr">
            <a:noAutofit/>
          </a:bodyPr>
          <a:lstStyle/>
          <a:p>
            <a:pPr marL="180975" indent="-180975">
              <a:buClr>
                <a:srgbClr val="C00000"/>
              </a:buClr>
            </a:pPr>
            <a:r>
              <a:rPr lang="nb-NO" sz="1100" b="1" dirty="0" smtClean="0">
                <a:solidFill>
                  <a:schemeClr val="tx1"/>
                </a:solidFill>
              </a:rPr>
              <a:t>xxxxxxxx</a:t>
            </a:r>
          </a:p>
        </p:txBody>
      </p:sp>
      <p:sp>
        <p:nvSpPr>
          <p:cNvPr id="56" name="TextBox 55"/>
          <p:cNvSpPr txBox="1"/>
          <p:nvPr/>
        </p:nvSpPr>
        <p:spPr>
          <a:xfrm>
            <a:off x="3466230" y="4702982"/>
            <a:ext cx="1214446" cy="178595"/>
          </a:xfrm>
          <a:prstGeom prst="rect">
            <a:avLst/>
          </a:prstGeom>
          <a:noFill/>
        </p:spPr>
        <p:txBody>
          <a:bodyPr wrap="square" lIns="72000" rIns="72000" rtlCol="0" anchor="ctr">
            <a:noAutofit/>
          </a:bodyPr>
          <a:lstStyle/>
          <a:p>
            <a:pPr marL="180975" indent="-180975">
              <a:buClr>
                <a:srgbClr val="C00000"/>
              </a:buClr>
            </a:pPr>
            <a:r>
              <a:rPr lang="nb-NO" sz="1100" b="1" dirty="0" smtClean="0">
                <a:solidFill>
                  <a:schemeClr val="tx1"/>
                </a:solidFill>
              </a:rPr>
              <a:t>xxxxxxxx</a:t>
            </a:r>
          </a:p>
        </p:txBody>
      </p:sp>
      <p:sp>
        <p:nvSpPr>
          <p:cNvPr id="57" name="TextBox 56"/>
          <p:cNvSpPr txBox="1"/>
          <p:nvPr/>
        </p:nvSpPr>
        <p:spPr>
          <a:xfrm>
            <a:off x="6037998" y="4345792"/>
            <a:ext cx="1214446" cy="238127"/>
          </a:xfrm>
          <a:prstGeom prst="rect">
            <a:avLst/>
          </a:prstGeom>
          <a:noFill/>
        </p:spPr>
        <p:txBody>
          <a:bodyPr wrap="square" lIns="72000" rIns="72000" rtlCol="0" anchor="ctr">
            <a:noAutofit/>
          </a:bodyPr>
          <a:lstStyle/>
          <a:p>
            <a:pPr marL="180975" indent="-180975">
              <a:buClr>
                <a:srgbClr val="C00000"/>
              </a:buClr>
            </a:pPr>
            <a:r>
              <a:rPr lang="nb-NO" sz="1100" b="1" dirty="0" smtClean="0">
                <a:solidFill>
                  <a:schemeClr val="tx1"/>
                </a:solidFill>
              </a:rPr>
              <a:t>xxxxxxxx</a:t>
            </a:r>
          </a:p>
        </p:txBody>
      </p:sp>
      <p:sp>
        <p:nvSpPr>
          <p:cNvPr id="58" name="TextBox 57"/>
          <p:cNvSpPr txBox="1"/>
          <p:nvPr/>
        </p:nvSpPr>
        <p:spPr>
          <a:xfrm>
            <a:off x="6037998" y="4524387"/>
            <a:ext cx="1214446" cy="238127"/>
          </a:xfrm>
          <a:prstGeom prst="rect">
            <a:avLst/>
          </a:prstGeom>
          <a:noFill/>
        </p:spPr>
        <p:txBody>
          <a:bodyPr wrap="square" lIns="72000" rIns="72000" rtlCol="0" anchor="ctr">
            <a:noAutofit/>
          </a:bodyPr>
          <a:lstStyle/>
          <a:p>
            <a:pPr marL="180975" indent="-180975">
              <a:buClr>
                <a:srgbClr val="C00000"/>
              </a:buClr>
            </a:pPr>
            <a:r>
              <a:rPr lang="nb-NO" sz="1100" b="1" dirty="0" smtClean="0">
                <a:solidFill>
                  <a:schemeClr val="tx1"/>
                </a:solidFill>
              </a:rPr>
              <a:t>xxxxxxxx</a:t>
            </a:r>
          </a:p>
        </p:txBody>
      </p:sp>
      <p:sp>
        <p:nvSpPr>
          <p:cNvPr id="59" name="TextBox 58"/>
          <p:cNvSpPr txBox="1"/>
          <p:nvPr/>
        </p:nvSpPr>
        <p:spPr>
          <a:xfrm>
            <a:off x="6037998" y="4702982"/>
            <a:ext cx="1214446" cy="178595"/>
          </a:xfrm>
          <a:prstGeom prst="rect">
            <a:avLst/>
          </a:prstGeom>
          <a:noFill/>
        </p:spPr>
        <p:txBody>
          <a:bodyPr wrap="square" lIns="72000" rIns="72000" rtlCol="0" anchor="ctr">
            <a:noAutofit/>
          </a:bodyPr>
          <a:lstStyle/>
          <a:p>
            <a:pPr marL="180975" indent="-180975">
              <a:buClr>
                <a:srgbClr val="C00000"/>
              </a:buClr>
            </a:pPr>
            <a:r>
              <a:rPr lang="nb-NO" sz="1100" b="1" dirty="0" smtClean="0">
                <a:solidFill>
                  <a:schemeClr val="tx1"/>
                </a:solidFill>
              </a:rPr>
              <a:t>xxxxxxxx</a:t>
            </a:r>
          </a:p>
        </p:txBody>
      </p:sp>
      <p:sp>
        <p:nvSpPr>
          <p:cNvPr id="60" name="TextBox 59"/>
          <p:cNvSpPr txBox="1"/>
          <p:nvPr/>
        </p:nvSpPr>
        <p:spPr>
          <a:xfrm>
            <a:off x="322958" y="1547803"/>
            <a:ext cx="714380" cy="178595"/>
          </a:xfrm>
          <a:prstGeom prst="rect">
            <a:avLst/>
          </a:prstGeom>
          <a:noFill/>
        </p:spPr>
        <p:txBody>
          <a:bodyPr wrap="square" lIns="72000" rIns="72000" rtlCol="0" anchor="ctr">
            <a:noAutofit/>
          </a:bodyPr>
          <a:lstStyle/>
          <a:p>
            <a:pPr marL="180975" indent="-180975">
              <a:buClr>
                <a:srgbClr val="C00000"/>
              </a:buClr>
            </a:pPr>
            <a:r>
              <a:rPr lang="nb-NO" sz="1200" b="1" dirty="0" smtClean="0">
                <a:solidFill>
                  <a:schemeClr val="tx2"/>
                </a:solidFill>
              </a:rPr>
              <a:t>Hjem</a:t>
            </a:r>
          </a:p>
        </p:txBody>
      </p:sp>
      <p:sp>
        <p:nvSpPr>
          <p:cNvPr id="61" name="Søkeboks"/>
          <p:cNvSpPr/>
          <p:nvPr/>
        </p:nvSpPr>
        <p:spPr>
          <a:xfrm>
            <a:off x="6070903" y="1537590"/>
            <a:ext cx="1593809" cy="188808"/>
          </a:xfrm>
          <a:prstGeom prst="rect">
            <a:avLst/>
          </a:prstGeom>
          <a:solidFill>
            <a:srgbClr val="FFFFFF"/>
          </a:solidFill>
          <a:ln>
            <a:solidFill>
              <a:srgbClr val="000000"/>
            </a:solidFill>
          </a:ln>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200" b="0" i="0" u="none" strike="noStrike" kern="0" cap="none" spc="0" normalizeH="0" baseline="0" noProof="0" dirty="0" smtClean="0">
              <a:ln>
                <a:noFill/>
              </a:ln>
              <a:solidFill>
                <a:srgbClr val="000000"/>
              </a:solidFill>
              <a:effectLst/>
              <a:uLnTx/>
              <a:uFillTx/>
            </a:endParaRPr>
          </a:p>
        </p:txBody>
      </p:sp>
      <p:sp>
        <p:nvSpPr>
          <p:cNvPr id="62" name="Søkeboks"/>
          <p:cNvSpPr/>
          <p:nvPr/>
        </p:nvSpPr>
        <p:spPr>
          <a:xfrm>
            <a:off x="6737558" y="1477347"/>
            <a:ext cx="1029772" cy="919486"/>
          </a:xfrm>
          <a:prstGeom prst="rect">
            <a:avLst/>
          </a:prstGeom>
          <a:solidFill>
            <a:srgbClr val="FFFFFF"/>
          </a:solidFill>
          <a:ln>
            <a:solidFill>
              <a:srgbClr val="000000"/>
            </a:solidFill>
          </a:ln>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b-NO" sz="1000" b="0" i="0" u="none" strike="noStrike" kern="0" cap="none" spc="0" normalizeH="0" baseline="0" noProof="0" dirty="0" err="1" smtClean="0">
                <a:ln>
                  <a:noFill/>
                </a:ln>
                <a:solidFill>
                  <a:srgbClr val="000000"/>
                </a:solidFill>
                <a:effectLst/>
                <a:uLnTx/>
                <a:uFillTx/>
              </a:rPr>
              <a:t>Xxxxx</a:t>
            </a:r>
            <a:r>
              <a:rPr kumimoji="0" lang="nb-NO" sz="1000" b="0" i="0" u="none" strike="noStrike" kern="0" cap="none" spc="0" normalizeH="0" baseline="0" noProof="0" dirty="0" smtClean="0">
                <a:ln>
                  <a:noFill/>
                </a:ln>
                <a:solidFill>
                  <a:srgbClr val="000000"/>
                </a:solidFill>
                <a:effectLst/>
                <a:uLnTx/>
                <a:uFillTx/>
              </a:rPr>
              <a:t> xx</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000" b="0" i="0" u="none" strike="noStrike" kern="0" cap="none" spc="0" normalizeH="0" baseline="0" noProof="0" dirty="0" smtClean="0">
              <a:ln>
                <a:noFill/>
              </a:ln>
              <a:solidFill>
                <a:srgbClr val="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lang="nb-NO" sz="1000" kern="0" dirty="0" err="1" smtClean="0">
                <a:solidFill>
                  <a:srgbClr val="000000"/>
                </a:solidFill>
              </a:rPr>
              <a:t>Xxx</a:t>
            </a:r>
            <a:r>
              <a:rPr lang="nb-NO" sz="1000" kern="0" dirty="0" smtClean="0">
                <a:solidFill>
                  <a:srgbClr val="000000"/>
                </a:solidFill>
              </a:rPr>
              <a:t> </a:t>
            </a:r>
            <a:r>
              <a:rPr lang="nb-NO" sz="1000" kern="0" dirty="0" err="1" smtClean="0">
                <a:solidFill>
                  <a:srgbClr val="000000"/>
                </a:solidFill>
              </a:rPr>
              <a:t>xxxx</a:t>
            </a:r>
            <a:endParaRPr lang="nb-NO" sz="1000" kern="0" dirty="0" smtClean="0">
              <a:solidFill>
                <a:srgbClr val="000000"/>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nb-NO" sz="1000" kern="0" dirty="0" smtClean="0">
              <a:solidFill>
                <a:srgbClr val="000000"/>
              </a:solidFill>
            </a:endParaRPr>
          </a:p>
          <a:p>
            <a:pPr marL="0" marR="0" lvl="0" indent="0" algn="ctr" defTabSz="914400" eaLnBrk="1" fontAlgn="auto" latinLnBrk="0" hangingPunct="1">
              <a:lnSpc>
                <a:spcPct val="100000"/>
              </a:lnSpc>
              <a:spcBef>
                <a:spcPts val="0"/>
              </a:spcBef>
              <a:spcAft>
                <a:spcPts val="0"/>
              </a:spcAft>
              <a:buClrTx/>
              <a:buSzTx/>
              <a:buFontTx/>
              <a:buNone/>
              <a:tabLst/>
              <a:defRPr/>
            </a:pPr>
            <a:r>
              <a:rPr lang="nb-NO" sz="1000" kern="0" dirty="0" smtClean="0">
                <a:solidFill>
                  <a:srgbClr val="000000"/>
                </a:solidFill>
              </a:rPr>
              <a:t>Skrivebords-administrasjon</a:t>
            </a:r>
            <a:endParaRPr kumimoji="0" lang="nb-NO" sz="1000" b="0" i="0" u="none" strike="noStrike" kern="0" cap="none" spc="0" normalizeH="0" baseline="0" noProof="0" dirty="0" smtClean="0">
              <a:ln>
                <a:noFill/>
              </a:ln>
              <a:solidFill>
                <a:srgbClr val="000000"/>
              </a:solidFill>
              <a:effectLst/>
              <a:uLnTx/>
              <a:uFillTx/>
            </a:endParaRPr>
          </a:p>
        </p:txBody>
      </p:sp>
      <p:sp>
        <p:nvSpPr>
          <p:cNvPr id="63" name="TextBox 6"/>
          <p:cNvSpPr txBox="1"/>
          <p:nvPr/>
        </p:nvSpPr>
        <p:spPr>
          <a:xfrm>
            <a:off x="251520" y="1117307"/>
            <a:ext cx="7530630" cy="370965"/>
          </a:xfrm>
          <a:prstGeom prst="rect">
            <a:avLst/>
          </a:prstGeom>
          <a:solidFill>
            <a:srgbClr val="003366"/>
          </a:solidFill>
          <a:ln>
            <a:solidFill>
              <a:schemeClr val="tx1"/>
            </a:solidFill>
          </a:ln>
        </p:spPr>
        <p:txBody>
          <a:bodyPr wrap="square" lIns="72000" rIns="72000" rtlCol="0" anchor="ctr">
            <a:noAutofit/>
          </a:bodyPr>
          <a:lstStyle/>
          <a:p>
            <a:pPr marL="180975" indent="-180975" algn="r">
              <a:buClr>
                <a:srgbClr val="C00000"/>
              </a:buClr>
              <a:buFont typeface="Wingdings" pitchFamily="2" charset="2"/>
              <a:buNone/>
            </a:pPr>
            <a:r>
              <a:rPr lang="nb-NO" sz="1000" dirty="0" err="1" smtClean="0">
                <a:solidFill>
                  <a:schemeClr val="bg1"/>
                </a:solidFill>
              </a:rPr>
              <a:t>Xxxxxx</a:t>
            </a:r>
            <a:r>
              <a:rPr lang="nb-NO" sz="1000" dirty="0" smtClean="0">
                <a:solidFill>
                  <a:schemeClr val="bg1"/>
                </a:solidFill>
              </a:rPr>
              <a:t> xx - xxx</a:t>
            </a:r>
          </a:p>
        </p:txBody>
      </p:sp>
    </p:spTree>
    <p:extLst>
      <p:ext uri="{BB962C8B-B14F-4D97-AF65-F5344CB8AC3E}">
        <p14:creationId xmlns:p14="http://schemas.microsoft.com/office/powerpoint/2010/main" val="2219374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62"/>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7"/>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9"/>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0"/>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11"/>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3"/>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4"/>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5"/>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46"/>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48"/>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49"/>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51"/>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52"/>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53"/>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54"/>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55"/>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56"/>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57"/>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58"/>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3" grpId="0" animBg="1"/>
      <p:bldP spid="14" grpId="0"/>
      <p:bldP spid="27" grpId="0" animBg="1"/>
      <p:bldP spid="28" grpId="0" animBg="1"/>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2" grpId="0" animBg="1"/>
      <p:bldP spid="62"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nb-NO" b="0" dirty="0" smtClean="0">
                <a:latin typeface="+mj-lt"/>
              </a:rPr>
              <a:t>Opprett personlig skrivebord</a:t>
            </a:r>
          </a:p>
        </p:txBody>
      </p:sp>
      <p:graphicFrame>
        <p:nvGraphicFramePr>
          <p:cNvPr id="28" name="Content Placeholder 9"/>
          <p:cNvGraphicFramePr>
            <a:graphicFrameLocks noGrp="1"/>
          </p:cNvGraphicFramePr>
          <p:nvPr>
            <p:ph idx="4294967295"/>
            <p:extLst>
              <p:ext uri="{D42A27DB-BD31-4B8C-83A1-F6EECF244321}">
                <p14:modId xmlns:p14="http://schemas.microsoft.com/office/powerpoint/2010/main" val="53657445"/>
              </p:ext>
            </p:extLst>
          </p:nvPr>
        </p:nvGraphicFramePr>
        <p:xfrm>
          <a:off x="729208" y="1244377"/>
          <a:ext cx="5715000" cy="39893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772" name="Rectangle 8"/>
          <p:cNvSpPr>
            <a:spLocks noChangeArrowheads="1"/>
          </p:cNvSpPr>
          <p:nvPr/>
        </p:nvSpPr>
        <p:spPr bwMode="auto">
          <a:xfrm>
            <a:off x="0" y="5173"/>
            <a:ext cx="184731" cy="369332"/>
          </a:xfrm>
          <a:prstGeom prst="rect">
            <a:avLst/>
          </a:prstGeom>
          <a:noFill/>
          <a:ln w="9525">
            <a:noFill/>
            <a:miter lim="800000"/>
            <a:headEnd/>
            <a:tailEnd/>
          </a:ln>
        </p:spPr>
        <p:txBody>
          <a:bodyPr wrap="none" anchor="ctr">
            <a:spAutoFit/>
          </a:bodyPr>
          <a:lstStyle/>
          <a:p>
            <a:endParaRPr lang="sv-SE"/>
          </a:p>
        </p:txBody>
      </p:sp>
      <p:sp>
        <p:nvSpPr>
          <p:cNvPr id="32773" name="Rectangle 13"/>
          <p:cNvSpPr>
            <a:spLocks noChangeArrowheads="1"/>
          </p:cNvSpPr>
          <p:nvPr/>
        </p:nvSpPr>
        <p:spPr bwMode="auto">
          <a:xfrm>
            <a:off x="0" y="196996"/>
            <a:ext cx="184731" cy="369332"/>
          </a:xfrm>
          <a:prstGeom prst="rect">
            <a:avLst/>
          </a:prstGeom>
          <a:noFill/>
          <a:ln w="9525">
            <a:noFill/>
            <a:miter lim="800000"/>
            <a:headEnd/>
            <a:tailEnd/>
          </a:ln>
        </p:spPr>
        <p:txBody>
          <a:bodyPr wrap="none" anchor="ctr">
            <a:spAutoFit/>
          </a:bodyPr>
          <a:lstStyle/>
          <a:p>
            <a:endParaRPr lang="sv-SE"/>
          </a:p>
        </p:txBody>
      </p:sp>
      <p:sp>
        <p:nvSpPr>
          <p:cNvPr id="32776" name="Rectangle 32"/>
          <p:cNvSpPr>
            <a:spLocks noChangeArrowheads="1"/>
          </p:cNvSpPr>
          <p:nvPr/>
        </p:nvSpPr>
        <p:spPr bwMode="auto">
          <a:xfrm>
            <a:off x="0" y="196996"/>
            <a:ext cx="184731" cy="369332"/>
          </a:xfrm>
          <a:prstGeom prst="rect">
            <a:avLst/>
          </a:prstGeom>
          <a:noFill/>
          <a:ln w="9525">
            <a:noFill/>
            <a:miter lim="800000"/>
            <a:headEnd/>
            <a:tailEnd/>
          </a:ln>
        </p:spPr>
        <p:txBody>
          <a:bodyPr wrap="none" anchor="ctr">
            <a:spAutoFit/>
          </a:bodyPr>
          <a:lstStyle/>
          <a:p>
            <a:endParaRPr lang="sv-SE"/>
          </a:p>
        </p:txBody>
      </p:sp>
      <p:sp>
        <p:nvSpPr>
          <p:cNvPr id="9" name="Rounded Rectangle 4"/>
          <p:cNvSpPr/>
          <p:nvPr/>
        </p:nvSpPr>
        <p:spPr>
          <a:xfrm>
            <a:off x="2668629" y="4476647"/>
            <a:ext cx="3806742" cy="68138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sv-SE" sz="1600" b="0" kern="1200" dirty="0" smtClean="0"/>
          </a:p>
        </p:txBody>
      </p:sp>
    </p:spTree>
    <p:extLst>
      <p:ext uri="{BB962C8B-B14F-4D97-AF65-F5344CB8AC3E}">
        <p14:creationId xmlns:p14="http://schemas.microsoft.com/office/powerpoint/2010/main" val="23633820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endParaRPr lang="nb-NO"/>
          </a:p>
        </p:txBody>
      </p:sp>
      <p:sp>
        <p:nvSpPr>
          <p:cNvPr id="7" name="Content Placeholder 6"/>
          <p:cNvSpPr>
            <a:spLocks noGrp="1"/>
          </p:cNvSpPr>
          <p:nvPr>
            <p:ph sz="quarter" idx="16"/>
          </p:nvPr>
        </p:nvSpPr>
        <p:spPr/>
        <p:txBody>
          <a:bodyPr/>
          <a:lstStyle/>
          <a:p>
            <a:endParaRPr lang="nb-NO"/>
          </a:p>
        </p:txBody>
      </p:sp>
      <p:sp>
        <p:nvSpPr>
          <p:cNvPr id="12290" name="Rectangle 2"/>
          <p:cNvSpPr>
            <a:spLocks noGrp="1" noChangeArrowheads="1"/>
          </p:cNvSpPr>
          <p:nvPr>
            <p:ph type="title"/>
          </p:nvPr>
        </p:nvSpPr>
        <p:spPr/>
        <p:txBody>
          <a:bodyPr/>
          <a:lstStyle/>
          <a:p>
            <a:r>
              <a:rPr lang="da-DK" dirty="0" smtClean="0"/>
              <a:t>Forløspmaler</a:t>
            </a:r>
          </a:p>
        </p:txBody>
      </p:sp>
      <p:sp>
        <p:nvSpPr>
          <p:cNvPr id="5" name="Text Placeholder 4"/>
          <p:cNvSpPr>
            <a:spLocks noGrp="1"/>
          </p:cNvSpPr>
          <p:nvPr>
            <p:ph type="body" sz="quarter" idx="12"/>
          </p:nvPr>
        </p:nvSpPr>
        <p:spPr/>
        <p:txBody>
          <a:bodyPr/>
          <a:lstStyle/>
          <a:p>
            <a:endParaRPr lang="nb-NO"/>
          </a:p>
        </p:txBody>
      </p:sp>
      <p:sp>
        <p:nvSpPr>
          <p:cNvPr id="2" name="Content Placeholder 1"/>
          <p:cNvSpPr>
            <a:spLocks noGrp="1"/>
          </p:cNvSpPr>
          <p:nvPr>
            <p:ph sz="quarter" idx="10"/>
          </p:nvPr>
        </p:nvSpPr>
        <p:spPr/>
        <p:txBody>
          <a:bodyPr/>
          <a:lstStyle/>
          <a:p>
            <a:endParaRPr lang="nb-NO" sz="3200" dirty="0"/>
          </a:p>
        </p:txBody>
      </p:sp>
      <p:sp>
        <p:nvSpPr>
          <p:cNvPr id="4" name="Content Placeholder 3"/>
          <p:cNvSpPr>
            <a:spLocks noGrp="1"/>
          </p:cNvSpPr>
          <p:nvPr>
            <p:ph sz="quarter" idx="11"/>
          </p:nvPr>
        </p:nvSpPr>
        <p:spPr/>
        <p:txBody>
          <a:bodyPr/>
          <a:lstStyle/>
          <a:p>
            <a:endParaRPr lang="nb-NO"/>
          </a:p>
        </p:txBody>
      </p:sp>
    </p:spTree>
    <p:extLst>
      <p:ext uri="{BB962C8B-B14F-4D97-AF65-F5344CB8AC3E}">
        <p14:creationId xmlns:p14="http://schemas.microsoft.com/office/powerpoint/2010/main" val="39216068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nb-NO" sz="1800" dirty="0" smtClean="0"/>
              <a:t>Rutiner</a:t>
            </a:r>
          </a:p>
          <a:p>
            <a:r>
              <a:rPr lang="nb-NO" sz="1800" dirty="0" smtClean="0"/>
              <a:t>Prosesser</a:t>
            </a:r>
          </a:p>
          <a:p>
            <a:r>
              <a:rPr lang="nb-NO" sz="1800" dirty="0"/>
              <a:t>F</a:t>
            </a:r>
            <a:r>
              <a:rPr lang="nb-NO" sz="1800" dirty="0" smtClean="0"/>
              <a:t>aste gjøremål</a:t>
            </a:r>
          </a:p>
          <a:p>
            <a:r>
              <a:rPr lang="nb-NO" sz="1800" dirty="0" smtClean="0"/>
              <a:t>Sikre at alt blir husket </a:t>
            </a:r>
          </a:p>
          <a:p>
            <a:r>
              <a:rPr lang="nb-NO" sz="1800" dirty="0" smtClean="0"/>
              <a:t>Hjelpe til å gjøre prosessen/saksbehandlingen raskere/enklere</a:t>
            </a:r>
          </a:p>
          <a:p>
            <a:r>
              <a:rPr lang="nb-NO" sz="1800" dirty="0" smtClean="0"/>
              <a:t>Sikre kvalitet</a:t>
            </a:r>
          </a:p>
          <a:p>
            <a:r>
              <a:rPr lang="nb-NO" sz="1800" dirty="0" smtClean="0"/>
              <a:t>Manuelle steg (‘utført’) eller </a:t>
            </a:r>
          </a:p>
          <a:p>
            <a:r>
              <a:rPr lang="nb-NO" sz="1800" dirty="0" err="1" smtClean="0"/>
              <a:t>Systemgenererte</a:t>
            </a:r>
            <a:r>
              <a:rPr lang="nb-NO" sz="1800" dirty="0" smtClean="0"/>
              <a:t> aktiviteter (systemet setter i gang arbeid)</a:t>
            </a:r>
          </a:p>
          <a:p>
            <a:pPr marL="0" indent="0">
              <a:buNone/>
            </a:pPr>
            <a:endParaRPr lang="nb-NO" sz="1800" dirty="0"/>
          </a:p>
        </p:txBody>
      </p:sp>
      <p:sp>
        <p:nvSpPr>
          <p:cNvPr id="2" name="Title 1"/>
          <p:cNvSpPr>
            <a:spLocks noGrp="1"/>
          </p:cNvSpPr>
          <p:nvPr>
            <p:ph type="title"/>
          </p:nvPr>
        </p:nvSpPr>
        <p:spPr/>
        <p:txBody>
          <a:bodyPr/>
          <a:lstStyle/>
          <a:p>
            <a:r>
              <a:rPr lang="sv-SE" b="0" dirty="0" smtClean="0">
                <a:ea typeface="Verdana" pitchFamily="34" charset="0"/>
                <a:cs typeface="Verdana" pitchFamily="34" charset="0"/>
              </a:rPr>
              <a:t>Forløpsmaler</a:t>
            </a:r>
            <a:endParaRPr lang="sv-SE" b="0" dirty="0">
              <a:ea typeface="Verdana" pitchFamily="34" charset="0"/>
              <a:cs typeface="Verdana" pitchFamily="34" charset="0"/>
            </a:endParaRPr>
          </a:p>
        </p:txBody>
      </p:sp>
    </p:spTree>
    <p:extLst>
      <p:ext uri="{BB962C8B-B14F-4D97-AF65-F5344CB8AC3E}">
        <p14:creationId xmlns:p14="http://schemas.microsoft.com/office/powerpoint/2010/main" val="1696541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b="0" dirty="0" smtClean="0">
                <a:ea typeface="Verdana" pitchFamily="34" charset="0"/>
                <a:cs typeface="Verdana" pitchFamily="34" charset="0"/>
              </a:rPr>
              <a:t>Forløpsmaler</a:t>
            </a:r>
            <a:endParaRPr lang="sv-SE" b="0" dirty="0">
              <a:ea typeface="Verdana" pitchFamily="34" charset="0"/>
              <a:cs typeface="Verdana" pitchFamily="34" charset="0"/>
            </a:endParaRPr>
          </a:p>
        </p:txBody>
      </p:sp>
      <p:sp>
        <p:nvSpPr>
          <p:cNvPr id="5" name="Right Arrow 4"/>
          <p:cNvSpPr/>
          <p:nvPr/>
        </p:nvSpPr>
        <p:spPr>
          <a:xfrm>
            <a:off x="1144587" y="952487"/>
            <a:ext cx="6854825" cy="3095647"/>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 name="Freeform 5"/>
          <p:cNvSpPr/>
          <p:nvPr/>
        </p:nvSpPr>
        <p:spPr>
          <a:xfrm>
            <a:off x="541964" y="1881181"/>
            <a:ext cx="1922726" cy="1238258"/>
          </a:xfrm>
          <a:custGeom>
            <a:avLst/>
            <a:gdLst>
              <a:gd name="connsiteX0" fmla="*/ 0 w 1922726"/>
              <a:gd name="connsiteY0" fmla="*/ 206380 h 1238258"/>
              <a:gd name="connsiteX1" fmla="*/ 206380 w 1922726"/>
              <a:gd name="connsiteY1" fmla="*/ 0 h 1238258"/>
              <a:gd name="connsiteX2" fmla="*/ 1716346 w 1922726"/>
              <a:gd name="connsiteY2" fmla="*/ 0 h 1238258"/>
              <a:gd name="connsiteX3" fmla="*/ 1922726 w 1922726"/>
              <a:gd name="connsiteY3" fmla="*/ 206380 h 1238258"/>
              <a:gd name="connsiteX4" fmla="*/ 1922726 w 1922726"/>
              <a:gd name="connsiteY4" fmla="*/ 1031878 h 1238258"/>
              <a:gd name="connsiteX5" fmla="*/ 1716346 w 1922726"/>
              <a:gd name="connsiteY5" fmla="*/ 1238258 h 1238258"/>
              <a:gd name="connsiteX6" fmla="*/ 206380 w 1922726"/>
              <a:gd name="connsiteY6" fmla="*/ 1238258 h 1238258"/>
              <a:gd name="connsiteX7" fmla="*/ 0 w 1922726"/>
              <a:gd name="connsiteY7" fmla="*/ 1031878 h 1238258"/>
              <a:gd name="connsiteX8" fmla="*/ 0 w 1922726"/>
              <a:gd name="connsiteY8" fmla="*/ 206380 h 1238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2726" h="1238258">
                <a:moveTo>
                  <a:pt x="0" y="206380"/>
                </a:moveTo>
                <a:cubicBezTo>
                  <a:pt x="0" y="92399"/>
                  <a:pt x="92399" y="0"/>
                  <a:pt x="206380" y="0"/>
                </a:cubicBezTo>
                <a:lnTo>
                  <a:pt x="1716346" y="0"/>
                </a:lnTo>
                <a:cubicBezTo>
                  <a:pt x="1830327" y="0"/>
                  <a:pt x="1922726" y="92399"/>
                  <a:pt x="1922726" y="206380"/>
                </a:cubicBezTo>
                <a:lnTo>
                  <a:pt x="1922726" y="1031878"/>
                </a:lnTo>
                <a:cubicBezTo>
                  <a:pt x="1922726" y="1145859"/>
                  <a:pt x="1830327" y="1238258"/>
                  <a:pt x="1716346" y="1238258"/>
                </a:cubicBezTo>
                <a:lnTo>
                  <a:pt x="206380" y="1238258"/>
                </a:lnTo>
                <a:cubicBezTo>
                  <a:pt x="92399" y="1238258"/>
                  <a:pt x="0" y="1145859"/>
                  <a:pt x="0" y="1031878"/>
                </a:cubicBezTo>
                <a:lnTo>
                  <a:pt x="0" y="20638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1887" tIns="151887" rIns="151887" bIns="151887" numCol="1" spcCol="1270" anchor="ctr" anchorCtr="0">
            <a:noAutofit/>
          </a:bodyPr>
          <a:lstStyle/>
          <a:p>
            <a:pPr lvl="0" algn="ctr" defTabSz="1066800">
              <a:lnSpc>
                <a:spcPct val="90000"/>
              </a:lnSpc>
              <a:spcBef>
                <a:spcPct val="0"/>
              </a:spcBef>
              <a:spcAft>
                <a:spcPct val="35000"/>
              </a:spcAft>
            </a:pPr>
            <a:r>
              <a:rPr lang="sv-SE" sz="2400" kern="1200" dirty="0" smtClean="0"/>
              <a:t>Samle prosesser</a:t>
            </a:r>
            <a:endParaRPr lang="sv-SE" sz="2400" kern="1200" dirty="0"/>
          </a:p>
        </p:txBody>
      </p:sp>
      <p:sp>
        <p:nvSpPr>
          <p:cNvPr id="7" name="Freeform 6"/>
          <p:cNvSpPr/>
          <p:nvPr/>
        </p:nvSpPr>
        <p:spPr>
          <a:xfrm>
            <a:off x="2587746" y="1881181"/>
            <a:ext cx="1922726" cy="1238258"/>
          </a:xfrm>
          <a:custGeom>
            <a:avLst/>
            <a:gdLst>
              <a:gd name="connsiteX0" fmla="*/ 0 w 1922726"/>
              <a:gd name="connsiteY0" fmla="*/ 206380 h 1238258"/>
              <a:gd name="connsiteX1" fmla="*/ 206380 w 1922726"/>
              <a:gd name="connsiteY1" fmla="*/ 0 h 1238258"/>
              <a:gd name="connsiteX2" fmla="*/ 1716346 w 1922726"/>
              <a:gd name="connsiteY2" fmla="*/ 0 h 1238258"/>
              <a:gd name="connsiteX3" fmla="*/ 1922726 w 1922726"/>
              <a:gd name="connsiteY3" fmla="*/ 206380 h 1238258"/>
              <a:gd name="connsiteX4" fmla="*/ 1922726 w 1922726"/>
              <a:gd name="connsiteY4" fmla="*/ 1031878 h 1238258"/>
              <a:gd name="connsiteX5" fmla="*/ 1716346 w 1922726"/>
              <a:gd name="connsiteY5" fmla="*/ 1238258 h 1238258"/>
              <a:gd name="connsiteX6" fmla="*/ 206380 w 1922726"/>
              <a:gd name="connsiteY6" fmla="*/ 1238258 h 1238258"/>
              <a:gd name="connsiteX7" fmla="*/ 0 w 1922726"/>
              <a:gd name="connsiteY7" fmla="*/ 1031878 h 1238258"/>
              <a:gd name="connsiteX8" fmla="*/ 0 w 1922726"/>
              <a:gd name="connsiteY8" fmla="*/ 206380 h 1238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2726" h="1238258">
                <a:moveTo>
                  <a:pt x="0" y="206380"/>
                </a:moveTo>
                <a:cubicBezTo>
                  <a:pt x="0" y="92399"/>
                  <a:pt x="92399" y="0"/>
                  <a:pt x="206380" y="0"/>
                </a:cubicBezTo>
                <a:lnTo>
                  <a:pt x="1716346" y="0"/>
                </a:lnTo>
                <a:cubicBezTo>
                  <a:pt x="1830327" y="0"/>
                  <a:pt x="1922726" y="92399"/>
                  <a:pt x="1922726" y="206380"/>
                </a:cubicBezTo>
                <a:lnTo>
                  <a:pt x="1922726" y="1031878"/>
                </a:lnTo>
                <a:cubicBezTo>
                  <a:pt x="1922726" y="1145859"/>
                  <a:pt x="1830327" y="1238258"/>
                  <a:pt x="1716346" y="1238258"/>
                </a:cubicBezTo>
                <a:lnTo>
                  <a:pt x="206380" y="1238258"/>
                </a:lnTo>
                <a:cubicBezTo>
                  <a:pt x="92399" y="1238258"/>
                  <a:pt x="0" y="1145859"/>
                  <a:pt x="0" y="1031878"/>
                </a:cubicBezTo>
                <a:lnTo>
                  <a:pt x="0" y="20638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1887" tIns="151887" rIns="151887" bIns="151887" numCol="1" spcCol="1270" anchor="ctr" anchorCtr="0">
            <a:noAutofit/>
          </a:bodyPr>
          <a:lstStyle/>
          <a:p>
            <a:pPr lvl="0" algn="ctr" defTabSz="1066800">
              <a:lnSpc>
                <a:spcPct val="90000"/>
              </a:lnSpc>
              <a:spcBef>
                <a:spcPct val="0"/>
              </a:spcBef>
              <a:spcAft>
                <a:spcPct val="35000"/>
              </a:spcAft>
            </a:pPr>
            <a:r>
              <a:rPr lang="sv-SE" sz="2400" kern="1200" dirty="0" smtClean="0"/>
              <a:t>Opprette forløpsmaler</a:t>
            </a:r>
            <a:endParaRPr lang="sv-SE" sz="2400" kern="1200" dirty="0"/>
          </a:p>
        </p:txBody>
      </p:sp>
      <p:sp>
        <p:nvSpPr>
          <p:cNvPr id="8" name="Freeform 7"/>
          <p:cNvSpPr/>
          <p:nvPr/>
        </p:nvSpPr>
        <p:spPr>
          <a:xfrm>
            <a:off x="4633527" y="1881181"/>
            <a:ext cx="1922726" cy="1238258"/>
          </a:xfrm>
          <a:custGeom>
            <a:avLst/>
            <a:gdLst>
              <a:gd name="connsiteX0" fmla="*/ 0 w 1922726"/>
              <a:gd name="connsiteY0" fmla="*/ 206380 h 1238258"/>
              <a:gd name="connsiteX1" fmla="*/ 206380 w 1922726"/>
              <a:gd name="connsiteY1" fmla="*/ 0 h 1238258"/>
              <a:gd name="connsiteX2" fmla="*/ 1716346 w 1922726"/>
              <a:gd name="connsiteY2" fmla="*/ 0 h 1238258"/>
              <a:gd name="connsiteX3" fmla="*/ 1922726 w 1922726"/>
              <a:gd name="connsiteY3" fmla="*/ 206380 h 1238258"/>
              <a:gd name="connsiteX4" fmla="*/ 1922726 w 1922726"/>
              <a:gd name="connsiteY4" fmla="*/ 1031878 h 1238258"/>
              <a:gd name="connsiteX5" fmla="*/ 1716346 w 1922726"/>
              <a:gd name="connsiteY5" fmla="*/ 1238258 h 1238258"/>
              <a:gd name="connsiteX6" fmla="*/ 206380 w 1922726"/>
              <a:gd name="connsiteY6" fmla="*/ 1238258 h 1238258"/>
              <a:gd name="connsiteX7" fmla="*/ 0 w 1922726"/>
              <a:gd name="connsiteY7" fmla="*/ 1031878 h 1238258"/>
              <a:gd name="connsiteX8" fmla="*/ 0 w 1922726"/>
              <a:gd name="connsiteY8" fmla="*/ 206380 h 1238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2726" h="1238258">
                <a:moveTo>
                  <a:pt x="0" y="206380"/>
                </a:moveTo>
                <a:cubicBezTo>
                  <a:pt x="0" y="92399"/>
                  <a:pt x="92399" y="0"/>
                  <a:pt x="206380" y="0"/>
                </a:cubicBezTo>
                <a:lnTo>
                  <a:pt x="1716346" y="0"/>
                </a:lnTo>
                <a:cubicBezTo>
                  <a:pt x="1830327" y="0"/>
                  <a:pt x="1922726" y="92399"/>
                  <a:pt x="1922726" y="206380"/>
                </a:cubicBezTo>
                <a:lnTo>
                  <a:pt x="1922726" y="1031878"/>
                </a:lnTo>
                <a:cubicBezTo>
                  <a:pt x="1922726" y="1145859"/>
                  <a:pt x="1830327" y="1238258"/>
                  <a:pt x="1716346" y="1238258"/>
                </a:cubicBezTo>
                <a:lnTo>
                  <a:pt x="206380" y="1238258"/>
                </a:lnTo>
                <a:cubicBezTo>
                  <a:pt x="92399" y="1238258"/>
                  <a:pt x="0" y="1145859"/>
                  <a:pt x="0" y="1031878"/>
                </a:cubicBezTo>
                <a:lnTo>
                  <a:pt x="0" y="20638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1887" tIns="151887" rIns="151887" bIns="151887" numCol="1" spcCol="1270" anchor="ctr" anchorCtr="0">
            <a:noAutofit/>
          </a:bodyPr>
          <a:lstStyle/>
          <a:p>
            <a:pPr lvl="0" algn="ctr" defTabSz="1066800">
              <a:lnSpc>
                <a:spcPct val="90000"/>
              </a:lnSpc>
              <a:spcBef>
                <a:spcPct val="0"/>
              </a:spcBef>
              <a:spcAft>
                <a:spcPct val="35000"/>
              </a:spcAft>
            </a:pPr>
            <a:r>
              <a:rPr lang="sv-SE" sz="2400" kern="1200" dirty="0" smtClean="0"/>
              <a:t>Opprette forløp</a:t>
            </a:r>
            <a:endParaRPr lang="sv-SE" sz="2400" kern="1200" dirty="0"/>
          </a:p>
        </p:txBody>
      </p:sp>
      <p:sp>
        <p:nvSpPr>
          <p:cNvPr id="9" name="Freeform 8"/>
          <p:cNvSpPr/>
          <p:nvPr/>
        </p:nvSpPr>
        <p:spPr>
          <a:xfrm>
            <a:off x="6679308" y="1881181"/>
            <a:ext cx="1922726" cy="1238258"/>
          </a:xfrm>
          <a:custGeom>
            <a:avLst/>
            <a:gdLst>
              <a:gd name="connsiteX0" fmla="*/ 0 w 1922726"/>
              <a:gd name="connsiteY0" fmla="*/ 206380 h 1238258"/>
              <a:gd name="connsiteX1" fmla="*/ 206380 w 1922726"/>
              <a:gd name="connsiteY1" fmla="*/ 0 h 1238258"/>
              <a:gd name="connsiteX2" fmla="*/ 1716346 w 1922726"/>
              <a:gd name="connsiteY2" fmla="*/ 0 h 1238258"/>
              <a:gd name="connsiteX3" fmla="*/ 1922726 w 1922726"/>
              <a:gd name="connsiteY3" fmla="*/ 206380 h 1238258"/>
              <a:gd name="connsiteX4" fmla="*/ 1922726 w 1922726"/>
              <a:gd name="connsiteY4" fmla="*/ 1031878 h 1238258"/>
              <a:gd name="connsiteX5" fmla="*/ 1716346 w 1922726"/>
              <a:gd name="connsiteY5" fmla="*/ 1238258 h 1238258"/>
              <a:gd name="connsiteX6" fmla="*/ 206380 w 1922726"/>
              <a:gd name="connsiteY6" fmla="*/ 1238258 h 1238258"/>
              <a:gd name="connsiteX7" fmla="*/ 0 w 1922726"/>
              <a:gd name="connsiteY7" fmla="*/ 1031878 h 1238258"/>
              <a:gd name="connsiteX8" fmla="*/ 0 w 1922726"/>
              <a:gd name="connsiteY8" fmla="*/ 206380 h 1238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2726" h="1238258">
                <a:moveTo>
                  <a:pt x="0" y="206380"/>
                </a:moveTo>
                <a:cubicBezTo>
                  <a:pt x="0" y="92399"/>
                  <a:pt x="92399" y="0"/>
                  <a:pt x="206380" y="0"/>
                </a:cubicBezTo>
                <a:lnTo>
                  <a:pt x="1716346" y="0"/>
                </a:lnTo>
                <a:cubicBezTo>
                  <a:pt x="1830327" y="0"/>
                  <a:pt x="1922726" y="92399"/>
                  <a:pt x="1922726" y="206380"/>
                </a:cubicBezTo>
                <a:lnTo>
                  <a:pt x="1922726" y="1031878"/>
                </a:lnTo>
                <a:cubicBezTo>
                  <a:pt x="1922726" y="1145859"/>
                  <a:pt x="1830327" y="1238258"/>
                  <a:pt x="1716346" y="1238258"/>
                </a:cubicBezTo>
                <a:lnTo>
                  <a:pt x="206380" y="1238258"/>
                </a:lnTo>
                <a:cubicBezTo>
                  <a:pt x="92399" y="1238258"/>
                  <a:pt x="0" y="1145859"/>
                  <a:pt x="0" y="1031878"/>
                </a:cubicBezTo>
                <a:lnTo>
                  <a:pt x="0" y="20638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1887" tIns="151887" rIns="151887" bIns="151887" numCol="1" spcCol="1270" anchor="ctr" anchorCtr="0">
            <a:noAutofit/>
          </a:bodyPr>
          <a:lstStyle/>
          <a:p>
            <a:pPr lvl="0" algn="ctr" defTabSz="1066800">
              <a:lnSpc>
                <a:spcPct val="90000"/>
              </a:lnSpc>
              <a:spcBef>
                <a:spcPct val="0"/>
              </a:spcBef>
              <a:spcAft>
                <a:spcPct val="35000"/>
              </a:spcAft>
            </a:pPr>
            <a:r>
              <a:rPr lang="sv-SE" sz="2400" kern="1200" dirty="0" smtClean="0"/>
              <a:t>Utføre oppgaver</a:t>
            </a:r>
            <a:endParaRPr lang="sv-SE" sz="2400" kern="1200" dirty="0"/>
          </a:p>
        </p:txBody>
      </p:sp>
    </p:spTree>
    <p:extLst>
      <p:ext uri="{BB962C8B-B14F-4D97-AF65-F5344CB8AC3E}">
        <p14:creationId xmlns:p14="http://schemas.microsoft.com/office/powerpoint/2010/main" val="1039834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sv-SE" b="0" dirty="0" smtClean="0">
                <a:ea typeface="Verdana" pitchFamily="34" charset="0"/>
                <a:cs typeface="Verdana" pitchFamily="34" charset="0"/>
              </a:rPr>
              <a:t>Opprette forløpsmaler</a:t>
            </a:r>
            <a:endParaRPr lang="sv-SE" b="0" dirty="0">
              <a:ea typeface="Verdana" pitchFamily="34" charset="0"/>
              <a:cs typeface="Verdana" pitchFamily="34" charset="0"/>
            </a:endParaRPr>
          </a:p>
        </p:txBody>
      </p:sp>
      <p:sp>
        <p:nvSpPr>
          <p:cNvPr id="8195" name="Rectangle 3"/>
          <p:cNvSpPr>
            <a:spLocks noChangeArrowheads="1"/>
          </p:cNvSpPr>
          <p:nvPr/>
        </p:nvSpPr>
        <p:spPr bwMode="auto">
          <a:xfrm>
            <a:off x="1" y="-138500"/>
            <a:ext cx="184731" cy="276999"/>
          </a:xfrm>
          <a:prstGeom prst="rect">
            <a:avLst/>
          </a:prstGeom>
          <a:noFill/>
          <a:ln w="9525">
            <a:noFill/>
            <a:miter lim="800000"/>
            <a:headEnd/>
            <a:tailEnd/>
          </a:ln>
        </p:spPr>
        <p:txBody>
          <a:bodyPr wrap="none" anchor="ctr">
            <a:spAutoFit/>
          </a:bodyPr>
          <a:lstStyle/>
          <a:p>
            <a:endParaRPr lang="sv-SE" sz="1200" dirty="0">
              <a:latin typeface="Verdana" pitchFamily="34" charset="0"/>
              <a:ea typeface="Verdana" pitchFamily="34" charset="0"/>
              <a:cs typeface="Verdana" pitchFamily="34" charset="0"/>
            </a:endParaRPr>
          </a:p>
        </p:txBody>
      </p:sp>
      <p:grpSp>
        <p:nvGrpSpPr>
          <p:cNvPr id="12" name="Group 11"/>
          <p:cNvGrpSpPr/>
          <p:nvPr/>
        </p:nvGrpSpPr>
        <p:grpSpPr>
          <a:xfrm>
            <a:off x="107504" y="1250213"/>
            <a:ext cx="1702965" cy="959215"/>
            <a:chOff x="1619672" y="1381314"/>
            <a:chExt cx="5536642" cy="5112024"/>
          </a:xfrm>
        </p:grpSpPr>
        <p:grpSp>
          <p:nvGrpSpPr>
            <p:cNvPr id="13" name="Group 12"/>
            <p:cNvGrpSpPr/>
            <p:nvPr/>
          </p:nvGrpSpPr>
          <p:grpSpPr>
            <a:xfrm>
              <a:off x="1619672" y="1381314"/>
              <a:ext cx="5536642" cy="5112024"/>
              <a:chOff x="2491741" y="1413320"/>
              <a:chExt cx="4160517" cy="4229797"/>
            </a:xfrm>
          </p:grpSpPr>
          <p:sp>
            <p:nvSpPr>
              <p:cNvPr id="30" name="Freeform 21"/>
              <p:cNvSpPr/>
              <p:nvPr/>
            </p:nvSpPr>
            <p:spPr>
              <a:xfrm>
                <a:off x="4002995" y="1413320"/>
                <a:ext cx="1138008" cy="739705"/>
              </a:xfrm>
              <a:prstGeom prst="ellipse">
                <a:avLst/>
              </a:prstGeom>
              <a:solidFill>
                <a:schemeClr val="tx1"/>
              </a:solidFill>
              <a:effectLst>
                <a:outerShdw blurRad="40000" dist="20000" dir="5400000" rotWithShape="0">
                  <a:srgbClr val="000000">
                    <a:alpha val="38000"/>
                  </a:srgbClr>
                </a:outerShdw>
                <a:reflection blurRad="6350" stA="52000" endA="300" endPos="35000" dir="5400000" sy="-100000" algn="bl" rotWithShape="0"/>
              </a:effectLst>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97069" tIns="97069" rIns="97069" bIns="97069" numCol="1" spcCol="1270" anchor="ctr" anchorCtr="0">
                <a:noAutofit/>
              </a:bodyPr>
              <a:lstStyle/>
              <a:p>
                <a:pPr lvl="0" algn="ctr" defTabSz="711200">
                  <a:lnSpc>
                    <a:spcPct val="90000"/>
                  </a:lnSpc>
                  <a:spcBef>
                    <a:spcPct val="0"/>
                  </a:spcBef>
                  <a:spcAft>
                    <a:spcPct val="35000"/>
                  </a:spcAft>
                </a:pPr>
                <a:endParaRPr lang="nb-NO" kern="1200" dirty="0"/>
              </a:p>
            </p:txBody>
          </p:sp>
          <p:sp>
            <p:nvSpPr>
              <p:cNvPr id="31" name="Freeform 22"/>
              <p:cNvSpPr/>
              <p:nvPr/>
            </p:nvSpPr>
            <p:spPr>
              <a:xfrm>
                <a:off x="5514250" y="2427495"/>
                <a:ext cx="1138008" cy="739705"/>
              </a:xfrm>
              <a:prstGeom prst="ellipse">
                <a:avLst/>
              </a:prstGeom>
              <a:solidFill>
                <a:srgbClr val="C00000"/>
              </a:solidFill>
              <a:effectLst>
                <a:outerShdw blurRad="40000" dist="20000" dir="5400000" rotWithShape="0">
                  <a:srgbClr val="000000">
                    <a:alpha val="38000"/>
                  </a:srgbClr>
                </a:outerShdw>
                <a:reflection blurRad="6350" stA="52000" endA="300" endPos="35000" dir="5400000" sy="-100000" algn="bl" rotWithShape="0"/>
              </a:effectLst>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11980"/>
                  <a:satOff val="97"/>
                  <a:lumOff val="2079"/>
                  <a:alphaOff val="0"/>
                </a:schemeClr>
              </a:fillRef>
              <a:effectRef idx="1">
                <a:schemeClr val="accent3">
                  <a:hueOff val="11980"/>
                  <a:satOff val="97"/>
                  <a:lumOff val="2079"/>
                  <a:alphaOff val="0"/>
                </a:schemeClr>
              </a:effectRef>
              <a:fontRef idx="minor">
                <a:schemeClr val="dk1"/>
              </a:fontRef>
            </p:style>
            <p:txBody>
              <a:bodyPr spcFirstLastPara="0" vert="horz" wrap="square" lIns="97069" tIns="97069" rIns="97069" bIns="97069" numCol="1" spcCol="1270" anchor="ctr" anchorCtr="0">
                <a:noAutofit/>
              </a:bodyPr>
              <a:lstStyle/>
              <a:p>
                <a:pPr lvl="0" algn="ctr" defTabSz="711200">
                  <a:lnSpc>
                    <a:spcPct val="90000"/>
                  </a:lnSpc>
                  <a:spcBef>
                    <a:spcPct val="0"/>
                  </a:spcBef>
                  <a:spcAft>
                    <a:spcPct val="35000"/>
                  </a:spcAft>
                </a:pPr>
                <a:endParaRPr lang="nb-NO" kern="1200" dirty="0">
                  <a:solidFill>
                    <a:srgbClr val="E92E30"/>
                  </a:solidFill>
                </a:endParaRPr>
              </a:p>
            </p:txBody>
          </p:sp>
          <p:sp>
            <p:nvSpPr>
              <p:cNvPr id="32" name="Freeform 23"/>
              <p:cNvSpPr/>
              <p:nvPr/>
            </p:nvSpPr>
            <p:spPr>
              <a:xfrm>
                <a:off x="5514250" y="3882171"/>
                <a:ext cx="1138008" cy="739705"/>
              </a:xfrm>
              <a:prstGeom prst="ellipse">
                <a:avLst/>
              </a:prstGeom>
              <a:effectLst>
                <a:outerShdw blurRad="40000" dist="20000" dir="5400000" rotWithShape="0">
                  <a:srgbClr val="000000">
                    <a:alpha val="38000"/>
                  </a:srgbClr>
                </a:outerShdw>
                <a:reflection blurRad="6350" stA="52000" endA="300" endPos="35000" dir="5400000" sy="-100000" algn="bl" rotWithShape="0"/>
              </a:effectLst>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23960"/>
                  <a:satOff val="194"/>
                  <a:lumOff val="4157"/>
                  <a:alphaOff val="0"/>
                </a:schemeClr>
              </a:fillRef>
              <a:effectRef idx="1">
                <a:schemeClr val="accent3">
                  <a:hueOff val="23960"/>
                  <a:satOff val="194"/>
                  <a:lumOff val="4157"/>
                  <a:alphaOff val="0"/>
                </a:schemeClr>
              </a:effectRef>
              <a:fontRef idx="minor">
                <a:schemeClr val="dk1"/>
              </a:fontRef>
            </p:style>
            <p:txBody>
              <a:bodyPr spcFirstLastPara="0" vert="horz" wrap="square" lIns="97069" tIns="97069" rIns="97069" bIns="97069" numCol="1" spcCol="1270" anchor="ctr" anchorCtr="0">
                <a:noAutofit/>
              </a:bodyPr>
              <a:lstStyle/>
              <a:p>
                <a:pPr lvl="0" algn="ctr" defTabSz="711200">
                  <a:lnSpc>
                    <a:spcPct val="90000"/>
                  </a:lnSpc>
                  <a:spcBef>
                    <a:spcPct val="0"/>
                  </a:spcBef>
                  <a:spcAft>
                    <a:spcPct val="35000"/>
                  </a:spcAft>
                </a:pPr>
                <a:endParaRPr lang="nb-NO" kern="1200" dirty="0"/>
              </a:p>
            </p:txBody>
          </p:sp>
          <p:sp>
            <p:nvSpPr>
              <p:cNvPr id="33" name="Freeform 24"/>
              <p:cNvSpPr/>
              <p:nvPr/>
            </p:nvSpPr>
            <p:spPr>
              <a:xfrm>
                <a:off x="4002995" y="4903412"/>
                <a:ext cx="1138008" cy="739705"/>
              </a:xfrm>
              <a:prstGeom prst="ellipse">
                <a:avLst/>
              </a:prstGeom>
              <a:effectLst>
                <a:outerShdw blurRad="40000" dist="20000" dir="5400000" rotWithShape="0">
                  <a:srgbClr val="000000">
                    <a:alpha val="38000"/>
                  </a:srgbClr>
                </a:outerShdw>
                <a:reflection blurRad="6350" stA="52000" endA="300" endPos="35000" dir="5400000" sy="-100000" algn="bl" rotWithShape="0"/>
              </a:effectLst>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35940"/>
                  <a:satOff val="292"/>
                  <a:lumOff val="6236"/>
                  <a:alphaOff val="0"/>
                </a:schemeClr>
              </a:fillRef>
              <a:effectRef idx="1">
                <a:schemeClr val="accent3">
                  <a:hueOff val="35940"/>
                  <a:satOff val="292"/>
                  <a:lumOff val="6236"/>
                  <a:alphaOff val="0"/>
                </a:schemeClr>
              </a:effectRef>
              <a:fontRef idx="minor">
                <a:schemeClr val="dk1"/>
              </a:fontRef>
            </p:style>
            <p:txBody>
              <a:bodyPr spcFirstLastPara="0" vert="horz" wrap="square" lIns="97069" tIns="97069" rIns="97069" bIns="97069" numCol="1" spcCol="1270" anchor="ctr" anchorCtr="0">
                <a:noAutofit/>
              </a:bodyPr>
              <a:lstStyle/>
              <a:p>
                <a:pPr lvl="0" algn="ctr" defTabSz="711200">
                  <a:lnSpc>
                    <a:spcPct val="90000"/>
                  </a:lnSpc>
                  <a:spcBef>
                    <a:spcPct val="0"/>
                  </a:spcBef>
                  <a:spcAft>
                    <a:spcPct val="35000"/>
                  </a:spcAft>
                </a:pPr>
                <a:endParaRPr lang="nb-NO" kern="1200" dirty="0" smtClean="0"/>
              </a:p>
            </p:txBody>
          </p:sp>
          <p:sp>
            <p:nvSpPr>
              <p:cNvPr id="34" name="Freeform 25"/>
              <p:cNvSpPr/>
              <p:nvPr/>
            </p:nvSpPr>
            <p:spPr>
              <a:xfrm>
                <a:off x="2491741" y="3882171"/>
                <a:ext cx="1138008" cy="739705"/>
              </a:xfrm>
              <a:prstGeom prst="ellipse">
                <a:avLst/>
              </a:prstGeom>
              <a:effectLst>
                <a:outerShdw blurRad="40000" dist="20000" dir="5400000" rotWithShape="0">
                  <a:srgbClr val="000000">
                    <a:alpha val="38000"/>
                  </a:srgbClr>
                </a:outerShdw>
                <a:reflection blurRad="6350" stA="52000" endA="300" endPos="35000" dir="5400000" sy="-100000" algn="bl" rotWithShape="0"/>
              </a:effectLst>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47919"/>
                  <a:satOff val="389"/>
                  <a:lumOff val="8314"/>
                  <a:alphaOff val="0"/>
                </a:schemeClr>
              </a:fillRef>
              <a:effectRef idx="1">
                <a:schemeClr val="accent3">
                  <a:hueOff val="47919"/>
                  <a:satOff val="389"/>
                  <a:lumOff val="8314"/>
                  <a:alphaOff val="0"/>
                </a:schemeClr>
              </a:effectRef>
              <a:fontRef idx="minor">
                <a:schemeClr val="dk1"/>
              </a:fontRef>
            </p:style>
            <p:txBody>
              <a:bodyPr spcFirstLastPara="0" vert="horz" wrap="square" lIns="97069" tIns="97069" rIns="97069" bIns="97069" numCol="1" spcCol="1270" anchor="ctr" anchorCtr="0">
                <a:noAutofit/>
              </a:bodyPr>
              <a:lstStyle/>
              <a:p>
                <a:pPr lvl="0" algn="ctr" defTabSz="711200">
                  <a:lnSpc>
                    <a:spcPct val="90000"/>
                  </a:lnSpc>
                  <a:spcBef>
                    <a:spcPct val="0"/>
                  </a:spcBef>
                  <a:spcAft>
                    <a:spcPct val="35000"/>
                  </a:spcAft>
                </a:pPr>
                <a:endParaRPr lang="nb-NO" kern="1200" dirty="0" smtClean="0"/>
              </a:p>
            </p:txBody>
          </p:sp>
          <p:sp>
            <p:nvSpPr>
              <p:cNvPr id="35" name="Freeform 26"/>
              <p:cNvSpPr/>
              <p:nvPr/>
            </p:nvSpPr>
            <p:spPr>
              <a:xfrm>
                <a:off x="2491741" y="2427495"/>
                <a:ext cx="1138008" cy="739705"/>
              </a:xfrm>
              <a:prstGeom prst="ellipse">
                <a:avLst/>
              </a:prstGeom>
              <a:effectLst>
                <a:outerShdw blurRad="40000" dist="20000" dir="5400000" rotWithShape="0">
                  <a:srgbClr val="000000">
                    <a:alpha val="38000"/>
                  </a:srgbClr>
                </a:outerShdw>
                <a:reflection blurRad="6350" stA="52000" endA="300" endPos="35000" dir="5400000" sy="-100000" algn="bl" rotWithShape="0"/>
              </a:effectLst>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59899"/>
                  <a:satOff val="486"/>
                  <a:lumOff val="10393"/>
                  <a:alphaOff val="0"/>
                </a:schemeClr>
              </a:fillRef>
              <a:effectRef idx="1">
                <a:schemeClr val="accent3">
                  <a:hueOff val="59899"/>
                  <a:satOff val="486"/>
                  <a:lumOff val="10393"/>
                  <a:alphaOff val="0"/>
                </a:schemeClr>
              </a:effectRef>
              <a:fontRef idx="minor">
                <a:schemeClr val="dk1"/>
              </a:fontRef>
            </p:style>
            <p:txBody>
              <a:bodyPr spcFirstLastPara="0" vert="horz" wrap="square" lIns="97069" tIns="97069" rIns="97069" bIns="97069" numCol="1" spcCol="1270" anchor="ctr" anchorCtr="0">
                <a:noAutofit/>
              </a:bodyPr>
              <a:lstStyle/>
              <a:p>
                <a:pPr lvl="0" algn="ctr" defTabSz="711200">
                  <a:lnSpc>
                    <a:spcPct val="90000"/>
                  </a:lnSpc>
                  <a:spcBef>
                    <a:spcPct val="0"/>
                  </a:spcBef>
                  <a:spcAft>
                    <a:spcPct val="35000"/>
                  </a:spcAft>
                </a:pPr>
                <a:endParaRPr lang="nb-NO" kern="1200" dirty="0" smtClean="0"/>
              </a:p>
            </p:txBody>
          </p:sp>
        </p:grpSp>
        <p:grpSp>
          <p:nvGrpSpPr>
            <p:cNvPr id="14" name="Group 13"/>
            <p:cNvGrpSpPr/>
            <p:nvPr/>
          </p:nvGrpSpPr>
          <p:grpSpPr>
            <a:xfrm>
              <a:off x="2360295" y="1828308"/>
              <a:ext cx="4055395" cy="4223695"/>
              <a:chOff x="2360295" y="1828308"/>
              <a:chExt cx="4055395" cy="4223695"/>
            </a:xfrm>
          </p:grpSpPr>
          <p:cxnSp>
            <p:nvCxnSpPr>
              <p:cNvPr id="15" name="Straight Connector 14"/>
              <p:cNvCxnSpPr/>
              <p:nvPr/>
            </p:nvCxnSpPr>
            <p:spPr bwMode="auto">
              <a:xfrm>
                <a:off x="4387992" y="2275302"/>
                <a:ext cx="0" cy="3324048"/>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16" name="Straight Connector 15"/>
              <p:cNvCxnSpPr/>
              <p:nvPr/>
            </p:nvCxnSpPr>
            <p:spPr bwMode="auto">
              <a:xfrm>
                <a:off x="2360295" y="3501008"/>
                <a:ext cx="0" cy="864096"/>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17" name="Straight Connector 16"/>
              <p:cNvCxnSpPr/>
              <p:nvPr/>
            </p:nvCxnSpPr>
            <p:spPr bwMode="auto">
              <a:xfrm>
                <a:off x="6402568" y="3501008"/>
                <a:ext cx="0" cy="864096"/>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18" name="Straight Connector 17"/>
              <p:cNvCxnSpPr/>
              <p:nvPr/>
            </p:nvCxnSpPr>
            <p:spPr bwMode="auto">
              <a:xfrm flipH="1">
                <a:off x="2360295" y="1828308"/>
                <a:ext cx="1270491" cy="782991"/>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19" name="Straight Connector 18"/>
              <p:cNvCxnSpPr/>
              <p:nvPr/>
            </p:nvCxnSpPr>
            <p:spPr bwMode="auto">
              <a:xfrm flipH="1">
                <a:off x="5145199" y="5269012"/>
                <a:ext cx="1270491" cy="782991"/>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20" name="Straight Connector 19"/>
              <p:cNvCxnSpPr/>
              <p:nvPr/>
            </p:nvCxnSpPr>
            <p:spPr bwMode="auto">
              <a:xfrm flipH="1" flipV="1">
                <a:off x="5145200" y="1828308"/>
                <a:ext cx="1253907" cy="782991"/>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21" name="Straight Connector 20"/>
              <p:cNvCxnSpPr/>
              <p:nvPr/>
            </p:nvCxnSpPr>
            <p:spPr bwMode="auto">
              <a:xfrm flipH="1" flipV="1">
                <a:off x="2405056" y="5269013"/>
                <a:ext cx="1225730" cy="782990"/>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22" name="Straight Connector 21"/>
              <p:cNvCxnSpPr/>
              <p:nvPr/>
            </p:nvCxnSpPr>
            <p:spPr bwMode="auto">
              <a:xfrm flipV="1">
                <a:off x="3134085" y="3054014"/>
                <a:ext cx="2507816" cy="8540"/>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23" name="Straight Connector 22"/>
              <p:cNvCxnSpPr/>
              <p:nvPr/>
            </p:nvCxnSpPr>
            <p:spPr bwMode="auto">
              <a:xfrm>
                <a:off x="3134085" y="4812098"/>
                <a:ext cx="2507816" cy="0"/>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24" name="Straight Connector 23"/>
              <p:cNvCxnSpPr/>
              <p:nvPr/>
            </p:nvCxnSpPr>
            <p:spPr bwMode="auto">
              <a:xfrm flipH="1">
                <a:off x="3134085" y="2275302"/>
                <a:ext cx="1253909" cy="2536796"/>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25" name="Straight Connector 24"/>
              <p:cNvCxnSpPr/>
              <p:nvPr/>
            </p:nvCxnSpPr>
            <p:spPr bwMode="auto">
              <a:xfrm>
                <a:off x="4387995" y="2275302"/>
                <a:ext cx="1253906" cy="2536796"/>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26" name="Straight Connector 25"/>
              <p:cNvCxnSpPr/>
              <p:nvPr/>
            </p:nvCxnSpPr>
            <p:spPr bwMode="auto">
              <a:xfrm flipH="1">
                <a:off x="4387992" y="3062554"/>
                <a:ext cx="1253909" cy="2536796"/>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27" name="Straight Connector 26"/>
              <p:cNvCxnSpPr/>
              <p:nvPr/>
            </p:nvCxnSpPr>
            <p:spPr bwMode="auto">
              <a:xfrm>
                <a:off x="3134085" y="3054014"/>
                <a:ext cx="1253907" cy="2545336"/>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28" name="Straight Connector 27"/>
              <p:cNvCxnSpPr/>
              <p:nvPr/>
            </p:nvCxnSpPr>
            <p:spPr bwMode="auto">
              <a:xfrm>
                <a:off x="3134085" y="3062554"/>
                <a:ext cx="2507816" cy="1749544"/>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29" name="Straight Connector 28"/>
              <p:cNvCxnSpPr/>
              <p:nvPr/>
            </p:nvCxnSpPr>
            <p:spPr bwMode="auto">
              <a:xfrm flipV="1">
                <a:off x="3134085" y="3062554"/>
                <a:ext cx="2507818" cy="1749544"/>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grpSp>
      </p:grpSp>
      <p:grpSp>
        <p:nvGrpSpPr>
          <p:cNvPr id="51" name="Group 50"/>
          <p:cNvGrpSpPr/>
          <p:nvPr/>
        </p:nvGrpSpPr>
        <p:grpSpPr>
          <a:xfrm>
            <a:off x="1810469" y="2478785"/>
            <a:ext cx="2041451" cy="1746867"/>
            <a:chOff x="1810469" y="2478785"/>
            <a:chExt cx="2041451" cy="1746867"/>
          </a:xfrm>
        </p:grpSpPr>
        <p:sp>
          <p:nvSpPr>
            <p:cNvPr id="36" name="Rectangle 35"/>
            <p:cNvSpPr/>
            <p:nvPr/>
          </p:nvSpPr>
          <p:spPr>
            <a:xfrm>
              <a:off x="1810469" y="2478785"/>
              <a:ext cx="2041451" cy="1746867"/>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nb-NO" dirty="0"/>
            </a:p>
          </p:txBody>
        </p:sp>
        <p:sp>
          <p:nvSpPr>
            <p:cNvPr id="8" name="TextBox 7"/>
            <p:cNvSpPr txBox="1"/>
            <p:nvPr/>
          </p:nvSpPr>
          <p:spPr>
            <a:xfrm>
              <a:off x="1907704" y="2641476"/>
              <a:ext cx="648072" cy="246221"/>
            </a:xfrm>
            <a:prstGeom prst="rect">
              <a:avLst/>
            </a:prstGeom>
            <a:noFill/>
          </p:spPr>
          <p:txBody>
            <a:bodyPr wrap="square" rtlCol="0">
              <a:spAutoFit/>
            </a:bodyPr>
            <a:lstStyle/>
            <a:p>
              <a:r>
                <a:rPr lang="nb-NO" sz="1000" dirty="0" smtClean="0">
                  <a:latin typeface="Segoe UI Semibold" pitchFamily="34" charset="0"/>
                </a:rPr>
                <a:t>Tittel</a:t>
              </a:r>
              <a:r>
                <a:rPr lang="nb-NO" sz="1000" b="1" dirty="0" smtClean="0"/>
                <a:t> </a:t>
              </a:r>
              <a:r>
                <a:rPr lang="nb-NO" sz="900" b="1" dirty="0" smtClean="0">
                  <a:solidFill>
                    <a:srgbClr val="FF0000"/>
                  </a:solidFill>
                </a:rPr>
                <a:t>*</a:t>
              </a:r>
              <a:r>
                <a:rPr lang="nb-NO" sz="900" b="1" dirty="0" smtClean="0"/>
                <a:t> :</a:t>
              </a:r>
              <a:endParaRPr lang="nb-NO" sz="900" b="1" dirty="0"/>
            </a:p>
          </p:txBody>
        </p:sp>
        <p:cxnSp>
          <p:nvCxnSpPr>
            <p:cNvPr id="42" name="Straight Connector 41"/>
            <p:cNvCxnSpPr/>
            <p:nvPr/>
          </p:nvCxnSpPr>
          <p:spPr>
            <a:xfrm>
              <a:off x="1979712" y="3001516"/>
              <a:ext cx="3600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979712" y="3217540"/>
              <a:ext cx="3600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979712" y="3433564"/>
              <a:ext cx="3600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4" name="Group 73"/>
          <p:cNvGrpSpPr/>
          <p:nvPr/>
        </p:nvGrpSpPr>
        <p:grpSpPr>
          <a:xfrm>
            <a:off x="2627784" y="2785492"/>
            <a:ext cx="864096" cy="651473"/>
            <a:chOff x="2627784" y="4798315"/>
            <a:chExt cx="864096" cy="651473"/>
          </a:xfrm>
        </p:grpSpPr>
        <p:cxnSp>
          <p:nvCxnSpPr>
            <p:cNvPr id="38" name="Straight Connector 37"/>
            <p:cNvCxnSpPr/>
            <p:nvPr/>
          </p:nvCxnSpPr>
          <p:spPr>
            <a:xfrm>
              <a:off x="2627784" y="4798315"/>
              <a:ext cx="8640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627784" y="5230363"/>
              <a:ext cx="8640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627784" y="5449788"/>
              <a:ext cx="8640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a:off x="3059832" y="3850804"/>
            <a:ext cx="576064" cy="230832"/>
          </a:xfrm>
          <a:prstGeom prst="rect">
            <a:avLst/>
          </a:prstGeom>
          <a:noFill/>
          <a:ln>
            <a:solidFill>
              <a:schemeClr val="tx1"/>
            </a:solidFill>
          </a:ln>
        </p:spPr>
        <p:txBody>
          <a:bodyPr wrap="square" rtlCol="0">
            <a:spAutoFit/>
          </a:bodyPr>
          <a:lstStyle/>
          <a:p>
            <a:r>
              <a:rPr lang="nb-NO" sz="900" b="1" dirty="0" smtClean="0"/>
              <a:t>Fullfør</a:t>
            </a:r>
            <a:endParaRPr lang="nb-NO" sz="900" b="1" dirty="0"/>
          </a:p>
        </p:txBody>
      </p:sp>
      <p:grpSp>
        <p:nvGrpSpPr>
          <p:cNvPr id="75" name="Group 74"/>
          <p:cNvGrpSpPr/>
          <p:nvPr/>
        </p:nvGrpSpPr>
        <p:grpSpPr>
          <a:xfrm>
            <a:off x="4499992" y="1528650"/>
            <a:ext cx="3959040" cy="2697002"/>
            <a:chOff x="4499992" y="1528650"/>
            <a:chExt cx="3959040" cy="2697002"/>
          </a:xfrm>
        </p:grpSpPr>
        <p:grpSp>
          <p:nvGrpSpPr>
            <p:cNvPr id="55" name="Overview of document"/>
            <p:cNvGrpSpPr/>
            <p:nvPr/>
          </p:nvGrpSpPr>
          <p:grpSpPr>
            <a:xfrm>
              <a:off x="4499992" y="1528650"/>
              <a:ext cx="3959040" cy="2697002"/>
              <a:chOff x="689641" y="1468753"/>
              <a:chExt cx="7429512" cy="4518218"/>
            </a:xfrm>
          </p:grpSpPr>
          <p:sp>
            <p:nvSpPr>
              <p:cNvPr id="56" name="Ramme rundt"/>
              <p:cNvSpPr/>
              <p:nvPr/>
            </p:nvSpPr>
            <p:spPr>
              <a:xfrm>
                <a:off x="689641" y="1468753"/>
                <a:ext cx="7429511" cy="4518218"/>
              </a:xfrm>
              <a:prstGeom prst="rect">
                <a:avLst/>
              </a:prstGeom>
              <a:solidFill>
                <a:schemeClr val="bg1">
                  <a:lumMod val="95000"/>
                </a:schemeClr>
              </a:solidFill>
              <a:ln>
                <a:solidFill>
                  <a:schemeClr val="tx1"/>
                </a:solidFill>
              </a:ln>
            </p:spPr>
            <p:txBody>
              <a:bodyPr wrap="square" rtlCol="0" anchor="ctr">
                <a:noAutofit/>
              </a:bodyPr>
              <a:lstStyle/>
              <a:p>
                <a:pPr algn="ctr"/>
                <a:endParaRPr lang="nb-NO" sz="1200" dirty="0" smtClean="0">
                  <a:solidFill>
                    <a:schemeClr val="tx1"/>
                  </a:solidFill>
                  <a:latin typeface="+mj-lt"/>
                </a:endParaRPr>
              </a:p>
            </p:txBody>
          </p:sp>
          <p:sp>
            <p:nvSpPr>
              <p:cNvPr id="57" name="Søkeboks"/>
              <p:cNvSpPr/>
              <p:nvPr/>
            </p:nvSpPr>
            <p:spPr>
              <a:xfrm>
                <a:off x="6092922" y="1621913"/>
                <a:ext cx="1726048" cy="306320"/>
              </a:xfrm>
              <a:prstGeom prst="rect">
                <a:avLst/>
              </a:prstGeom>
              <a:solidFill>
                <a:schemeClr val="bg1"/>
              </a:solidFill>
              <a:ln>
                <a:solidFill>
                  <a:schemeClr val="tx1"/>
                </a:solidFill>
              </a:ln>
            </p:spPr>
            <p:txBody>
              <a:bodyPr wrap="square" rtlCol="0" anchor="ctr">
                <a:noAutofit/>
              </a:bodyPr>
              <a:lstStyle/>
              <a:p>
                <a:pPr algn="ctr"/>
                <a:endParaRPr lang="nb-NO" sz="1200" dirty="0" smtClean="0">
                  <a:solidFill>
                    <a:schemeClr val="tx1"/>
                  </a:solidFill>
                  <a:latin typeface="+mj-lt"/>
                </a:endParaRPr>
              </a:p>
            </p:txBody>
          </p:sp>
          <p:sp>
            <p:nvSpPr>
              <p:cNvPr id="58" name="Ramme"/>
              <p:cNvSpPr/>
              <p:nvPr/>
            </p:nvSpPr>
            <p:spPr>
              <a:xfrm>
                <a:off x="1403561" y="2081393"/>
                <a:ext cx="6715592" cy="3905578"/>
              </a:xfrm>
              <a:prstGeom prst="rect">
                <a:avLst/>
              </a:prstGeom>
              <a:solidFill>
                <a:schemeClr val="bg1"/>
              </a:solidFill>
              <a:ln>
                <a:solidFill>
                  <a:schemeClr val="tx1"/>
                </a:solidFill>
              </a:ln>
            </p:spPr>
            <p:txBody>
              <a:bodyPr wrap="square" rtlCol="0" anchor="t">
                <a:noAutofit/>
              </a:bodyPr>
              <a:lstStyle/>
              <a:p>
                <a:r>
                  <a:rPr lang="en-US" sz="1600" dirty="0" err="1" smtClean="0">
                    <a:solidFill>
                      <a:schemeClr val="tx1"/>
                    </a:solidFill>
                    <a:latin typeface="+mj-lt"/>
                  </a:rPr>
                  <a:t>Tittel</a:t>
                </a:r>
                <a:r>
                  <a:rPr lang="en-US" sz="1600" dirty="0" smtClean="0">
                    <a:solidFill>
                      <a:schemeClr val="tx1"/>
                    </a:solidFill>
                    <a:latin typeface="+mj-lt"/>
                  </a:rPr>
                  <a:t> på element</a:t>
                </a:r>
                <a:endParaRPr lang="en-US" sz="1100" dirty="0" smtClean="0">
                  <a:solidFill>
                    <a:schemeClr val="tx1"/>
                  </a:solidFill>
                  <a:latin typeface="+mj-lt"/>
                </a:endParaRPr>
              </a:p>
              <a:p>
                <a:r>
                  <a:rPr lang="nb-NO" dirty="0" smtClean="0">
                    <a:solidFill>
                      <a:schemeClr val="tx1"/>
                    </a:solidFill>
                    <a:latin typeface="+mj-lt"/>
                  </a:rPr>
                  <a:t>	</a:t>
                </a:r>
              </a:p>
            </p:txBody>
          </p:sp>
          <p:sp>
            <p:nvSpPr>
              <p:cNvPr id="59" name="Søkeboks"/>
              <p:cNvSpPr/>
              <p:nvPr/>
            </p:nvSpPr>
            <p:spPr>
              <a:xfrm>
                <a:off x="689641" y="1775073"/>
                <a:ext cx="975592" cy="306320"/>
              </a:xfrm>
              <a:prstGeom prst="rect">
                <a:avLst/>
              </a:prstGeom>
              <a:solidFill>
                <a:schemeClr val="bg1">
                  <a:lumMod val="95000"/>
                </a:schemeClr>
              </a:solidFill>
              <a:ln>
                <a:solidFill>
                  <a:schemeClr val="tx1"/>
                </a:solidFill>
              </a:ln>
            </p:spPr>
            <p:txBody>
              <a:bodyPr wrap="square" rtlCol="0" anchor="ctr">
                <a:noAutofit/>
              </a:bodyPr>
              <a:lstStyle/>
              <a:p>
                <a:pPr algn="ctr"/>
                <a:r>
                  <a:rPr lang="nb-NO" sz="1000" dirty="0" smtClean="0">
                    <a:latin typeface="+mj-lt"/>
                    <a:cs typeface="Arial" pitchFamily="34" charset="0"/>
                  </a:rPr>
                  <a:t>Hjem</a:t>
                </a:r>
                <a:endParaRPr lang="nb-NO" sz="1200" dirty="0" smtClean="0">
                  <a:latin typeface="+mj-lt"/>
                  <a:cs typeface="Arial" pitchFamily="34" charset="0"/>
                </a:endParaRPr>
              </a:p>
            </p:txBody>
          </p:sp>
          <p:sp>
            <p:nvSpPr>
              <p:cNvPr id="60" name="Søkeboks"/>
              <p:cNvSpPr/>
              <p:nvPr/>
            </p:nvSpPr>
            <p:spPr>
              <a:xfrm>
                <a:off x="1665233" y="1775073"/>
                <a:ext cx="975592" cy="306320"/>
              </a:xfrm>
              <a:prstGeom prst="rect">
                <a:avLst/>
              </a:prstGeom>
              <a:solidFill>
                <a:schemeClr val="bg1">
                  <a:lumMod val="95000"/>
                </a:schemeClr>
              </a:solidFill>
              <a:ln>
                <a:solidFill>
                  <a:schemeClr val="tx1"/>
                </a:solidFill>
              </a:ln>
            </p:spPr>
            <p:txBody>
              <a:bodyPr wrap="square" rtlCol="0" anchor="ctr">
                <a:noAutofit/>
              </a:bodyPr>
              <a:lstStyle/>
              <a:p>
                <a:pPr algn="ctr"/>
                <a:r>
                  <a:rPr lang="nb-NO" sz="1000" dirty="0" smtClean="0">
                    <a:solidFill>
                      <a:schemeClr val="tx1"/>
                    </a:solidFill>
                  </a:rPr>
                  <a:t>Ny</a:t>
                </a:r>
                <a:endParaRPr lang="nb-NO" sz="1200" dirty="0" smtClean="0">
                  <a:solidFill>
                    <a:schemeClr val="tx1"/>
                  </a:solidFill>
                  <a:latin typeface="+mj-lt"/>
                </a:endParaRPr>
              </a:p>
            </p:txBody>
          </p:sp>
          <p:sp>
            <p:nvSpPr>
              <p:cNvPr id="61" name="Søkeboks"/>
              <p:cNvSpPr/>
              <p:nvPr/>
            </p:nvSpPr>
            <p:spPr>
              <a:xfrm>
                <a:off x="2640826" y="1775073"/>
                <a:ext cx="1091388" cy="306320"/>
              </a:xfrm>
              <a:prstGeom prst="rect">
                <a:avLst/>
              </a:prstGeom>
              <a:solidFill>
                <a:schemeClr val="bg1">
                  <a:lumMod val="95000"/>
                </a:schemeClr>
              </a:solidFill>
              <a:ln>
                <a:solidFill>
                  <a:schemeClr val="tx1"/>
                </a:solidFill>
              </a:ln>
            </p:spPr>
            <p:txBody>
              <a:bodyPr wrap="square" rtlCol="0" anchor="ctr">
                <a:noAutofit/>
              </a:bodyPr>
              <a:lstStyle/>
              <a:p>
                <a:pPr algn="ctr"/>
                <a:r>
                  <a:rPr lang="en-US" sz="1000" dirty="0" err="1" smtClean="0">
                    <a:solidFill>
                      <a:schemeClr val="tx1"/>
                    </a:solidFill>
                  </a:rPr>
                  <a:t>Søk</a:t>
                </a:r>
                <a:endParaRPr lang="nb-NO" sz="1200" dirty="0">
                  <a:solidFill>
                    <a:schemeClr val="tx1"/>
                  </a:solidFill>
                </a:endParaRPr>
              </a:p>
            </p:txBody>
          </p:sp>
          <p:sp>
            <p:nvSpPr>
              <p:cNvPr id="62" name="Files"/>
              <p:cNvSpPr/>
              <p:nvPr/>
            </p:nvSpPr>
            <p:spPr>
              <a:xfrm>
                <a:off x="4648681" y="3236192"/>
                <a:ext cx="3241301" cy="1814601"/>
              </a:xfrm>
              <a:prstGeom prst="rect">
                <a:avLst/>
              </a:prstGeom>
              <a:solidFill>
                <a:schemeClr val="bg1"/>
              </a:solidFill>
              <a:ln>
                <a:solidFill>
                  <a:schemeClr val="accent2"/>
                </a:solidFill>
              </a:ln>
            </p:spPr>
            <p:txBody>
              <a:bodyPr wrap="square" rtlCol="0" anchor="t">
                <a:noAutofit/>
              </a:bodyPr>
              <a:lstStyle/>
              <a:p>
                <a:endParaRPr lang="nb-NO" sz="1200" dirty="0">
                  <a:solidFill>
                    <a:schemeClr val="tx1"/>
                  </a:solidFill>
                  <a:latin typeface="+mj-lt"/>
                </a:endParaRPr>
              </a:p>
              <a:p>
                <a:endParaRPr lang="nb-NO" sz="1200" dirty="0" smtClean="0">
                  <a:solidFill>
                    <a:schemeClr val="tx1"/>
                  </a:solidFill>
                  <a:latin typeface="+mj-lt"/>
                </a:endParaRPr>
              </a:p>
            </p:txBody>
          </p:sp>
          <p:sp>
            <p:nvSpPr>
              <p:cNvPr id="63" name="Details"/>
              <p:cNvSpPr/>
              <p:nvPr/>
            </p:nvSpPr>
            <p:spPr>
              <a:xfrm>
                <a:off x="1558810" y="3236192"/>
                <a:ext cx="2890010" cy="1071378"/>
              </a:xfrm>
              <a:prstGeom prst="rect">
                <a:avLst/>
              </a:prstGeom>
              <a:solidFill>
                <a:schemeClr val="bg1"/>
              </a:solidFill>
              <a:ln>
                <a:solidFill>
                  <a:schemeClr val="accent2"/>
                </a:solidFill>
              </a:ln>
            </p:spPr>
            <p:txBody>
              <a:bodyPr wrap="square" rtlCol="0" anchor="t">
                <a:noAutofit/>
              </a:bodyPr>
              <a:lstStyle/>
              <a:p>
                <a:endParaRPr lang="nb-NO" sz="1200" dirty="0" smtClean="0">
                  <a:solidFill>
                    <a:schemeClr val="tx1"/>
                  </a:solidFill>
                  <a:latin typeface="+mj-lt"/>
                </a:endParaRPr>
              </a:p>
            </p:txBody>
          </p:sp>
          <p:sp>
            <p:nvSpPr>
              <p:cNvPr id="64" name="Headline Details"/>
              <p:cNvSpPr/>
              <p:nvPr/>
            </p:nvSpPr>
            <p:spPr>
              <a:xfrm>
                <a:off x="1422853" y="2684865"/>
                <a:ext cx="1809799" cy="286278"/>
              </a:xfrm>
              <a:prstGeom prst="rect">
                <a:avLst/>
              </a:prstGeom>
            </p:spPr>
            <p:txBody>
              <a:bodyPr wrap="square" rtlCol="0" anchor="ctr">
                <a:noAutofit/>
              </a:bodyPr>
              <a:lstStyle/>
              <a:p>
                <a:r>
                  <a:rPr lang="nb-NO" sz="1200" dirty="0" smtClean="0">
                    <a:solidFill>
                      <a:schemeClr val="tx1"/>
                    </a:solidFill>
                    <a:latin typeface="Segoe UI Semibold" pitchFamily="34" charset="0"/>
                  </a:rPr>
                  <a:t>Detaljer</a:t>
                </a:r>
              </a:p>
            </p:txBody>
          </p:sp>
          <p:sp>
            <p:nvSpPr>
              <p:cNvPr id="65" name="Headline Files"/>
              <p:cNvSpPr/>
              <p:nvPr/>
            </p:nvSpPr>
            <p:spPr>
              <a:xfrm>
                <a:off x="4571999" y="2735299"/>
                <a:ext cx="1903767" cy="235843"/>
              </a:xfrm>
              <a:prstGeom prst="rect">
                <a:avLst/>
              </a:prstGeom>
            </p:spPr>
            <p:txBody>
              <a:bodyPr wrap="square" rtlCol="0" anchor="ctr">
                <a:noAutofit/>
              </a:bodyPr>
              <a:lstStyle/>
              <a:p>
                <a:pPr algn="ctr"/>
                <a:r>
                  <a:rPr lang="nb-NO" sz="1200" dirty="0" smtClean="0">
                    <a:solidFill>
                      <a:schemeClr val="tx1"/>
                    </a:solidFill>
                    <a:latin typeface="Segoe UI Semibold" pitchFamily="34" charset="0"/>
                  </a:rPr>
                  <a:t>Oppgave</a:t>
                </a:r>
              </a:p>
            </p:txBody>
          </p:sp>
          <p:cxnSp>
            <p:nvCxnSpPr>
              <p:cNvPr id="66" name="File"/>
              <p:cNvCxnSpPr/>
              <p:nvPr/>
            </p:nvCxnSpPr>
            <p:spPr bwMode="auto">
              <a:xfrm>
                <a:off x="4878665" y="3409010"/>
                <a:ext cx="2059996" cy="0"/>
              </a:xfrm>
              <a:prstGeom prst="line">
                <a:avLst/>
              </a:prstGeom>
              <a:noFill/>
              <a:ln w="28575" cap="flat" cmpd="sng" algn="ctr">
                <a:solidFill>
                  <a:srgbClr val="000000"/>
                </a:solidFill>
                <a:prstDash val="solid"/>
                <a:round/>
                <a:headEnd type="none" w="med" len="med"/>
                <a:tailEnd type="none" w="med" len="med"/>
              </a:ln>
              <a:effectLst/>
            </p:spPr>
          </p:cxnSp>
          <p:sp>
            <p:nvSpPr>
              <p:cNvPr id="67" name="Title: Context menu button"/>
              <p:cNvSpPr/>
              <p:nvPr/>
            </p:nvSpPr>
            <p:spPr>
              <a:xfrm>
                <a:off x="4443107" y="2323374"/>
                <a:ext cx="140842" cy="165236"/>
              </a:xfrm>
              <a:prstGeom prst="rect">
                <a:avLst/>
              </a:prstGeom>
            </p:spPr>
            <p:txBody>
              <a:bodyPr wrap="square" tIns="0" rtlCol="0" anchor="ctr">
                <a:noAutofit/>
              </a:bodyPr>
              <a:lstStyle/>
              <a:p>
                <a:pPr algn="ctr"/>
                <a:r>
                  <a:rPr lang="nb-NO" sz="900" dirty="0">
                    <a:solidFill>
                      <a:schemeClr val="tx1"/>
                    </a:solidFill>
                  </a:rPr>
                  <a:t>▼</a:t>
                </a:r>
                <a:endParaRPr lang="nb-NO" sz="900" dirty="0" smtClean="0">
                  <a:solidFill>
                    <a:schemeClr val="tx1"/>
                  </a:solidFill>
                  <a:latin typeface="+mj-lt"/>
                </a:endParaRPr>
              </a:p>
            </p:txBody>
          </p:sp>
        </p:grpSp>
        <p:cxnSp>
          <p:nvCxnSpPr>
            <p:cNvPr id="68" name="File"/>
            <p:cNvCxnSpPr/>
            <p:nvPr/>
          </p:nvCxnSpPr>
          <p:spPr bwMode="auto">
            <a:xfrm>
              <a:off x="6732240" y="2857500"/>
              <a:ext cx="1097731" cy="0"/>
            </a:xfrm>
            <a:prstGeom prst="line">
              <a:avLst/>
            </a:prstGeom>
            <a:noFill/>
            <a:ln w="28575" cap="flat" cmpd="sng" algn="ctr">
              <a:solidFill>
                <a:srgbClr val="000000"/>
              </a:solidFill>
              <a:prstDash val="solid"/>
              <a:round/>
              <a:headEnd type="none" w="med" len="med"/>
              <a:tailEnd type="none" w="med" len="med"/>
            </a:ln>
            <a:effectLst/>
          </p:spPr>
        </p:cxnSp>
        <p:cxnSp>
          <p:nvCxnSpPr>
            <p:cNvPr id="69" name="File"/>
            <p:cNvCxnSpPr/>
            <p:nvPr/>
          </p:nvCxnSpPr>
          <p:spPr bwMode="auto">
            <a:xfrm>
              <a:off x="6732240" y="3001516"/>
              <a:ext cx="1097731" cy="0"/>
            </a:xfrm>
            <a:prstGeom prst="line">
              <a:avLst/>
            </a:prstGeom>
            <a:noFill/>
            <a:ln w="28575" cap="flat" cmpd="sng" algn="ctr">
              <a:solidFill>
                <a:srgbClr val="000000"/>
              </a:solidFill>
              <a:prstDash val="solid"/>
              <a:round/>
              <a:headEnd type="none" w="med" len="med"/>
              <a:tailEnd type="none" w="med" len="med"/>
            </a:ln>
            <a:effectLst/>
          </p:spPr>
        </p:cxnSp>
        <p:cxnSp>
          <p:nvCxnSpPr>
            <p:cNvPr id="70" name="File"/>
            <p:cNvCxnSpPr/>
            <p:nvPr/>
          </p:nvCxnSpPr>
          <p:spPr bwMode="auto">
            <a:xfrm>
              <a:off x="5220072" y="2713484"/>
              <a:ext cx="1097731" cy="0"/>
            </a:xfrm>
            <a:prstGeom prst="line">
              <a:avLst/>
            </a:prstGeom>
            <a:noFill/>
            <a:ln w="28575" cap="flat" cmpd="sng" algn="ctr">
              <a:solidFill>
                <a:srgbClr val="000000"/>
              </a:solidFill>
              <a:prstDash val="solid"/>
              <a:round/>
              <a:headEnd type="none" w="med" len="med"/>
              <a:tailEnd type="none" w="med" len="med"/>
            </a:ln>
            <a:effectLst/>
          </p:spPr>
        </p:cxnSp>
        <p:cxnSp>
          <p:nvCxnSpPr>
            <p:cNvPr id="71" name="File"/>
            <p:cNvCxnSpPr/>
            <p:nvPr/>
          </p:nvCxnSpPr>
          <p:spPr bwMode="auto">
            <a:xfrm>
              <a:off x="5220072" y="2929508"/>
              <a:ext cx="1097731" cy="0"/>
            </a:xfrm>
            <a:prstGeom prst="line">
              <a:avLst/>
            </a:prstGeom>
            <a:noFill/>
            <a:ln w="28575" cap="flat" cmpd="sng" algn="ctr">
              <a:solidFill>
                <a:srgbClr val="000000"/>
              </a:solidFill>
              <a:prstDash val="solid"/>
              <a:round/>
              <a:headEnd type="none" w="med" len="med"/>
              <a:tailEnd type="none" w="med" len="med"/>
            </a:ln>
            <a:effectLst/>
          </p:spPr>
        </p:cxnSp>
        <p:cxnSp>
          <p:nvCxnSpPr>
            <p:cNvPr id="72" name="File"/>
            <p:cNvCxnSpPr/>
            <p:nvPr/>
          </p:nvCxnSpPr>
          <p:spPr bwMode="auto">
            <a:xfrm>
              <a:off x="5220072" y="3145532"/>
              <a:ext cx="1097731" cy="0"/>
            </a:xfrm>
            <a:prstGeom prst="line">
              <a:avLst/>
            </a:prstGeom>
            <a:noFill/>
            <a:ln w="28575" cap="flat" cmpd="sng" algn="ctr">
              <a:solidFill>
                <a:srgbClr val="000000"/>
              </a:solidFill>
              <a:prstDash val="solid"/>
              <a:round/>
              <a:headEnd type="none" w="med" len="med"/>
              <a:tailEnd type="none" w="med" len="med"/>
            </a:ln>
            <a:effectLst/>
          </p:spPr>
        </p:cxnSp>
        <p:sp>
          <p:nvSpPr>
            <p:cNvPr id="73" name="Details"/>
            <p:cNvSpPr/>
            <p:nvPr/>
          </p:nvSpPr>
          <p:spPr>
            <a:xfrm>
              <a:off x="4976187" y="3298096"/>
              <a:ext cx="1540029" cy="639524"/>
            </a:xfrm>
            <a:prstGeom prst="rect">
              <a:avLst/>
            </a:prstGeom>
            <a:solidFill>
              <a:schemeClr val="bg1"/>
            </a:solidFill>
            <a:ln>
              <a:solidFill>
                <a:schemeClr val="accent2"/>
              </a:solidFill>
            </a:ln>
          </p:spPr>
          <p:txBody>
            <a:bodyPr wrap="square" rtlCol="0" anchor="t">
              <a:noAutofit/>
            </a:bodyPr>
            <a:lstStyle/>
            <a:p>
              <a:endParaRPr lang="nb-NO" sz="1200" dirty="0" smtClean="0">
                <a:solidFill>
                  <a:schemeClr val="tx1"/>
                </a:solidFill>
                <a:latin typeface="+mj-lt"/>
              </a:endParaRPr>
            </a:p>
          </p:txBody>
        </p:sp>
      </p:grpSp>
      <p:grpSp>
        <p:nvGrpSpPr>
          <p:cNvPr id="9" name="Group 8"/>
          <p:cNvGrpSpPr/>
          <p:nvPr/>
        </p:nvGrpSpPr>
        <p:grpSpPr>
          <a:xfrm>
            <a:off x="526528" y="1055242"/>
            <a:ext cx="949128" cy="650130"/>
            <a:chOff x="2987823" y="1343274"/>
            <a:chExt cx="1008113" cy="650130"/>
          </a:xfrm>
        </p:grpSpPr>
        <p:sp>
          <p:nvSpPr>
            <p:cNvPr id="10" name="Rectangle 9"/>
            <p:cNvSpPr/>
            <p:nvPr/>
          </p:nvSpPr>
          <p:spPr>
            <a:xfrm>
              <a:off x="2987824" y="1343274"/>
              <a:ext cx="1008112" cy="6501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pic>
          <p:nvPicPr>
            <p:cNvPr id="11" name="Picture 10" descr="projekt.png"/>
            <p:cNvPicPr>
              <a:picLocks noChangeAspect="1"/>
            </p:cNvPicPr>
            <p:nvPr/>
          </p:nvPicPr>
          <p:blipFill>
            <a:blip r:embed="rId3" cstate="print"/>
            <a:stretch>
              <a:fillRect/>
            </a:stretch>
          </p:blipFill>
          <p:spPr>
            <a:xfrm>
              <a:off x="2987823" y="1563593"/>
              <a:ext cx="1008113" cy="232117"/>
            </a:xfrm>
            <a:prstGeom prst="rect">
              <a:avLst/>
            </a:prstGeom>
          </p:spPr>
        </p:pic>
      </p:grpSp>
      <p:pic>
        <p:nvPicPr>
          <p:cNvPr id="4" name="Picture 3" descr="case_png.jpg"/>
          <p:cNvPicPr>
            <a:picLocks noChangeAspect="1"/>
          </p:cNvPicPr>
          <p:nvPr/>
        </p:nvPicPr>
        <p:blipFill>
          <a:blip r:embed="rId4" cstate="print"/>
          <a:stretch>
            <a:fillRect/>
          </a:stretch>
        </p:blipFill>
        <p:spPr>
          <a:xfrm>
            <a:off x="1547664" y="1345332"/>
            <a:ext cx="991948" cy="648072"/>
          </a:xfrm>
          <a:prstGeom prst="rect">
            <a:avLst/>
          </a:prstGeom>
        </p:spPr>
      </p:pic>
      <p:sp>
        <p:nvSpPr>
          <p:cNvPr id="78" name="Right Arrow 77"/>
          <p:cNvSpPr/>
          <p:nvPr/>
        </p:nvSpPr>
        <p:spPr>
          <a:xfrm rot="13165856">
            <a:off x="7418401" y="2407268"/>
            <a:ext cx="314773" cy="232738"/>
          </a:xfrm>
          <a:prstGeom prst="rightArrow">
            <a:avLst/>
          </a:prstGeom>
          <a:solidFill>
            <a:srgbClr val="C00000"/>
          </a:solidFill>
          <a:ln>
            <a:solidFill>
              <a:schemeClr val="tx1"/>
            </a:solidFill>
          </a:ln>
        </p:spPr>
        <p:txBody>
          <a:bodyPr wrap="square" rtlCol="0" anchor="ctr">
            <a:noAutofit/>
          </a:bodyPr>
          <a:lstStyle/>
          <a:p>
            <a:pPr algn="ctr"/>
            <a:endParaRPr lang="nb-NO" sz="1200" dirty="0" smtClean="0">
              <a:solidFill>
                <a:schemeClr val="tx1"/>
              </a:solidFill>
              <a:latin typeface="+mj-lt"/>
            </a:endParaRPr>
          </a:p>
        </p:txBody>
      </p:sp>
      <p:cxnSp>
        <p:nvCxnSpPr>
          <p:cNvPr id="79" name="Straight Connector 78"/>
          <p:cNvCxnSpPr/>
          <p:nvPr/>
        </p:nvCxnSpPr>
        <p:spPr>
          <a:xfrm>
            <a:off x="2627784" y="3649588"/>
            <a:ext cx="8640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1907704" y="3505572"/>
            <a:ext cx="648072" cy="246221"/>
          </a:xfrm>
          <a:prstGeom prst="rect">
            <a:avLst/>
          </a:prstGeom>
          <a:noFill/>
        </p:spPr>
        <p:txBody>
          <a:bodyPr wrap="square" rtlCol="0">
            <a:spAutoFit/>
          </a:bodyPr>
          <a:lstStyle/>
          <a:p>
            <a:r>
              <a:rPr lang="nb-NO" sz="1000" dirty="0" smtClean="0">
                <a:latin typeface="Segoe UI Semibold" pitchFamily="34" charset="0"/>
              </a:rPr>
              <a:t>Forløp</a:t>
            </a:r>
            <a:r>
              <a:rPr lang="nb-NO" sz="900" b="1" dirty="0" smtClean="0"/>
              <a:t>:</a:t>
            </a:r>
            <a:endParaRPr lang="nb-NO" sz="900" b="1" dirty="0"/>
          </a:p>
        </p:txBody>
      </p:sp>
    </p:spTree>
    <p:extLst>
      <p:ext uri="{BB962C8B-B14F-4D97-AF65-F5344CB8AC3E}">
        <p14:creationId xmlns:p14="http://schemas.microsoft.com/office/powerpoint/2010/main" val="2036751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42" presetClass="path" presetSubtype="0" accel="50000" decel="50000" fill="hold" nodeType="withEffect">
                                  <p:stCondLst>
                                    <p:cond delay="1000"/>
                                  </p:stCondLst>
                                  <p:childTnLst>
                                    <p:animMotion origin="layout" path="M 1.38889E-6 -1.85504E-6 L -0.02691 0.27104 " pathEditMode="relative" rAng="0" ptsTypes="AA">
                                      <p:cBhvr>
                                        <p:cTn id="8" dur="2000" fill="hold"/>
                                        <p:tgtEl>
                                          <p:spTgt spid="9"/>
                                        </p:tgtEl>
                                        <p:attrNameLst>
                                          <p:attrName>ppt_x</p:attrName>
                                          <p:attrName>ppt_y</p:attrName>
                                        </p:attrNameLst>
                                      </p:cBhvr>
                                      <p:rCtr x="-1354" y="13552"/>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42" presetClass="path" presetSubtype="0" accel="50000" decel="50000" fill="hold" nodeType="withEffect">
                                  <p:stCondLst>
                                    <p:cond delay="1000"/>
                                  </p:stCondLst>
                                  <p:childTnLst>
                                    <p:animMotion origin="layout" path="M -3.05556E-6 -4.85976E-7 L -0.14166 0.34018 " pathEditMode="relative" rAng="0" ptsTypes="AA">
                                      <p:cBhvr>
                                        <p:cTn id="14" dur="2000" fill="hold"/>
                                        <p:tgtEl>
                                          <p:spTgt spid="4"/>
                                        </p:tgtEl>
                                        <p:attrNameLst>
                                          <p:attrName>ppt_x</p:attrName>
                                          <p:attrName>ppt_y</p:attrName>
                                        </p:attrNameLst>
                                      </p:cBhvr>
                                      <p:rCtr x="-7083" y="16995"/>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78"/>
                                        </p:tgtEl>
                                        <p:attrNameLst>
                                          <p:attrName>style.visibility</p:attrName>
                                        </p:attrNameLst>
                                      </p:cBhvr>
                                      <p:to>
                                        <p:strVal val="visible"/>
                                      </p:to>
                                    </p:set>
                                    <p:animEffect transition="in" filter="barn(inVertical)">
                                      <p:cBhvr>
                                        <p:cTn id="4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8" grpId="0" animBg="1"/>
      <p:bldP spid="7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Detaljer forløp</a:t>
            </a:r>
            <a:endParaRPr lang="nb-NO" dirty="0"/>
          </a:p>
        </p:txBody>
      </p:sp>
      <p:grpSp>
        <p:nvGrpSpPr>
          <p:cNvPr id="3" name="Group 2"/>
          <p:cNvGrpSpPr/>
          <p:nvPr/>
        </p:nvGrpSpPr>
        <p:grpSpPr>
          <a:xfrm>
            <a:off x="840616" y="1312626"/>
            <a:ext cx="7429512" cy="3765182"/>
            <a:chOff x="840616" y="1312626"/>
            <a:chExt cx="7429512" cy="3765182"/>
          </a:xfrm>
        </p:grpSpPr>
        <p:sp>
          <p:nvSpPr>
            <p:cNvPr id="22" name="Ramme rundt"/>
            <p:cNvSpPr/>
            <p:nvPr/>
          </p:nvSpPr>
          <p:spPr>
            <a:xfrm>
              <a:off x="840616" y="1312626"/>
              <a:ext cx="7429511" cy="3765182"/>
            </a:xfrm>
            <a:prstGeom prst="rect">
              <a:avLst/>
            </a:prstGeom>
            <a:solidFill>
              <a:schemeClr val="bg1">
                <a:lumMod val="95000"/>
              </a:schemeClr>
            </a:solidFill>
            <a:ln>
              <a:solidFill>
                <a:schemeClr val="tx1"/>
              </a:solidFill>
            </a:ln>
          </p:spPr>
          <p:txBody>
            <a:bodyPr wrap="square" rtlCol="0" anchor="ctr">
              <a:noAutofit/>
            </a:bodyPr>
            <a:lstStyle/>
            <a:p>
              <a:pPr algn="ctr"/>
              <a:endParaRPr lang="nb-NO" sz="1200" dirty="0" smtClean="0">
                <a:solidFill>
                  <a:schemeClr val="tx1"/>
                </a:solidFill>
                <a:latin typeface="+mj-lt"/>
              </a:endParaRPr>
            </a:p>
          </p:txBody>
        </p:sp>
        <p:sp>
          <p:nvSpPr>
            <p:cNvPr id="26" name="Søkeboks"/>
            <p:cNvSpPr/>
            <p:nvPr/>
          </p:nvSpPr>
          <p:spPr>
            <a:xfrm>
              <a:off x="6243897" y="1440259"/>
              <a:ext cx="1726048" cy="255267"/>
            </a:xfrm>
            <a:prstGeom prst="rect">
              <a:avLst/>
            </a:prstGeom>
            <a:solidFill>
              <a:schemeClr val="bg1"/>
            </a:solidFill>
            <a:ln>
              <a:solidFill>
                <a:schemeClr val="tx1"/>
              </a:solidFill>
            </a:ln>
          </p:spPr>
          <p:txBody>
            <a:bodyPr wrap="square" rtlCol="0" anchor="ctr">
              <a:noAutofit/>
            </a:bodyPr>
            <a:lstStyle/>
            <a:p>
              <a:pPr algn="ctr"/>
              <a:endParaRPr lang="nb-NO" sz="1200" dirty="0" smtClean="0">
                <a:solidFill>
                  <a:schemeClr val="tx1"/>
                </a:solidFill>
                <a:latin typeface="+mj-lt"/>
              </a:endParaRPr>
            </a:p>
          </p:txBody>
        </p:sp>
        <p:sp>
          <p:nvSpPr>
            <p:cNvPr id="27" name="Ramme"/>
            <p:cNvSpPr/>
            <p:nvPr/>
          </p:nvSpPr>
          <p:spPr>
            <a:xfrm>
              <a:off x="1554536" y="1823159"/>
              <a:ext cx="6715592" cy="3254649"/>
            </a:xfrm>
            <a:prstGeom prst="rect">
              <a:avLst/>
            </a:prstGeom>
            <a:solidFill>
              <a:schemeClr val="bg1"/>
            </a:solidFill>
            <a:ln>
              <a:solidFill>
                <a:schemeClr val="tx1"/>
              </a:solidFill>
            </a:ln>
          </p:spPr>
          <p:txBody>
            <a:bodyPr wrap="square" rtlCol="0" anchor="t">
              <a:noAutofit/>
            </a:bodyPr>
            <a:lstStyle/>
            <a:p>
              <a:endParaRPr lang="nb-NO" sz="1800" dirty="0" smtClean="0">
                <a:solidFill>
                  <a:schemeClr val="tx1"/>
                </a:solidFill>
                <a:latin typeface="+mj-lt"/>
              </a:endParaRPr>
            </a:p>
            <a:p>
              <a:r>
                <a:rPr lang="en-US" sz="1800" dirty="0" err="1" smtClean="0">
                  <a:solidFill>
                    <a:schemeClr val="tx1"/>
                  </a:solidFill>
                  <a:latin typeface="+mj-lt"/>
                </a:rPr>
                <a:t>Tittel</a:t>
              </a:r>
              <a:r>
                <a:rPr lang="en-US" sz="1800" dirty="0" smtClean="0">
                  <a:solidFill>
                    <a:schemeClr val="tx1"/>
                  </a:solidFill>
                  <a:latin typeface="+mj-lt"/>
                </a:rPr>
                <a:t> </a:t>
              </a:r>
              <a:r>
                <a:rPr lang="en-US" sz="1800" dirty="0" err="1" smtClean="0">
                  <a:solidFill>
                    <a:schemeClr val="tx1"/>
                  </a:solidFill>
                  <a:latin typeface="+mj-lt"/>
                </a:rPr>
                <a:t>på</a:t>
              </a:r>
              <a:r>
                <a:rPr lang="en-US" sz="1800" dirty="0" smtClean="0">
                  <a:solidFill>
                    <a:schemeClr val="tx1"/>
                  </a:solidFill>
                  <a:latin typeface="+mj-lt"/>
                </a:rPr>
                <a:t> element</a:t>
              </a:r>
              <a:endParaRPr lang="en-US" sz="1200" dirty="0" smtClean="0">
                <a:solidFill>
                  <a:schemeClr val="tx1"/>
                </a:solidFill>
                <a:latin typeface="+mj-lt"/>
              </a:endParaRPr>
            </a:p>
            <a:p>
              <a:r>
                <a:rPr lang="nb-NO" dirty="0" smtClean="0">
                  <a:solidFill>
                    <a:schemeClr val="tx1"/>
                  </a:solidFill>
                  <a:latin typeface="+mj-lt"/>
                </a:rPr>
                <a:t>	</a:t>
              </a:r>
            </a:p>
          </p:txBody>
        </p:sp>
        <p:sp>
          <p:nvSpPr>
            <p:cNvPr id="28" name="Søkeboks"/>
            <p:cNvSpPr/>
            <p:nvPr/>
          </p:nvSpPr>
          <p:spPr>
            <a:xfrm>
              <a:off x="840616" y="1567893"/>
              <a:ext cx="975592" cy="255267"/>
            </a:xfrm>
            <a:prstGeom prst="rect">
              <a:avLst/>
            </a:prstGeom>
            <a:solidFill>
              <a:schemeClr val="bg1">
                <a:lumMod val="95000"/>
              </a:schemeClr>
            </a:solidFill>
            <a:ln>
              <a:solidFill>
                <a:schemeClr val="tx1"/>
              </a:solidFill>
            </a:ln>
          </p:spPr>
          <p:txBody>
            <a:bodyPr wrap="square" rtlCol="0" anchor="ctr">
              <a:noAutofit/>
            </a:bodyPr>
            <a:lstStyle/>
            <a:p>
              <a:pPr algn="ctr"/>
              <a:r>
                <a:rPr lang="nb-NO" sz="1000" dirty="0" smtClean="0">
                  <a:latin typeface="+mj-lt"/>
                  <a:cs typeface="Arial" pitchFamily="34" charset="0"/>
                </a:rPr>
                <a:t>Hjem</a:t>
              </a:r>
              <a:endParaRPr lang="nb-NO" sz="1200" dirty="0" smtClean="0">
                <a:latin typeface="+mj-lt"/>
                <a:cs typeface="Arial" pitchFamily="34" charset="0"/>
              </a:endParaRPr>
            </a:p>
          </p:txBody>
        </p:sp>
        <p:sp>
          <p:nvSpPr>
            <p:cNvPr id="31" name="Søkeboks"/>
            <p:cNvSpPr/>
            <p:nvPr/>
          </p:nvSpPr>
          <p:spPr>
            <a:xfrm>
              <a:off x="1816208" y="1567893"/>
              <a:ext cx="975592" cy="255267"/>
            </a:xfrm>
            <a:prstGeom prst="rect">
              <a:avLst/>
            </a:prstGeom>
            <a:solidFill>
              <a:schemeClr val="bg1">
                <a:lumMod val="95000"/>
              </a:schemeClr>
            </a:solidFill>
            <a:ln>
              <a:solidFill>
                <a:schemeClr val="tx1"/>
              </a:solidFill>
            </a:ln>
          </p:spPr>
          <p:txBody>
            <a:bodyPr wrap="square" rtlCol="0" anchor="ctr">
              <a:noAutofit/>
            </a:bodyPr>
            <a:lstStyle/>
            <a:p>
              <a:pPr algn="ctr"/>
              <a:r>
                <a:rPr lang="nb-NO" sz="1000" dirty="0" smtClean="0">
                  <a:solidFill>
                    <a:schemeClr val="tx1"/>
                  </a:solidFill>
                </a:rPr>
                <a:t>Ny</a:t>
              </a:r>
              <a:r>
                <a:rPr lang="nb-NO" sz="1200" dirty="0" smtClean="0">
                  <a:solidFill>
                    <a:schemeClr val="tx1"/>
                  </a:solidFill>
                </a:rPr>
                <a:t>….  ▼</a:t>
              </a:r>
              <a:endParaRPr lang="nb-NO" sz="1200" dirty="0" smtClean="0">
                <a:solidFill>
                  <a:schemeClr val="tx1"/>
                </a:solidFill>
                <a:latin typeface="+mj-lt"/>
              </a:endParaRPr>
            </a:p>
          </p:txBody>
        </p:sp>
        <p:sp>
          <p:nvSpPr>
            <p:cNvPr id="32" name="Søkeboks"/>
            <p:cNvSpPr/>
            <p:nvPr/>
          </p:nvSpPr>
          <p:spPr>
            <a:xfrm>
              <a:off x="2791801" y="1567893"/>
              <a:ext cx="1091388" cy="255267"/>
            </a:xfrm>
            <a:prstGeom prst="rect">
              <a:avLst/>
            </a:prstGeom>
            <a:solidFill>
              <a:schemeClr val="bg1">
                <a:lumMod val="95000"/>
              </a:schemeClr>
            </a:solidFill>
            <a:ln>
              <a:solidFill>
                <a:schemeClr val="tx1"/>
              </a:solidFill>
            </a:ln>
          </p:spPr>
          <p:txBody>
            <a:bodyPr wrap="square" rtlCol="0" anchor="ctr">
              <a:noAutofit/>
            </a:bodyPr>
            <a:lstStyle/>
            <a:p>
              <a:pPr algn="ctr"/>
              <a:r>
                <a:rPr lang="en-US" sz="1000" dirty="0" err="1" smtClean="0">
                  <a:solidFill>
                    <a:schemeClr val="tx1"/>
                  </a:solidFill>
                </a:rPr>
                <a:t>Søk</a:t>
              </a:r>
              <a:r>
                <a:rPr lang="nb-NO" sz="1200" dirty="0" smtClean="0">
                  <a:solidFill>
                    <a:schemeClr val="tx1"/>
                  </a:solidFill>
                </a:rPr>
                <a:t>...  ▼</a:t>
              </a:r>
              <a:endParaRPr lang="nb-NO" sz="1200" dirty="0">
                <a:solidFill>
                  <a:schemeClr val="tx1"/>
                </a:solidFill>
              </a:endParaRPr>
            </a:p>
          </p:txBody>
        </p:sp>
        <p:sp>
          <p:nvSpPr>
            <p:cNvPr id="35" name="Details"/>
            <p:cNvSpPr/>
            <p:nvPr/>
          </p:nvSpPr>
          <p:spPr>
            <a:xfrm>
              <a:off x="1657735" y="2785492"/>
              <a:ext cx="2890009" cy="892815"/>
            </a:xfrm>
            <a:prstGeom prst="rect">
              <a:avLst/>
            </a:prstGeom>
            <a:solidFill>
              <a:schemeClr val="bg1"/>
            </a:solidFill>
            <a:ln>
              <a:solidFill>
                <a:schemeClr val="accent2"/>
              </a:solidFill>
            </a:ln>
          </p:spPr>
          <p:txBody>
            <a:bodyPr wrap="square" rtlCol="0" anchor="t">
              <a:noAutofit/>
            </a:bodyPr>
            <a:lstStyle/>
            <a:p>
              <a:endParaRPr lang="nb-NO" sz="1200" dirty="0" smtClean="0">
                <a:solidFill>
                  <a:schemeClr val="tx1"/>
                </a:solidFill>
                <a:latin typeface="+mj-lt"/>
              </a:endParaRPr>
            </a:p>
          </p:txBody>
        </p:sp>
        <p:sp>
          <p:nvSpPr>
            <p:cNvPr id="36" name="Headline Details"/>
            <p:cNvSpPr/>
            <p:nvPr/>
          </p:nvSpPr>
          <p:spPr>
            <a:xfrm>
              <a:off x="1527695" y="2497460"/>
              <a:ext cx="767101" cy="196536"/>
            </a:xfrm>
            <a:prstGeom prst="rect">
              <a:avLst/>
            </a:prstGeom>
          </p:spPr>
          <p:txBody>
            <a:bodyPr wrap="square" rtlCol="0" anchor="ctr">
              <a:noAutofit/>
            </a:bodyPr>
            <a:lstStyle/>
            <a:p>
              <a:pPr algn="ctr"/>
              <a:r>
                <a:rPr lang="nb-NO" sz="1200" dirty="0" smtClean="0">
                  <a:solidFill>
                    <a:schemeClr val="tx1"/>
                  </a:solidFill>
                  <a:latin typeface="Segoe UI Semibold" pitchFamily="34" charset="0"/>
                </a:rPr>
                <a:t>Detaljer</a:t>
              </a:r>
            </a:p>
          </p:txBody>
        </p:sp>
        <p:sp>
          <p:nvSpPr>
            <p:cNvPr id="40" name="Title: Context menu button"/>
            <p:cNvSpPr/>
            <p:nvPr/>
          </p:nvSpPr>
          <p:spPr>
            <a:xfrm>
              <a:off x="3518932" y="2215747"/>
              <a:ext cx="140842" cy="137697"/>
            </a:xfrm>
            <a:prstGeom prst="rect">
              <a:avLst/>
            </a:prstGeom>
          </p:spPr>
          <p:txBody>
            <a:bodyPr wrap="square" tIns="0" rtlCol="0" anchor="ctr">
              <a:noAutofit/>
            </a:bodyPr>
            <a:lstStyle/>
            <a:p>
              <a:pPr algn="ctr"/>
              <a:r>
                <a:rPr lang="nb-NO" sz="900" dirty="0">
                  <a:solidFill>
                    <a:schemeClr val="tx1"/>
                  </a:solidFill>
                </a:rPr>
                <a:t>▼</a:t>
              </a:r>
              <a:endParaRPr lang="nb-NO" sz="900" dirty="0" smtClean="0">
                <a:solidFill>
                  <a:schemeClr val="tx1"/>
                </a:solidFill>
                <a:latin typeface="+mj-lt"/>
              </a:endParaRPr>
            </a:p>
          </p:txBody>
        </p:sp>
        <p:cxnSp>
          <p:nvCxnSpPr>
            <p:cNvPr id="25" name="File"/>
            <p:cNvCxnSpPr/>
            <p:nvPr/>
          </p:nvCxnSpPr>
          <p:spPr bwMode="auto">
            <a:xfrm>
              <a:off x="1763688" y="3001516"/>
              <a:ext cx="2059995" cy="0"/>
            </a:xfrm>
            <a:prstGeom prst="line">
              <a:avLst/>
            </a:prstGeom>
            <a:noFill/>
            <a:ln w="28575" cap="flat" cmpd="sng" algn="ctr">
              <a:solidFill>
                <a:srgbClr val="000000"/>
              </a:solidFill>
              <a:prstDash val="solid"/>
              <a:round/>
              <a:headEnd type="none" w="med" len="med"/>
              <a:tailEnd type="none" w="med" len="med"/>
            </a:ln>
            <a:effectLst/>
          </p:spPr>
        </p:cxnSp>
        <p:cxnSp>
          <p:nvCxnSpPr>
            <p:cNvPr id="29" name="File"/>
            <p:cNvCxnSpPr/>
            <p:nvPr/>
          </p:nvCxnSpPr>
          <p:spPr bwMode="auto">
            <a:xfrm>
              <a:off x="1763688" y="3217540"/>
              <a:ext cx="2059995" cy="0"/>
            </a:xfrm>
            <a:prstGeom prst="line">
              <a:avLst/>
            </a:prstGeom>
            <a:noFill/>
            <a:ln w="28575" cap="flat" cmpd="sng" algn="ctr">
              <a:solidFill>
                <a:srgbClr val="000000"/>
              </a:solidFill>
              <a:prstDash val="solid"/>
              <a:round/>
              <a:headEnd type="none" w="med" len="med"/>
              <a:tailEnd type="none" w="med" len="med"/>
            </a:ln>
            <a:effectLst/>
          </p:spPr>
        </p:cxnSp>
        <p:cxnSp>
          <p:nvCxnSpPr>
            <p:cNvPr id="30" name="File"/>
            <p:cNvCxnSpPr/>
            <p:nvPr/>
          </p:nvCxnSpPr>
          <p:spPr bwMode="auto">
            <a:xfrm>
              <a:off x="1763688" y="3433564"/>
              <a:ext cx="2059995" cy="0"/>
            </a:xfrm>
            <a:prstGeom prst="line">
              <a:avLst/>
            </a:prstGeom>
            <a:noFill/>
            <a:ln w="28575" cap="flat" cmpd="sng" algn="ctr">
              <a:solidFill>
                <a:srgbClr val="000000"/>
              </a:solidFill>
              <a:prstDash val="solid"/>
              <a:round/>
              <a:headEnd type="none" w="med" len="med"/>
              <a:tailEnd type="none" w="med" len="med"/>
            </a:ln>
            <a:effectLst/>
          </p:spPr>
        </p:cxnSp>
        <p:sp>
          <p:nvSpPr>
            <p:cNvPr id="41" name="Details"/>
            <p:cNvSpPr/>
            <p:nvPr/>
          </p:nvSpPr>
          <p:spPr>
            <a:xfrm>
              <a:off x="1681991" y="3908901"/>
              <a:ext cx="2890009" cy="892815"/>
            </a:xfrm>
            <a:prstGeom prst="rect">
              <a:avLst/>
            </a:prstGeom>
            <a:solidFill>
              <a:schemeClr val="bg1"/>
            </a:solidFill>
            <a:ln>
              <a:solidFill>
                <a:schemeClr val="accent2"/>
              </a:solidFill>
            </a:ln>
          </p:spPr>
          <p:txBody>
            <a:bodyPr wrap="square" rtlCol="0" anchor="t">
              <a:noAutofit/>
            </a:bodyPr>
            <a:lstStyle/>
            <a:p>
              <a:endParaRPr lang="nb-NO" sz="1200" dirty="0" smtClean="0">
                <a:solidFill>
                  <a:schemeClr val="tx1"/>
                </a:solidFill>
                <a:latin typeface="+mj-lt"/>
              </a:endParaRPr>
            </a:p>
          </p:txBody>
        </p:sp>
      </p:grpSp>
      <p:sp>
        <p:nvSpPr>
          <p:cNvPr id="39" name="Files"/>
          <p:cNvSpPr/>
          <p:nvPr/>
        </p:nvSpPr>
        <p:spPr>
          <a:xfrm>
            <a:off x="4799656" y="3001516"/>
            <a:ext cx="3241301" cy="1512168"/>
          </a:xfrm>
          <a:prstGeom prst="rect">
            <a:avLst/>
          </a:prstGeom>
          <a:solidFill>
            <a:schemeClr val="bg1"/>
          </a:solidFill>
          <a:ln>
            <a:solidFill>
              <a:schemeClr val="accent2"/>
            </a:solidFill>
          </a:ln>
        </p:spPr>
        <p:txBody>
          <a:bodyPr wrap="square" rtlCol="0" anchor="t">
            <a:noAutofit/>
          </a:bodyPr>
          <a:lstStyle/>
          <a:p>
            <a:endParaRPr lang="nb-NO" sz="1200" dirty="0">
              <a:solidFill>
                <a:schemeClr val="tx1"/>
              </a:solidFill>
              <a:latin typeface="+mj-lt"/>
            </a:endParaRPr>
          </a:p>
          <a:p>
            <a:endParaRPr lang="nb-NO" sz="1200" dirty="0" smtClean="0">
              <a:solidFill>
                <a:schemeClr val="tx1"/>
              </a:solidFill>
              <a:latin typeface="+mj-lt"/>
            </a:endParaRPr>
          </a:p>
        </p:txBody>
      </p:sp>
      <p:sp>
        <p:nvSpPr>
          <p:cNvPr id="49" name="Headline Files"/>
          <p:cNvSpPr/>
          <p:nvPr/>
        </p:nvSpPr>
        <p:spPr>
          <a:xfrm>
            <a:off x="5652120" y="2281436"/>
            <a:ext cx="884189" cy="196536"/>
          </a:xfrm>
          <a:prstGeom prst="rect">
            <a:avLst/>
          </a:prstGeom>
        </p:spPr>
        <p:txBody>
          <a:bodyPr wrap="square" rtlCol="0" anchor="ctr">
            <a:noAutofit/>
          </a:bodyPr>
          <a:lstStyle/>
          <a:p>
            <a:pPr algn="ctr"/>
            <a:r>
              <a:rPr lang="nb-NO" sz="1200" dirty="0" smtClean="0">
                <a:solidFill>
                  <a:schemeClr val="tx1"/>
                </a:solidFill>
                <a:latin typeface="Segoe UI Semibold" pitchFamily="34" charset="0"/>
              </a:rPr>
              <a:t>Oppgave</a:t>
            </a:r>
          </a:p>
        </p:txBody>
      </p:sp>
      <p:cxnSp>
        <p:nvCxnSpPr>
          <p:cNvPr id="50" name="File"/>
          <p:cNvCxnSpPr/>
          <p:nvPr/>
        </p:nvCxnSpPr>
        <p:spPr bwMode="auto">
          <a:xfrm>
            <a:off x="5004048" y="3577580"/>
            <a:ext cx="2059995" cy="0"/>
          </a:xfrm>
          <a:prstGeom prst="line">
            <a:avLst/>
          </a:prstGeom>
          <a:noFill/>
          <a:ln w="28575" cap="flat" cmpd="sng" algn="ctr">
            <a:solidFill>
              <a:srgbClr val="000000"/>
            </a:solidFill>
            <a:prstDash val="solid"/>
            <a:round/>
            <a:headEnd type="none" w="med" len="med"/>
            <a:tailEnd type="none" w="med" len="med"/>
          </a:ln>
          <a:effectLst/>
        </p:spPr>
      </p:cxnSp>
      <p:cxnSp>
        <p:nvCxnSpPr>
          <p:cNvPr id="51" name="File"/>
          <p:cNvCxnSpPr/>
          <p:nvPr/>
        </p:nvCxnSpPr>
        <p:spPr bwMode="auto">
          <a:xfrm>
            <a:off x="5004048" y="4081636"/>
            <a:ext cx="2059995" cy="0"/>
          </a:xfrm>
          <a:prstGeom prst="line">
            <a:avLst/>
          </a:prstGeom>
          <a:noFill/>
          <a:ln w="28575" cap="flat" cmpd="sng" algn="ctr">
            <a:solidFill>
              <a:srgbClr val="000000"/>
            </a:solidFill>
            <a:prstDash val="solid"/>
            <a:round/>
            <a:headEnd type="none" w="med" len="med"/>
            <a:tailEnd type="none" w="med" len="med"/>
          </a:ln>
          <a:effectLst/>
        </p:spPr>
      </p:cxnSp>
      <p:cxnSp>
        <p:nvCxnSpPr>
          <p:cNvPr id="52" name="File"/>
          <p:cNvCxnSpPr/>
          <p:nvPr/>
        </p:nvCxnSpPr>
        <p:spPr bwMode="auto">
          <a:xfrm>
            <a:off x="5148064" y="4225652"/>
            <a:ext cx="2059995" cy="0"/>
          </a:xfrm>
          <a:prstGeom prst="line">
            <a:avLst/>
          </a:prstGeom>
          <a:noFill/>
          <a:ln w="19050" cap="flat" cmpd="sng" algn="ctr">
            <a:solidFill>
              <a:srgbClr val="000000"/>
            </a:solidFill>
            <a:prstDash val="solid"/>
            <a:round/>
            <a:headEnd type="none" w="med" len="med"/>
            <a:tailEnd type="none" w="med" len="med"/>
          </a:ln>
          <a:effectLst/>
        </p:spPr>
      </p:cxnSp>
      <p:cxnSp>
        <p:nvCxnSpPr>
          <p:cNvPr id="53" name="File"/>
          <p:cNvCxnSpPr/>
          <p:nvPr/>
        </p:nvCxnSpPr>
        <p:spPr bwMode="auto">
          <a:xfrm>
            <a:off x="5148064" y="4297660"/>
            <a:ext cx="2059995" cy="0"/>
          </a:xfrm>
          <a:prstGeom prst="line">
            <a:avLst/>
          </a:prstGeom>
          <a:noFill/>
          <a:ln w="19050" cap="flat" cmpd="sng" algn="ctr">
            <a:solidFill>
              <a:srgbClr val="000000"/>
            </a:solidFill>
            <a:prstDash val="solid"/>
            <a:round/>
            <a:headEnd type="none" w="med" len="med"/>
            <a:tailEnd type="none" w="med" len="med"/>
          </a:ln>
          <a:effectLst/>
        </p:spPr>
      </p:cxnSp>
      <p:cxnSp>
        <p:nvCxnSpPr>
          <p:cNvPr id="54" name="File"/>
          <p:cNvCxnSpPr/>
          <p:nvPr/>
        </p:nvCxnSpPr>
        <p:spPr bwMode="auto">
          <a:xfrm>
            <a:off x="5156448" y="3289548"/>
            <a:ext cx="2059995" cy="0"/>
          </a:xfrm>
          <a:prstGeom prst="line">
            <a:avLst/>
          </a:prstGeom>
          <a:noFill/>
          <a:ln w="19050" cap="flat" cmpd="sng" algn="ctr">
            <a:solidFill>
              <a:srgbClr val="000000"/>
            </a:solidFill>
            <a:prstDash val="solid"/>
            <a:round/>
            <a:headEnd type="none" w="med" len="med"/>
            <a:tailEnd type="none" w="med" len="med"/>
          </a:ln>
          <a:effectLst/>
        </p:spPr>
      </p:cxnSp>
      <p:cxnSp>
        <p:nvCxnSpPr>
          <p:cNvPr id="55" name="File"/>
          <p:cNvCxnSpPr/>
          <p:nvPr/>
        </p:nvCxnSpPr>
        <p:spPr bwMode="auto">
          <a:xfrm>
            <a:off x="5156448" y="3361556"/>
            <a:ext cx="2059995" cy="0"/>
          </a:xfrm>
          <a:prstGeom prst="line">
            <a:avLst/>
          </a:prstGeom>
          <a:noFill/>
          <a:ln w="19050" cap="flat" cmpd="sng" algn="ctr">
            <a:solidFill>
              <a:srgbClr val="000000"/>
            </a:solidFill>
            <a:prstDash val="solid"/>
            <a:round/>
            <a:headEnd type="none" w="med" len="med"/>
            <a:tailEnd type="none" w="med" len="med"/>
          </a:ln>
          <a:effectLst/>
        </p:spPr>
      </p:cxnSp>
      <p:cxnSp>
        <p:nvCxnSpPr>
          <p:cNvPr id="59" name="File"/>
          <p:cNvCxnSpPr/>
          <p:nvPr/>
        </p:nvCxnSpPr>
        <p:spPr bwMode="auto">
          <a:xfrm>
            <a:off x="5156448" y="3721596"/>
            <a:ext cx="2059995" cy="0"/>
          </a:xfrm>
          <a:prstGeom prst="line">
            <a:avLst/>
          </a:prstGeom>
          <a:noFill/>
          <a:ln w="19050" cap="flat" cmpd="sng" algn="ctr">
            <a:solidFill>
              <a:srgbClr val="000000"/>
            </a:solidFill>
            <a:prstDash val="solid"/>
            <a:round/>
            <a:headEnd type="none" w="med" len="med"/>
            <a:tailEnd type="none" w="med" len="med"/>
          </a:ln>
          <a:effectLst/>
        </p:spPr>
      </p:cxnSp>
      <p:cxnSp>
        <p:nvCxnSpPr>
          <p:cNvPr id="60" name="File"/>
          <p:cNvCxnSpPr/>
          <p:nvPr/>
        </p:nvCxnSpPr>
        <p:spPr bwMode="auto">
          <a:xfrm>
            <a:off x="5156448" y="3793604"/>
            <a:ext cx="2059995" cy="0"/>
          </a:xfrm>
          <a:prstGeom prst="line">
            <a:avLst/>
          </a:prstGeom>
          <a:noFill/>
          <a:ln w="19050" cap="flat" cmpd="sng" algn="ctr">
            <a:solidFill>
              <a:srgbClr val="000000"/>
            </a:solidFill>
            <a:prstDash val="solid"/>
            <a:round/>
            <a:headEnd type="none" w="med" len="med"/>
            <a:tailEnd type="none" w="med" len="med"/>
          </a:ln>
          <a:effectLst/>
        </p:spPr>
      </p:cxnSp>
      <p:cxnSp>
        <p:nvCxnSpPr>
          <p:cNvPr id="61" name="File"/>
          <p:cNvCxnSpPr/>
          <p:nvPr/>
        </p:nvCxnSpPr>
        <p:spPr bwMode="auto">
          <a:xfrm>
            <a:off x="5156448" y="3865612"/>
            <a:ext cx="2059995" cy="0"/>
          </a:xfrm>
          <a:prstGeom prst="line">
            <a:avLst/>
          </a:prstGeom>
          <a:noFill/>
          <a:ln w="19050" cap="flat" cmpd="sng" algn="ctr">
            <a:solidFill>
              <a:srgbClr val="000000"/>
            </a:solidFill>
            <a:prstDash val="solid"/>
            <a:round/>
            <a:headEnd type="none" w="med" len="med"/>
            <a:tailEnd type="none" w="med" len="med"/>
          </a:ln>
          <a:effectLst/>
        </p:spPr>
      </p:cxnSp>
      <p:cxnSp>
        <p:nvCxnSpPr>
          <p:cNvPr id="62" name="File"/>
          <p:cNvCxnSpPr/>
          <p:nvPr/>
        </p:nvCxnSpPr>
        <p:spPr bwMode="auto">
          <a:xfrm>
            <a:off x="5156448" y="3937620"/>
            <a:ext cx="2059995" cy="0"/>
          </a:xfrm>
          <a:prstGeom prst="line">
            <a:avLst/>
          </a:prstGeom>
          <a:noFill/>
          <a:ln w="19050" cap="flat" cmpd="sng" algn="ctr">
            <a:solidFill>
              <a:srgbClr val="000000"/>
            </a:solidFill>
            <a:prstDash val="solid"/>
            <a:round/>
            <a:headEnd type="none" w="med" len="med"/>
            <a:tailEnd type="none" w="med" len="med"/>
          </a:ln>
          <a:effectLst/>
        </p:spPr>
      </p:cxnSp>
      <p:sp>
        <p:nvSpPr>
          <p:cNvPr id="63" name="TextBox 62"/>
          <p:cNvSpPr txBox="1"/>
          <p:nvPr/>
        </p:nvSpPr>
        <p:spPr>
          <a:xfrm>
            <a:off x="5076056" y="2281436"/>
            <a:ext cx="209853" cy="230832"/>
          </a:xfrm>
          <a:prstGeom prst="rect">
            <a:avLst/>
          </a:prstGeom>
          <a:solidFill>
            <a:srgbClr val="FFC000"/>
          </a:solidFill>
          <a:ln w="28575">
            <a:solidFill>
              <a:schemeClr val="tx1"/>
            </a:solidFill>
          </a:ln>
        </p:spPr>
        <p:txBody>
          <a:bodyPr wrap="square" rtlCol="0">
            <a:spAutoFit/>
          </a:bodyPr>
          <a:lstStyle/>
          <a:p>
            <a:r>
              <a:rPr lang="nb-NO" sz="900" dirty="0" smtClean="0"/>
              <a:t>2</a:t>
            </a:r>
            <a:endParaRPr lang="nb-NO" sz="900" dirty="0"/>
          </a:p>
        </p:txBody>
      </p:sp>
      <p:sp>
        <p:nvSpPr>
          <p:cNvPr id="64" name="TextBox 63"/>
          <p:cNvSpPr txBox="1"/>
          <p:nvPr/>
        </p:nvSpPr>
        <p:spPr>
          <a:xfrm>
            <a:off x="4788024" y="2281436"/>
            <a:ext cx="209853" cy="230832"/>
          </a:xfrm>
          <a:prstGeom prst="rect">
            <a:avLst/>
          </a:prstGeom>
          <a:solidFill>
            <a:srgbClr val="92D050"/>
          </a:solidFill>
          <a:ln w="28575">
            <a:solidFill>
              <a:schemeClr val="tx1"/>
            </a:solidFill>
          </a:ln>
        </p:spPr>
        <p:txBody>
          <a:bodyPr wrap="square" rtlCol="0">
            <a:spAutoFit/>
          </a:bodyPr>
          <a:lstStyle/>
          <a:p>
            <a:r>
              <a:rPr lang="nb-NO" sz="900" dirty="0" smtClean="0"/>
              <a:t>1</a:t>
            </a:r>
            <a:endParaRPr lang="nb-NO" sz="900" dirty="0"/>
          </a:p>
        </p:txBody>
      </p:sp>
      <p:sp>
        <p:nvSpPr>
          <p:cNvPr id="65" name="TextBox 64"/>
          <p:cNvSpPr txBox="1"/>
          <p:nvPr/>
        </p:nvSpPr>
        <p:spPr>
          <a:xfrm>
            <a:off x="5364088" y="2281436"/>
            <a:ext cx="209853" cy="230832"/>
          </a:xfrm>
          <a:prstGeom prst="rect">
            <a:avLst/>
          </a:prstGeom>
          <a:solidFill>
            <a:srgbClr val="FF0000"/>
          </a:solidFill>
          <a:ln w="28575">
            <a:solidFill>
              <a:schemeClr val="tx1"/>
            </a:solidFill>
          </a:ln>
        </p:spPr>
        <p:txBody>
          <a:bodyPr wrap="square" rtlCol="0">
            <a:spAutoFit/>
          </a:bodyPr>
          <a:lstStyle/>
          <a:p>
            <a:r>
              <a:rPr lang="nb-NO" sz="900" dirty="0" smtClean="0"/>
              <a:t>3</a:t>
            </a:r>
            <a:endParaRPr lang="nb-NO" sz="900" dirty="0"/>
          </a:p>
        </p:txBody>
      </p:sp>
      <p:cxnSp>
        <p:nvCxnSpPr>
          <p:cNvPr id="66" name="File"/>
          <p:cNvCxnSpPr/>
          <p:nvPr/>
        </p:nvCxnSpPr>
        <p:spPr bwMode="auto">
          <a:xfrm>
            <a:off x="5004048" y="3145532"/>
            <a:ext cx="2059995" cy="0"/>
          </a:xfrm>
          <a:prstGeom prst="line">
            <a:avLst/>
          </a:prstGeom>
          <a:noFill/>
          <a:ln w="28575" cap="flat" cmpd="sng" algn="ctr">
            <a:solidFill>
              <a:srgbClr val="000000"/>
            </a:solidFill>
            <a:prstDash val="solid"/>
            <a:round/>
            <a:headEnd type="none" w="med" len="med"/>
            <a:tailEnd type="none" w="med" len="med"/>
          </a:ln>
          <a:effectLst/>
        </p:spPr>
      </p:cxnSp>
      <p:sp>
        <p:nvSpPr>
          <p:cNvPr id="4" name="TextBox 3"/>
          <p:cNvSpPr txBox="1"/>
          <p:nvPr/>
        </p:nvSpPr>
        <p:spPr>
          <a:xfrm>
            <a:off x="5148064" y="3414980"/>
            <a:ext cx="1537888" cy="738664"/>
          </a:xfrm>
          <a:prstGeom prst="rect">
            <a:avLst/>
          </a:prstGeom>
          <a:solidFill>
            <a:schemeClr val="bg1"/>
          </a:solidFill>
          <a:ln w="19050">
            <a:solidFill>
              <a:schemeClr val="tx1"/>
            </a:solidFill>
          </a:ln>
        </p:spPr>
        <p:txBody>
          <a:bodyPr wrap="square" rtlCol="0">
            <a:spAutoFit/>
          </a:bodyPr>
          <a:lstStyle/>
          <a:p>
            <a:r>
              <a:rPr lang="nb-NO" sz="1050" dirty="0" smtClean="0"/>
              <a:t>Sett status</a:t>
            </a:r>
          </a:p>
          <a:p>
            <a:r>
              <a:rPr lang="nb-NO" sz="1050" dirty="0" smtClean="0"/>
              <a:t>Endre ansvarlig</a:t>
            </a:r>
            <a:br>
              <a:rPr lang="nb-NO" sz="1050" dirty="0" smtClean="0"/>
            </a:br>
            <a:r>
              <a:rPr lang="nb-NO" sz="1050" dirty="0" smtClean="0"/>
              <a:t>Dato</a:t>
            </a:r>
          </a:p>
          <a:p>
            <a:r>
              <a:rPr lang="nb-NO" sz="1050" dirty="0" smtClean="0"/>
              <a:t>Slett</a:t>
            </a:r>
            <a:endParaRPr lang="nb-NO" sz="1050" dirty="0"/>
          </a:p>
        </p:txBody>
      </p:sp>
      <p:sp>
        <p:nvSpPr>
          <p:cNvPr id="5" name="TextBox 4"/>
          <p:cNvSpPr txBox="1"/>
          <p:nvPr/>
        </p:nvSpPr>
        <p:spPr>
          <a:xfrm>
            <a:off x="4799656" y="2641476"/>
            <a:ext cx="774285" cy="276999"/>
          </a:xfrm>
          <a:prstGeom prst="rect">
            <a:avLst/>
          </a:prstGeom>
          <a:noFill/>
          <a:ln w="9525">
            <a:solidFill>
              <a:schemeClr val="tx1"/>
            </a:solidFill>
          </a:ln>
        </p:spPr>
        <p:txBody>
          <a:bodyPr wrap="square" rtlCol="0">
            <a:spAutoFit/>
          </a:bodyPr>
          <a:lstStyle/>
          <a:p>
            <a:r>
              <a:rPr lang="nb-NO" sz="1200" dirty="0" smtClean="0"/>
              <a:t>Sett aktiv</a:t>
            </a:r>
            <a:endParaRPr lang="nb-NO" sz="1200"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3073524"/>
            <a:ext cx="163724" cy="163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26547" y="3271474"/>
            <a:ext cx="249509" cy="162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5692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6" presetClass="emph" presetSubtype="0" fill="hold" nodeType="clickEffect">
                                  <p:stCondLst>
                                    <p:cond delay="0"/>
                                  </p:stCondLst>
                                  <p:childTnLst>
                                    <p:animEffect transition="out" filter="fade">
                                      <p:cBhvr>
                                        <p:cTn id="14" dur="500" tmFilter="0, 0; .2, .5; .8, .5; 1, 0"/>
                                        <p:tgtEl>
                                          <p:spTgt spid="66"/>
                                        </p:tgtEl>
                                      </p:cBhvr>
                                    </p:animEffect>
                                    <p:animScale>
                                      <p:cBhvr>
                                        <p:cTn id="15" dur="250" autoRev="1" fill="hold"/>
                                        <p:tgtEl>
                                          <p:spTgt spid="66"/>
                                        </p:tgtEl>
                                      </p:cBhvr>
                                      <p:by x="105000" y="105000"/>
                                    </p:animScale>
                                  </p:childTnLst>
                                </p:cTn>
                              </p:par>
                              <p:par>
                                <p:cTn id="16" presetID="26" presetClass="emph" presetSubtype="0" fill="hold" grpId="0" nodeType="withEffect">
                                  <p:stCondLst>
                                    <p:cond delay="0"/>
                                  </p:stCondLst>
                                  <p:childTnLst>
                                    <p:animEffect transition="out" filter="fade">
                                      <p:cBhvr>
                                        <p:cTn id="17" dur="500" tmFilter="0, 0; .2, .5; .8, .5; 1, 0"/>
                                        <p:tgtEl>
                                          <p:spTgt spid="64"/>
                                        </p:tgtEl>
                                      </p:cBhvr>
                                    </p:animEffect>
                                    <p:animScale>
                                      <p:cBhvr>
                                        <p:cTn id="18" dur="250" autoRev="1" fill="hold"/>
                                        <p:tgtEl>
                                          <p:spTgt spid="64"/>
                                        </p:tgtEl>
                                      </p:cBhvr>
                                      <p:by x="105000" y="105000"/>
                                    </p:animScale>
                                  </p:childTnLst>
                                </p:cTn>
                              </p:par>
                              <p:par>
                                <p:cTn id="19" presetID="26" presetClass="emph" presetSubtype="0" fill="hold" nodeType="withEffect">
                                  <p:stCondLst>
                                    <p:cond delay="1000"/>
                                  </p:stCondLst>
                                  <p:childTnLst>
                                    <p:animEffect transition="out" filter="fade">
                                      <p:cBhvr>
                                        <p:cTn id="20" dur="500" tmFilter="0, 0; .2, .5; .8, .5; 1, 0"/>
                                        <p:tgtEl>
                                          <p:spTgt spid="50"/>
                                        </p:tgtEl>
                                      </p:cBhvr>
                                    </p:animEffect>
                                    <p:animScale>
                                      <p:cBhvr>
                                        <p:cTn id="21" dur="250" autoRev="1" fill="hold"/>
                                        <p:tgtEl>
                                          <p:spTgt spid="50"/>
                                        </p:tgtEl>
                                      </p:cBhvr>
                                      <p:by x="105000" y="105000"/>
                                    </p:animScale>
                                  </p:childTnLst>
                                </p:cTn>
                              </p:par>
                              <p:par>
                                <p:cTn id="22" presetID="26" presetClass="emph" presetSubtype="0" fill="hold" grpId="0" nodeType="withEffect">
                                  <p:stCondLst>
                                    <p:cond delay="1000"/>
                                  </p:stCondLst>
                                  <p:childTnLst>
                                    <p:animEffect transition="out" filter="fade">
                                      <p:cBhvr>
                                        <p:cTn id="23" dur="500" tmFilter="0, 0; .2, .5; .8, .5; 1, 0"/>
                                        <p:tgtEl>
                                          <p:spTgt spid="63"/>
                                        </p:tgtEl>
                                      </p:cBhvr>
                                    </p:animEffect>
                                    <p:animScale>
                                      <p:cBhvr>
                                        <p:cTn id="24" dur="250" autoRev="1" fill="hold"/>
                                        <p:tgtEl>
                                          <p:spTgt spid="63"/>
                                        </p:tgtEl>
                                      </p:cBhvr>
                                      <p:by x="105000" y="105000"/>
                                    </p:animScale>
                                  </p:childTnLst>
                                </p:cTn>
                              </p:par>
                              <p:par>
                                <p:cTn id="25" presetID="26" presetClass="emph" presetSubtype="0" fill="hold" nodeType="withEffect">
                                  <p:stCondLst>
                                    <p:cond delay="2000"/>
                                  </p:stCondLst>
                                  <p:childTnLst>
                                    <p:animEffect transition="out" filter="fade">
                                      <p:cBhvr>
                                        <p:cTn id="26" dur="500" tmFilter="0, 0; .2, .5; .8, .5; 1, 0"/>
                                        <p:tgtEl>
                                          <p:spTgt spid="51"/>
                                        </p:tgtEl>
                                      </p:cBhvr>
                                    </p:animEffect>
                                    <p:animScale>
                                      <p:cBhvr>
                                        <p:cTn id="27" dur="250" autoRev="1" fill="hold"/>
                                        <p:tgtEl>
                                          <p:spTgt spid="51"/>
                                        </p:tgtEl>
                                      </p:cBhvr>
                                      <p:by x="105000" y="105000"/>
                                    </p:animScale>
                                  </p:childTnLst>
                                </p:cTn>
                              </p:par>
                              <p:par>
                                <p:cTn id="28" presetID="26" presetClass="emph" presetSubtype="0" fill="hold" grpId="0" nodeType="withEffect">
                                  <p:stCondLst>
                                    <p:cond delay="2000"/>
                                  </p:stCondLst>
                                  <p:childTnLst>
                                    <p:animEffect transition="out" filter="fade">
                                      <p:cBhvr>
                                        <p:cTn id="29" dur="500" tmFilter="0, 0; .2, .5; .8, .5; 1, 0"/>
                                        <p:tgtEl>
                                          <p:spTgt spid="65"/>
                                        </p:tgtEl>
                                      </p:cBhvr>
                                    </p:animEffect>
                                    <p:animScale>
                                      <p:cBhvr>
                                        <p:cTn id="30" dur="250" autoRev="1" fill="hold"/>
                                        <p:tgtEl>
                                          <p:spTgt spid="65"/>
                                        </p:tgtEl>
                                      </p:cBhvr>
                                      <p:by x="105000" y="105000"/>
                                    </p:animScale>
                                  </p:childTnLst>
                                </p:cTn>
                              </p:par>
                            </p:childTnLst>
                          </p:cTn>
                        </p:par>
                      </p:childTnLst>
                    </p:cTn>
                  </p:par>
                  <p:par>
                    <p:cTn id="31" fill="hold">
                      <p:stCondLst>
                        <p:cond delay="indefinite"/>
                      </p:stCondLst>
                      <p:childTnLst>
                        <p:par>
                          <p:cTn id="32" fill="hold">
                            <p:stCondLst>
                              <p:cond delay="0"/>
                            </p:stCondLst>
                            <p:childTnLst>
                              <p:par>
                                <p:cTn id="33" presetID="6" presetClass="emph" presetSubtype="0" fill="hold" nodeType="clickEffect">
                                  <p:stCondLst>
                                    <p:cond delay="0"/>
                                  </p:stCondLst>
                                  <p:childTnLst>
                                    <p:animScale>
                                      <p:cBhvr>
                                        <p:cTn id="34" dur="2000" fill="hold"/>
                                        <p:tgtEl>
                                          <p:spTgt spid="54"/>
                                        </p:tgtEl>
                                      </p:cBhvr>
                                      <p:by x="150000" y="150000"/>
                                    </p:animScale>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123"/>
                                        </p:tgtEl>
                                        <p:attrNameLst>
                                          <p:attrName>style.visibility</p:attrName>
                                        </p:attrNameLst>
                                      </p:cBhvr>
                                      <p:to>
                                        <p:strVal val="visible"/>
                                      </p:to>
                                    </p:set>
                                  </p:childTnLst>
                                </p:cTn>
                              </p:par>
                              <p:par>
                                <p:cTn id="43" presetID="1" presetClass="exit" presetSubtype="0" fill="hold" nodeType="withEffect">
                                  <p:stCondLst>
                                    <p:cond delay="0"/>
                                  </p:stCondLst>
                                  <p:childTnLst>
                                    <p:set>
                                      <p:cBhvr>
                                        <p:cTn id="44" dur="1" fill="hold">
                                          <p:stCondLst>
                                            <p:cond delay="0"/>
                                          </p:stCondLst>
                                        </p:cTn>
                                        <p:tgtEl>
                                          <p:spTgt spid="54"/>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65" grpId="0" animBg="1"/>
      <p:bldP spid="4" grpId="0" animBg="1"/>
      <p:bldP spid="4" grpId="1"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b-NO" dirty="0" smtClean="0"/>
              <a:t>Undervisningsform</a:t>
            </a:r>
            <a:endParaRPr lang="nb-NO" dirty="0"/>
          </a:p>
        </p:txBody>
      </p:sp>
      <p:sp>
        <p:nvSpPr>
          <p:cNvPr id="4" name="Right Arrow 3"/>
          <p:cNvSpPr/>
          <p:nvPr/>
        </p:nvSpPr>
        <p:spPr>
          <a:xfrm rot="18493550">
            <a:off x="2677150" y="2751418"/>
            <a:ext cx="1210964" cy="137423"/>
          </a:xfrm>
          <a:prstGeom prst="rightArrow">
            <a:avLst/>
          </a:prstGeom>
          <a:solidFill>
            <a:schemeClr val="bg1"/>
          </a:solidFill>
          <a:ln>
            <a:solidFill>
              <a:schemeClr val="accent6">
                <a:lumMod val="25000"/>
              </a:schemeClr>
            </a:solidFill>
          </a:ln>
        </p:spPr>
        <p:txBody>
          <a:bodyPr wrap="square" rtlCol="0" anchor="ctr">
            <a:noAutofit/>
          </a:bodyPr>
          <a:lstStyle/>
          <a:p>
            <a:pPr algn="ctr"/>
            <a:endParaRPr lang="sv-SE" sz="1200" dirty="0" smtClean="0">
              <a:solidFill>
                <a:schemeClr val="accent6">
                  <a:lumMod val="25000"/>
                </a:schemeClr>
              </a:solidFill>
              <a:latin typeface="+mj-lt"/>
            </a:endParaRPr>
          </a:p>
        </p:txBody>
      </p:sp>
      <p:sp>
        <p:nvSpPr>
          <p:cNvPr id="5" name="Text Box 6"/>
          <p:cNvSpPr txBox="1">
            <a:spLocks noChangeArrowheads="1"/>
          </p:cNvSpPr>
          <p:nvPr/>
        </p:nvSpPr>
        <p:spPr bwMode="auto">
          <a:xfrm>
            <a:off x="3970048" y="3597595"/>
            <a:ext cx="576263" cy="274638"/>
          </a:xfrm>
          <a:prstGeom prst="rect">
            <a:avLst/>
          </a:prstGeom>
          <a:noFill/>
          <a:ln w="9525">
            <a:noFill/>
            <a:miter lim="800000"/>
            <a:headEnd/>
            <a:tailEnd/>
          </a:ln>
        </p:spPr>
        <p:txBody>
          <a:bodyPr>
            <a:spAutoFit/>
          </a:bodyPr>
          <a:lstStyle/>
          <a:p>
            <a:pPr>
              <a:spcBef>
                <a:spcPct val="50000"/>
              </a:spcBef>
            </a:pPr>
            <a:r>
              <a:rPr lang="da-DK" sz="1200" dirty="0" smtClean="0">
                <a:latin typeface="+mj-lt"/>
              </a:rPr>
              <a:t>Hva</a:t>
            </a:r>
            <a:endParaRPr lang="en-US" sz="1200" dirty="0">
              <a:latin typeface="+mj-lt"/>
            </a:endParaRPr>
          </a:p>
        </p:txBody>
      </p:sp>
      <p:sp>
        <p:nvSpPr>
          <p:cNvPr id="6" name="Text Box 7"/>
          <p:cNvSpPr txBox="1">
            <a:spLocks noChangeArrowheads="1"/>
          </p:cNvSpPr>
          <p:nvPr/>
        </p:nvSpPr>
        <p:spPr bwMode="auto">
          <a:xfrm>
            <a:off x="6283028" y="3597595"/>
            <a:ext cx="935039" cy="276999"/>
          </a:xfrm>
          <a:prstGeom prst="rect">
            <a:avLst/>
          </a:prstGeom>
          <a:noFill/>
          <a:ln w="9525">
            <a:noFill/>
            <a:miter lim="800000"/>
            <a:headEnd/>
            <a:tailEnd/>
          </a:ln>
        </p:spPr>
        <p:txBody>
          <a:bodyPr wrap="square">
            <a:spAutoFit/>
          </a:bodyPr>
          <a:lstStyle/>
          <a:p>
            <a:pPr>
              <a:spcBef>
                <a:spcPct val="50000"/>
              </a:spcBef>
            </a:pPr>
            <a:r>
              <a:rPr lang="da-DK" sz="1200" dirty="0">
                <a:latin typeface="+mj-lt"/>
              </a:rPr>
              <a:t>   </a:t>
            </a:r>
            <a:r>
              <a:rPr lang="da-DK" sz="1200" dirty="0" smtClean="0">
                <a:latin typeface="+mj-lt"/>
              </a:rPr>
              <a:t>Hvordan</a:t>
            </a:r>
            <a:endParaRPr lang="en-US" sz="1200" dirty="0">
              <a:latin typeface="+mj-lt"/>
            </a:endParaRPr>
          </a:p>
        </p:txBody>
      </p:sp>
      <p:sp>
        <p:nvSpPr>
          <p:cNvPr id="7" name="AutoShape 8"/>
          <p:cNvSpPr>
            <a:spLocks noChangeArrowheads="1"/>
          </p:cNvSpPr>
          <p:nvPr/>
        </p:nvSpPr>
        <p:spPr bwMode="auto">
          <a:xfrm>
            <a:off x="4139888" y="3942786"/>
            <a:ext cx="215900" cy="288000"/>
          </a:xfrm>
          <a:prstGeom prst="downArrow">
            <a:avLst>
              <a:gd name="adj1" fmla="val 50000"/>
              <a:gd name="adj2" fmla="val 50184"/>
            </a:avLst>
          </a:prstGeom>
          <a:solidFill>
            <a:schemeClr val="bg2"/>
          </a:solidFill>
          <a:ln w="9525" cap="rnd">
            <a:solidFill>
              <a:schemeClr val="tx1"/>
            </a:solidFill>
            <a:prstDash val="sysDot"/>
            <a:miter lim="800000"/>
            <a:headEnd/>
            <a:tailEnd/>
          </a:ln>
        </p:spPr>
        <p:txBody>
          <a:bodyPr wrap="none" anchor="ctr"/>
          <a:lstStyle/>
          <a:p>
            <a:endParaRPr lang="nb-NO"/>
          </a:p>
        </p:txBody>
      </p:sp>
      <p:sp>
        <p:nvSpPr>
          <p:cNvPr id="8" name="AutoShape 9"/>
          <p:cNvSpPr>
            <a:spLocks noChangeArrowheads="1"/>
          </p:cNvSpPr>
          <p:nvPr/>
        </p:nvSpPr>
        <p:spPr bwMode="auto">
          <a:xfrm>
            <a:off x="6732275" y="3942786"/>
            <a:ext cx="215900" cy="288000"/>
          </a:xfrm>
          <a:prstGeom prst="downArrow">
            <a:avLst>
              <a:gd name="adj1" fmla="val 50000"/>
              <a:gd name="adj2" fmla="val 50184"/>
            </a:avLst>
          </a:prstGeom>
          <a:solidFill>
            <a:schemeClr val="bg2"/>
          </a:solidFill>
          <a:ln w="9525" cap="rnd">
            <a:solidFill>
              <a:schemeClr val="tx1"/>
            </a:solidFill>
            <a:prstDash val="sysDot"/>
            <a:miter lim="800000"/>
            <a:headEnd/>
            <a:tailEnd/>
          </a:ln>
        </p:spPr>
        <p:txBody>
          <a:bodyPr wrap="none" anchor="ctr"/>
          <a:lstStyle/>
          <a:p>
            <a:endParaRPr lang="nb-NO"/>
          </a:p>
        </p:txBody>
      </p:sp>
      <p:sp>
        <p:nvSpPr>
          <p:cNvPr id="9" name="Text Box 7"/>
          <p:cNvSpPr txBox="1">
            <a:spLocks noChangeArrowheads="1"/>
          </p:cNvSpPr>
          <p:nvPr/>
        </p:nvSpPr>
        <p:spPr bwMode="auto">
          <a:xfrm>
            <a:off x="5068589" y="3597595"/>
            <a:ext cx="1000125" cy="276999"/>
          </a:xfrm>
          <a:prstGeom prst="rect">
            <a:avLst/>
          </a:prstGeom>
          <a:noFill/>
          <a:ln w="9525">
            <a:noFill/>
            <a:miter lim="800000"/>
            <a:headEnd/>
            <a:tailEnd/>
          </a:ln>
        </p:spPr>
        <p:txBody>
          <a:bodyPr>
            <a:spAutoFit/>
          </a:bodyPr>
          <a:lstStyle/>
          <a:p>
            <a:pPr>
              <a:spcBef>
                <a:spcPct val="50000"/>
              </a:spcBef>
            </a:pPr>
            <a:r>
              <a:rPr lang="da-DK" sz="1200" dirty="0" smtClean="0">
                <a:latin typeface="+mj-lt"/>
              </a:rPr>
              <a:t>Kommentar</a:t>
            </a:r>
            <a:endParaRPr lang="en-US" sz="1200" dirty="0">
              <a:latin typeface="+mj-lt"/>
            </a:endParaRPr>
          </a:p>
        </p:txBody>
      </p:sp>
      <p:sp>
        <p:nvSpPr>
          <p:cNvPr id="10" name="AutoShape 9"/>
          <p:cNvSpPr>
            <a:spLocks noChangeArrowheads="1"/>
          </p:cNvSpPr>
          <p:nvPr/>
        </p:nvSpPr>
        <p:spPr bwMode="auto">
          <a:xfrm>
            <a:off x="5449563" y="3942786"/>
            <a:ext cx="215900" cy="288000"/>
          </a:xfrm>
          <a:prstGeom prst="downArrow">
            <a:avLst>
              <a:gd name="adj1" fmla="val 50000"/>
              <a:gd name="adj2" fmla="val 50184"/>
            </a:avLst>
          </a:prstGeom>
          <a:solidFill>
            <a:schemeClr val="bg2"/>
          </a:solidFill>
          <a:ln w="9525" cap="rnd">
            <a:solidFill>
              <a:schemeClr val="tx1"/>
            </a:solidFill>
            <a:prstDash val="sysDot"/>
            <a:miter lim="800000"/>
            <a:headEnd/>
            <a:tailEnd/>
          </a:ln>
        </p:spPr>
        <p:txBody>
          <a:bodyPr wrap="none" anchor="ctr"/>
          <a:lstStyle/>
          <a:p>
            <a:endParaRPr lang="nb-NO">
              <a:ln w="3175">
                <a:solidFill>
                  <a:schemeClr val="tx1"/>
                </a:solidFill>
              </a:ln>
            </a:endParaRPr>
          </a:p>
        </p:txBody>
      </p:sp>
      <p:graphicFrame>
        <p:nvGraphicFramePr>
          <p:cNvPr id="11" name="Table 10"/>
          <p:cNvGraphicFramePr>
            <a:graphicFrameLocks noGrp="1"/>
          </p:cNvGraphicFramePr>
          <p:nvPr>
            <p:extLst>
              <p:ext uri="{D42A27DB-BD31-4B8C-83A1-F6EECF244321}">
                <p14:modId xmlns:p14="http://schemas.microsoft.com/office/powerpoint/2010/main" val="2692027956"/>
              </p:ext>
            </p:extLst>
          </p:nvPr>
        </p:nvGraphicFramePr>
        <p:xfrm>
          <a:off x="3711260" y="4274646"/>
          <a:ext cx="4071966" cy="1242024"/>
        </p:xfrm>
        <a:graphic>
          <a:graphicData uri="http://schemas.openxmlformats.org/drawingml/2006/table">
            <a:tbl>
              <a:tblPr firstRow="1" bandRow="1">
                <a:tableStyleId>{5C22544A-7EE6-4342-B048-85BDC9FD1C3A}</a:tableStyleId>
              </a:tblPr>
              <a:tblGrid>
                <a:gridCol w="1037490"/>
                <a:gridCol w="1694385"/>
                <a:gridCol w="1340091"/>
              </a:tblGrid>
              <a:tr h="273603">
                <a:tc gridSpan="3">
                  <a:txBody>
                    <a:bodyPr/>
                    <a:lstStyle/>
                    <a:p>
                      <a:r>
                        <a:rPr lang="sv-SE" sz="1400" b="1" dirty="0" smtClean="0">
                          <a:solidFill>
                            <a:schemeClr val="accent6">
                              <a:lumMod val="25000"/>
                            </a:schemeClr>
                          </a:solidFill>
                        </a:rPr>
                        <a:t>XXXXXXXXXXX</a:t>
                      </a:r>
                      <a:endParaRPr lang="sv-SE" sz="1400" b="1" dirty="0">
                        <a:solidFill>
                          <a:schemeClr val="accent6">
                            <a:lumMod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sv-SE" dirty="0">
                        <a:solidFill>
                          <a:srgbClr val="0062AC"/>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sv-SE" dirty="0">
                        <a:solidFill>
                          <a:srgbClr val="0062AC"/>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218883">
                <a:tc>
                  <a:txBody>
                    <a:bodyPr/>
                    <a:lstStyle/>
                    <a:p>
                      <a:r>
                        <a:rPr lang="sv-SE" sz="1000" dirty="0" smtClean="0">
                          <a:solidFill>
                            <a:schemeClr val="accent6">
                              <a:lumMod val="25000"/>
                            </a:schemeClr>
                          </a:solidFill>
                        </a:rPr>
                        <a:t>Fase</a:t>
                      </a:r>
                      <a:endParaRPr lang="sv-SE" sz="1000" dirty="0">
                        <a:solidFill>
                          <a:schemeClr val="accent6">
                            <a:lumMod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38B"/>
                    </a:solidFill>
                  </a:tcPr>
                </a:tc>
                <a:tc>
                  <a:txBody>
                    <a:bodyPr/>
                    <a:lstStyle/>
                    <a:p>
                      <a:r>
                        <a:rPr lang="sv-SE" sz="1000" dirty="0" smtClean="0">
                          <a:solidFill>
                            <a:schemeClr val="accent6">
                              <a:lumMod val="25000"/>
                            </a:schemeClr>
                          </a:solidFill>
                        </a:rPr>
                        <a:t>Kommentar</a:t>
                      </a:r>
                      <a:endParaRPr lang="sv-SE" sz="1000" dirty="0">
                        <a:solidFill>
                          <a:schemeClr val="accent6">
                            <a:lumMod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38B"/>
                    </a:solidFill>
                  </a:tcPr>
                </a:tc>
                <a:tc>
                  <a:txBody>
                    <a:bodyPr/>
                    <a:lstStyle/>
                    <a:p>
                      <a:r>
                        <a:rPr lang="sv-SE" sz="1000" dirty="0" smtClean="0">
                          <a:solidFill>
                            <a:schemeClr val="accent6">
                              <a:lumMod val="25000"/>
                            </a:schemeClr>
                          </a:solidFill>
                        </a:rPr>
                        <a:t>Tast/felt</a:t>
                      </a:r>
                      <a:endParaRPr lang="sv-SE" sz="1000" dirty="0">
                        <a:solidFill>
                          <a:schemeClr val="accent6">
                            <a:lumMod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38B"/>
                    </a:solidFill>
                  </a:tcPr>
                </a:tc>
              </a:tr>
              <a:tr h="693384">
                <a:tc>
                  <a:txBody>
                    <a:bodyPr/>
                    <a:lstStyle/>
                    <a:p>
                      <a:endParaRPr lang="sv-S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sv-S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sv-S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2" name="TextBox 11"/>
          <p:cNvSpPr txBox="1"/>
          <p:nvPr/>
        </p:nvSpPr>
        <p:spPr>
          <a:xfrm>
            <a:off x="3639822" y="3168967"/>
            <a:ext cx="4071966" cy="385766"/>
          </a:xfrm>
          <a:prstGeom prst="rect">
            <a:avLst/>
          </a:prstGeom>
          <a:noFill/>
        </p:spPr>
        <p:txBody>
          <a:bodyPr wrap="square" lIns="72000" rIns="72000" rtlCol="0" anchor="ctr">
            <a:noAutofit/>
          </a:bodyPr>
          <a:lstStyle/>
          <a:p>
            <a:pPr marL="180975" indent="-180975">
              <a:buClr>
                <a:srgbClr val="C00000"/>
              </a:buClr>
            </a:pPr>
            <a:r>
              <a:rPr lang="sv-SE" sz="2000" dirty="0" smtClean="0">
                <a:solidFill>
                  <a:schemeClr val="accent6">
                    <a:lumMod val="25000"/>
                  </a:schemeClr>
                </a:solidFill>
                <a:latin typeface="+mj-lt"/>
              </a:rPr>
              <a:t>360º Huskesedler:</a:t>
            </a:r>
          </a:p>
        </p:txBody>
      </p:sp>
      <p:grpSp>
        <p:nvGrpSpPr>
          <p:cNvPr id="13" name="Group 32"/>
          <p:cNvGrpSpPr/>
          <p:nvPr/>
        </p:nvGrpSpPr>
        <p:grpSpPr>
          <a:xfrm>
            <a:off x="1282368" y="2428936"/>
            <a:ext cx="331859" cy="276549"/>
            <a:chOff x="1036599" y="787525"/>
            <a:chExt cx="331859" cy="276549"/>
          </a:xfrm>
        </p:grpSpPr>
        <p:sp>
          <p:nvSpPr>
            <p:cNvPr id="14" name="Right Arrow 13"/>
            <p:cNvSpPr/>
            <p:nvPr/>
          </p:nvSpPr>
          <p:spPr>
            <a:xfrm rot="5400000">
              <a:off x="1064254" y="759870"/>
              <a:ext cx="276549" cy="331859"/>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sp>
        <p:sp>
          <p:nvSpPr>
            <p:cNvPr id="15" name="Right Arrow 4"/>
            <p:cNvSpPr/>
            <p:nvPr/>
          </p:nvSpPr>
          <p:spPr>
            <a:xfrm>
              <a:off x="1102972" y="787525"/>
              <a:ext cx="199115" cy="19358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sv-SE" sz="1400" kern="1200"/>
            </a:p>
          </p:txBody>
        </p:sp>
      </p:grpSp>
      <p:grpSp>
        <p:nvGrpSpPr>
          <p:cNvPr id="16" name="Group 34"/>
          <p:cNvGrpSpPr/>
          <p:nvPr/>
        </p:nvGrpSpPr>
        <p:grpSpPr>
          <a:xfrm>
            <a:off x="1282368" y="3585665"/>
            <a:ext cx="331859" cy="276549"/>
            <a:chOff x="1036599" y="2999924"/>
            <a:chExt cx="331859" cy="276549"/>
          </a:xfrm>
        </p:grpSpPr>
        <p:sp>
          <p:nvSpPr>
            <p:cNvPr id="17" name="Right Arrow 16"/>
            <p:cNvSpPr/>
            <p:nvPr/>
          </p:nvSpPr>
          <p:spPr>
            <a:xfrm rot="5400000">
              <a:off x="1064254" y="2972269"/>
              <a:ext cx="276549" cy="331859"/>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sp>
        <p:sp>
          <p:nvSpPr>
            <p:cNvPr id="18" name="Right Arrow 8"/>
            <p:cNvSpPr/>
            <p:nvPr/>
          </p:nvSpPr>
          <p:spPr>
            <a:xfrm>
              <a:off x="1102972" y="2999924"/>
              <a:ext cx="199115" cy="19358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sv-SE" sz="1400" kern="1200"/>
            </a:p>
          </p:txBody>
        </p:sp>
      </p:grpSp>
      <p:grpSp>
        <p:nvGrpSpPr>
          <p:cNvPr id="19" name="Group 41"/>
          <p:cNvGrpSpPr/>
          <p:nvPr/>
        </p:nvGrpSpPr>
        <p:grpSpPr>
          <a:xfrm>
            <a:off x="282236" y="1659018"/>
            <a:ext cx="2405057" cy="737466"/>
            <a:chOff x="0" y="3966"/>
            <a:chExt cx="2405057" cy="737466"/>
          </a:xfrm>
        </p:grpSpPr>
        <p:sp>
          <p:nvSpPr>
            <p:cNvPr id="20" name="Rounded Rectangle 19"/>
            <p:cNvSpPr/>
            <p:nvPr/>
          </p:nvSpPr>
          <p:spPr>
            <a:xfrm>
              <a:off x="0" y="3966"/>
              <a:ext cx="2405057" cy="737466"/>
            </a:xfrm>
            <a:prstGeom prst="roundRect">
              <a:avLst>
                <a:gd name="adj" fmla="val 10000"/>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1" name="Rounded Rectangle 4"/>
            <p:cNvSpPr/>
            <p:nvPr/>
          </p:nvSpPr>
          <p:spPr>
            <a:xfrm>
              <a:off x="21600" y="25566"/>
              <a:ext cx="2361857" cy="69426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sv-SE" sz="1800" kern="1200" dirty="0" smtClean="0">
                  <a:latin typeface="+mj-lt"/>
                </a:rPr>
                <a:t>Oversiktsbilde</a:t>
              </a:r>
              <a:r>
                <a:rPr lang="sv-SE" sz="1600" kern="1200" dirty="0" smtClean="0">
                  <a:latin typeface="+mj-lt"/>
                </a:rPr>
                <a:t> </a:t>
              </a:r>
              <a:br>
                <a:rPr lang="sv-SE" sz="1600" kern="1200" dirty="0" smtClean="0">
                  <a:latin typeface="+mj-lt"/>
                </a:rPr>
              </a:br>
              <a:r>
                <a:rPr lang="sv-SE" sz="1600" kern="1200" dirty="0" smtClean="0">
                  <a:latin typeface="+mj-lt"/>
                </a:rPr>
                <a:t>(5-10 min)</a:t>
              </a:r>
              <a:endParaRPr lang="sv-SE" sz="1600" kern="1200" dirty="0">
                <a:latin typeface="+mj-lt"/>
              </a:endParaRPr>
            </a:p>
          </p:txBody>
        </p:sp>
      </p:grpSp>
      <p:grpSp>
        <p:nvGrpSpPr>
          <p:cNvPr id="22" name="Group 43"/>
          <p:cNvGrpSpPr/>
          <p:nvPr/>
        </p:nvGrpSpPr>
        <p:grpSpPr>
          <a:xfrm>
            <a:off x="282236" y="2815748"/>
            <a:ext cx="2405057" cy="737466"/>
            <a:chOff x="0" y="2216366"/>
            <a:chExt cx="2405057" cy="737466"/>
          </a:xfrm>
        </p:grpSpPr>
        <p:sp>
          <p:nvSpPr>
            <p:cNvPr id="23" name="Rounded Rectangle 22"/>
            <p:cNvSpPr/>
            <p:nvPr/>
          </p:nvSpPr>
          <p:spPr>
            <a:xfrm>
              <a:off x="0" y="2216366"/>
              <a:ext cx="2405057" cy="737466"/>
            </a:xfrm>
            <a:prstGeom prst="roundRect">
              <a:avLst>
                <a:gd name="adj" fmla="val 10000"/>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4" name="Rounded Rectangle 8"/>
            <p:cNvSpPr/>
            <p:nvPr/>
          </p:nvSpPr>
          <p:spPr>
            <a:xfrm>
              <a:off x="21600" y="2237966"/>
              <a:ext cx="2361857" cy="69426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sv-SE" sz="1800" kern="1200" dirty="0" smtClean="0">
                  <a:latin typeface="+mj-lt"/>
                </a:rPr>
                <a:t>Oppgaver</a:t>
              </a:r>
            </a:p>
            <a:p>
              <a:pPr lvl="0" algn="ctr" defTabSz="800100">
                <a:lnSpc>
                  <a:spcPct val="90000"/>
                </a:lnSpc>
                <a:spcBef>
                  <a:spcPct val="0"/>
                </a:spcBef>
                <a:spcAft>
                  <a:spcPct val="35000"/>
                </a:spcAft>
              </a:pPr>
              <a:r>
                <a:rPr lang="sv-SE" sz="1600" kern="1200" dirty="0" smtClean="0">
                  <a:latin typeface="+mj-lt"/>
                </a:rPr>
                <a:t>(20-30min)</a:t>
              </a:r>
              <a:endParaRPr lang="sv-SE" sz="1600" kern="1200" dirty="0">
                <a:latin typeface="+mj-lt"/>
              </a:endParaRPr>
            </a:p>
          </p:txBody>
        </p:sp>
      </p:grpSp>
      <p:grpSp>
        <p:nvGrpSpPr>
          <p:cNvPr id="25" name="Group 44"/>
          <p:cNvGrpSpPr/>
          <p:nvPr/>
        </p:nvGrpSpPr>
        <p:grpSpPr>
          <a:xfrm>
            <a:off x="282236" y="3921948"/>
            <a:ext cx="2405057" cy="737466"/>
            <a:chOff x="0" y="3322566"/>
            <a:chExt cx="2405057" cy="737466"/>
          </a:xfrm>
        </p:grpSpPr>
        <p:sp>
          <p:nvSpPr>
            <p:cNvPr id="26" name="Rounded Rectangle 25"/>
            <p:cNvSpPr/>
            <p:nvPr/>
          </p:nvSpPr>
          <p:spPr>
            <a:xfrm>
              <a:off x="0" y="3322566"/>
              <a:ext cx="2405057" cy="737466"/>
            </a:xfrm>
            <a:prstGeom prst="roundRect">
              <a:avLst>
                <a:gd name="adj" fmla="val 10000"/>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7" name="Rounded Rectangle 10"/>
            <p:cNvSpPr/>
            <p:nvPr/>
          </p:nvSpPr>
          <p:spPr>
            <a:xfrm>
              <a:off x="21600" y="3344166"/>
              <a:ext cx="2361857" cy="69426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sv-SE" sz="1800" kern="1200" dirty="0" smtClean="0">
                  <a:latin typeface="+mj-lt"/>
                </a:rPr>
                <a:t>Oppsamling</a:t>
              </a:r>
            </a:p>
            <a:p>
              <a:pPr lvl="0" algn="ctr" defTabSz="800100">
                <a:lnSpc>
                  <a:spcPct val="90000"/>
                </a:lnSpc>
                <a:spcBef>
                  <a:spcPct val="0"/>
                </a:spcBef>
                <a:spcAft>
                  <a:spcPct val="35000"/>
                </a:spcAft>
              </a:pPr>
              <a:r>
                <a:rPr lang="sv-SE" sz="1600" kern="1200" dirty="0" smtClean="0">
                  <a:latin typeface="+mj-lt"/>
                </a:rPr>
                <a:t>(5-10 min)</a:t>
              </a:r>
              <a:endParaRPr lang="sv-SE" sz="1600" kern="1200" dirty="0">
                <a:latin typeface="+mj-lt"/>
              </a:endParaRPr>
            </a:p>
          </p:txBody>
        </p:sp>
      </p:grpSp>
      <p:sp>
        <p:nvSpPr>
          <p:cNvPr id="28" name="TextBox 27"/>
          <p:cNvSpPr txBox="1"/>
          <p:nvPr/>
        </p:nvSpPr>
        <p:spPr>
          <a:xfrm>
            <a:off x="3782698" y="995181"/>
            <a:ext cx="3571900" cy="2025509"/>
          </a:xfrm>
          <a:prstGeom prst="rect">
            <a:avLst/>
          </a:prstGeom>
          <a:solidFill>
            <a:schemeClr val="bg1"/>
          </a:solidFill>
          <a:ln>
            <a:solidFill>
              <a:schemeClr val="tx1"/>
            </a:solidFill>
          </a:ln>
        </p:spPr>
        <p:txBody>
          <a:bodyPr wrap="square" lIns="180000" tIns="180000" rIns="180000" bIns="180000" rtlCol="0" anchor="ctr">
            <a:spAutoFit/>
          </a:bodyPr>
          <a:lstStyle/>
          <a:p>
            <a:pPr marL="342900" indent="-342900">
              <a:buClr>
                <a:schemeClr val="accent6">
                  <a:lumMod val="25000"/>
                </a:schemeClr>
              </a:buClr>
              <a:buFont typeface="+mj-lt"/>
              <a:buAutoNum type="arabicPeriod"/>
            </a:pPr>
            <a:r>
              <a:rPr lang="sv-SE" dirty="0" smtClean="0">
                <a:solidFill>
                  <a:schemeClr val="accent6">
                    <a:lumMod val="25000"/>
                  </a:schemeClr>
                </a:solidFill>
                <a:latin typeface="+mj-lt"/>
              </a:rPr>
              <a:t>XXXXX (Se </a:t>
            </a:r>
            <a:r>
              <a:rPr lang="sv-SE" dirty="0" err="1" smtClean="0">
                <a:solidFill>
                  <a:schemeClr val="accent6">
                    <a:lumMod val="25000"/>
                  </a:schemeClr>
                </a:solidFill>
                <a:latin typeface="+mj-lt"/>
              </a:rPr>
              <a:t>hjelpeseddel</a:t>
            </a:r>
            <a:r>
              <a:rPr lang="sv-SE" dirty="0" smtClean="0">
                <a:solidFill>
                  <a:schemeClr val="accent6">
                    <a:lumMod val="25000"/>
                  </a:schemeClr>
                </a:solidFill>
                <a:latin typeface="+mj-lt"/>
              </a:rPr>
              <a:t> XXX)</a:t>
            </a:r>
          </a:p>
          <a:p>
            <a:pPr marL="342900" indent="-342900">
              <a:buClr>
                <a:schemeClr val="accent6">
                  <a:lumMod val="25000"/>
                </a:schemeClr>
              </a:buClr>
              <a:buFont typeface="+mj-lt"/>
              <a:buAutoNum type="arabicPeriod"/>
            </a:pPr>
            <a:r>
              <a:rPr lang="sv-SE" dirty="0" smtClean="0">
                <a:solidFill>
                  <a:schemeClr val="accent6">
                    <a:lumMod val="25000"/>
                  </a:schemeClr>
                </a:solidFill>
                <a:latin typeface="+mj-lt"/>
              </a:rPr>
              <a:t>XXXXX (Se </a:t>
            </a:r>
            <a:r>
              <a:rPr lang="sv-SE" dirty="0" err="1">
                <a:solidFill>
                  <a:schemeClr val="accent6">
                    <a:lumMod val="25000"/>
                  </a:schemeClr>
                </a:solidFill>
              </a:rPr>
              <a:t>hjelpeseddel</a:t>
            </a:r>
            <a:r>
              <a:rPr lang="sv-SE" dirty="0">
                <a:solidFill>
                  <a:schemeClr val="accent6">
                    <a:lumMod val="25000"/>
                  </a:schemeClr>
                </a:solidFill>
              </a:rPr>
              <a:t> </a:t>
            </a:r>
            <a:r>
              <a:rPr lang="sv-SE" dirty="0" smtClean="0">
                <a:solidFill>
                  <a:schemeClr val="accent6">
                    <a:lumMod val="25000"/>
                  </a:schemeClr>
                </a:solidFill>
                <a:latin typeface="+mj-lt"/>
              </a:rPr>
              <a:t>XXX)</a:t>
            </a:r>
          </a:p>
          <a:p>
            <a:pPr marL="342900" indent="-342900">
              <a:buClr>
                <a:schemeClr val="accent6">
                  <a:lumMod val="25000"/>
                </a:schemeClr>
              </a:buClr>
              <a:buFont typeface="+mj-lt"/>
              <a:buAutoNum type="arabicPeriod"/>
            </a:pPr>
            <a:r>
              <a:rPr lang="sv-SE" dirty="0" smtClean="0">
                <a:solidFill>
                  <a:schemeClr val="accent6">
                    <a:lumMod val="25000"/>
                  </a:schemeClr>
                </a:solidFill>
                <a:latin typeface="+mj-lt"/>
              </a:rPr>
              <a:t>XXXXX (Se </a:t>
            </a:r>
            <a:r>
              <a:rPr lang="sv-SE" dirty="0" err="1">
                <a:solidFill>
                  <a:schemeClr val="accent6">
                    <a:lumMod val="25000"/>
                  </a:schemeClr>
                </a:solidFill>
              </a:rPr>
              <a:t>hjelpeseddel</a:t>
            </a:r>
            <a:r>
              <a:rPr lang="sv-SE" dirty="0">
                <a:solidFill>
                  <a:schemeClr val="accent6">
                    <a:lumMod val="25000"/>
                  </a:schemeClr>
                </a:solidFill>
              </a:rPr>
              <a:t> </a:t>
            </a:r>
            <a:r>
              <a:rPr lang="sv-SE" dirty="0" smtClean="0">
                <a:solidFill>
                  <a:schemeClr val="accent6">
                    <a:lumMod val="25000"/>
                  </a:schemeClr>
                </a:solidFill>
                <a:latin typeface="+mj-lt"/>
              </a:rPr>
              <a:t>XXX)</a:t>
            </a:r>
            <a:br>
              <a:rPr lang="sv-SE" dirty="0" smtClean="0">
                <a:solidFill>
                  <a:schemeClr val="accent6">
                    <a:lumMod val="25000"/>
                  </a:schemeClr>
                </a:solidFill>
                <a:latin typeface="+mj-lt"/>
              </a:rPr>
            </a:br>
            <a:endParaRPr lang="sv-SE" dirty="0" smtClean="0">
              <a:solidFill>
                <a:schemeClr val="accent6">
                  <a:lumMod val="25000"/>
                </a:schemeClr>
              </a:solidFill>
              <a:latin typeface="+mj-lt"/>
            </a:endParaRPr>
          </a:p>
          <a:p>
            <a:pPr marL="342900" indent="-342900">
              <a:buClr>
                <a:schemeClr val="accent6">
                  <a:lumMod val="25000"/>
                </a:schemeClr>
              </a:buClr>
            </a:pPr>
            <a:r>
              <a:rPr lang="sv-SE" b="1" dirty="0" smtClean="0">
                <a:solidFill>
                  <a:schemeClr val="accent6">
                    <a:lumMod val="25000"/>
                  </a:schemeClr>
                </a:solidFill>
                <a:latin typeface="+mj-lt"/>
              </a:rPr>
              <a:t>Extra</a:t>
            </a:r>
            <a:endParaRPr lang="sv-SE" dirty="0" smtClean="0">
              <a:solidFill>
                <a:schemeClr val="accent6">
                  <a:lumMod val="25000"/>
                </a:schemeClr>
              </a:solidFill>
              <a:latin typeface="+mj-lt"/>
            </a:endParaRPr>
          </a:p>
          <a:p>
            <a:pPr marL="342900" indent="-342900">
              <a:buClr>
                <a:schemeClr val="accent6">
                  <a:lumMod val="25000"/>
                </a:schemeClr>
              </a:buClr>
              <a:buFont typeface="+mj-lt"/>
              <a:buAutoNum type="arabicPeriod" startAt="4"/>
            </a:pPr>
            <a:r>
              <a:rPr lang="sv-SE" dirty="0" smtClean="0">
                <a:solidFill>
                  <a:schemeClr val="accent6">
                    <a:lumMod val="25000"/>
                  </a:schemeClr>
                </a:solidFill>
                <a:latin typeface="+mj-lt"/>
              </a:rPr>
              <a:t>XXXXX (Se </a:t>
            </a:r>
            <a:r>
              <a:rPr lang="sv-SE" dirty="0" err="1">
                <a:solidFill>
                  <a:schemeClr val="accent6">
                    <a:lumMod val="25000"/>
                  </a:schemeClr>
                </a:solidFill>
              </a:rPr>
              <a:t>hjelpeseddel</a:t>
            </a:r>
            <a:r>
              <a:rPr lang="sv-SE" dirty="0">
                <a:solidFill>
                  <a:schemeClr val="accent6">
                    <a:lumMod val="25000"/>
                  </a:schemeClr>
                </a:solidFill>
              </a:rPr>
              <a:t> </a:t>
            </a:r>
            <a:r>
              <a:rPr lang="sv-SE" dirty="0" smtClean="0">
                <a:solidFill>
                  <a:schemeClr val="accent6">
                    <a:lumMod val="25000"/>
                  </a:schemeClr>
                </a:solidFill>
                <a:latin typeface="+mj-lt"/>
              </a:rPr>
              <a:t>XXX)</a:t>
            </a:r>
          </a:p>
        </p:txBody>
      </p:sp>
      <p:sp>
        <p:nvSpPr>
          <p:cNvPr id="29" name="Right Arrow 28"/>
          <p:cNvSpPr/>
          <p:nvPr/>
        </p:nvSpPr>
        <p:spPr>
          <a:xfrm rot="7639204" flipV="1">
            <a:off x="6070389" y="3029552"/>
            <a:ext cx="642942" cy="142875"/>
          </a:xfrm>
          <a:prstGeom prst="rightArrow">
            <a:avLst/>
          </a:prstGeom>
          <a:solidFill>
            <a:schemeClr val="bg1"/>
          </a:solidFill>
          <a:ln>
            <a:solidFill>
              <a:schemeClr val="accent6">
                <a:lumMod val="25000"/>
              </a:schemeClr>
            </a:solidFill>
          </a:ln>
        </p:spPr>
        <p:txBody>
          <a:bodyPr wrap="square" rtlCol="0" anchor="ctr">
            <a:noAutofit/>
          </a:bodyPr>
          <a:lstStyle/>
          <a:p>
            <a:pPr algn="ctr"/>
            <a:endParaRPr lang="sv-SE" sz="1200" dirty="0" smtClean="0">
              <a:solidFill>
                <a:schemeClr val="accent6">
                  <a:lumMod val="25000"/>
                </a:schemeClr>
              </a:solidFill>
              <a:latin typeface="+mj-lt"/>
            </a:endParaRPr>
          </a:p>
        </p:txBody>
      </p:sp>
      <p:sp>
        <p:nvSpPr>
          <p:cNvPr id="30" name="Right Brace 29"/>
          <p:cNvSpPr/>
          <p:nvPr/>
        </p:nvSpPr>
        <p:spPr bwMode="auto">
          <a:xfrm>
            <a:off x="2854004" y="1587580"/>
            <a:ext cx="428628" cy="3214710"/>
          </a:xfrm>
          <a:prstGeom prst="rightBrace">
            <a:avLst>
              <a:gd name="adj1" fmla="val 58529"/>
              <a:gd name="adj2" fmla="val 48083"/>
            </a:avLst>
          </a:prstGeom>
          <a:noFill/>
          <a:ln w="9525" cap="flat" cmpd="sng" algn="ctr">
            <a:solidFill>
              <a:schemeClr val="accent6">
                <a:lumMod val="2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400" b="0" i="0" u="none" strike="noStrike" cap="none" normalizeH="0" baseline="0" smtClean="0">
              <a:ln>
                <a:noFill/>
              </a:ln>
              <a:solidFill>
                <a:srgbClr val="B60027"/>
              </a:solidFill>
              <a:effectLst/>
              <a:latin typeface="Arial" charset="0"/>
            </a:endParaRPr>
          </a:p>
        </p:txBody>
      </p:sp>
      <p:sp>
        <p:nvSpPr>
          <p:cNvPr id="31" name="TextBox 30"/>
          <p:cNvSpPr txBox="1"/>
          <p:nvPr/>
        </p:nvSpPr>
        <p:spPr>
          <a:xfrm>
            <a:off x="3521530" y="2908106"/>
            <a:ext cx="4071966" cy="385766"/>
          </a:xfrm>
          <a:prstGeom prst="rect">
            <a:avLst/>
          </a:prstGeom>
          <a:noFill/>
        </p:spPr>
        <p:txBody>
          <a:bodyPr wrap="square" lIns="72000" rIns="72000" rtlCol="0" anchor="ctr">
            <a:noAutofit/>
          </a:bodyPr>
          <a:lstStyle/>
          <a:p>
            <a:pPr marL="180975" indent="-180975">
              <a:buClr>
                <a:srgbClr val="C00000"/>
              </a:buClr>
            </a:pPr>
            <a:r>
              <a:rPr lang="sv-SE" sz="2000" dirty="0" smtClean="0">
                <a:solidFill>
                  <a:schemeClr val="accent6">
                    <a:lumMod val="25000"/>
                  </a:schemeClr>
                </a:solidFill>
              </a:rPr>
              <a:t>Ca 45 min</a:t>
            </a:r>
          </a:p>
        </p:txBody>
      </p:sp>
    </p:spTree>
    <p:extLst>
      <p:ext uri="{BB962C8B-B14F-4D97-AF65-F5344CB8AC3E}">
        <p14:creationId xmlns:p14="http://schemas.microsoft.com/office/powerpoint/2010/main" val="2205746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500"/>
                                  </p:stCondLst>
                                  <p:childTnLst>
                                    <p:set>
                                      <p:cBhvr>
                                        <p:cTn id="25" dur="1" fill="hold">
                                          <p:stCondLst>
                                            <p:cond delay="0"/>
                                          </p:stCondLst>
                                        </p:cTn>
                                        <p:tgtEl>
                                          <p:spTgt spid="5"/>
                                        </p:tgtEl>
                                        <p:attrNameLst>
                                          <p:attrName>style.visibility</p:attrName>
                                        </p:attrNameLst>
                                      </p:cBhvr>
                                      <p:to>
                                        <p:strVal val="visible"/>
                                      </p:to>
                                    </p:set>
                                  </p:childTnLst>
                                </p:cTn>
                              </p:par>
                              <p:par>
                                <p:cTn id="26" presetID="1" presetClass="entr" presetSubtype="0" fill="hold" grpId="0" nodeType="withEffect">
                                  <p:stCondLst>
                                    <p:cond delay="500"/>
                                  </p:stCondLst>
                                  <p:childTnLst>
                                    <p:set>
                                      <p:cBhvr>
                                        <p:cTn id="27" dur="1" fill="hold">
                                          <p:stCondLst>
                                            <p:cond delay="0"/>
                                          </p:stCondLst>
                                        </p:cTn>
                                        <p:tgtEl>
                                          <p:spTgt spid="6"/>
                                        </p:tgtEl>
                                        <p:attrNameLst>
                                          <p:attrName>style.visibility</p:attrName>
                                        </p:attrNameLst>
                                      </p:cBhvr>
                                      <p:to>
                                        <p:strVal val="visible"/>
                                      </p:to>
                                    </p:set>
                                  </p:childTnLst>
                                </p:cTn>
                              </p:par>
                              <p:par>
                                <p:cTn id="28" presetID="1" presetClass="entr" presetSubtype="0" fill="hold" grpId="0" nodeType="withEffect">
                                  <p:stCondLst>
                                    <p:cond delay="500"/>
                                  </p:stCondLst>
                                  <p:childTnLst>
                                    <p:set>
                                      <p:cBhvr>
                                        <p:cTn id="29" dur="1" fill="hold">
                                          <p:stCondLst>
                                            <p:cond delay="0"/>
                                          </p:stCondLst>
                                        </p:cTn>
                                        <p:tgtEl>
                                          <p:spTgt spid="7"/>
                                        </p:tgtEl>
                                        <p:attrNameLst>
                                          <p:attrName>style.visibility</p:attrName>
                                        </p:attrNameLst>
                                      </p:cBhvr>
                                      <p:to>
                                        <p:strVal val="visible"/>
                                      </p:to>
                                    </p:set>
                                  </p:childTnLst>
                                </p:cTn>
                              </p:par>
                              <p:par>
                                <p:cTn id="30" presetID="1" presetClass="entr" presetSubtype="0" fill="hold" grpId="0" nodeType="withEffect">
                                  <p:stCondLst>
                                    <p:cond delay="500"/>
                                  </p:stCondLst>
                                  <p:childTnLst>
                                    <p:set>
                                      <p:cBhvr>
                                        <p:cTn id="31" dur="1" fill="hold">
                                          <p:stCondLst>
                                            <p:cond delay="0"/>
                                          </p:stCondLst>
                                        </p:cTn>
                                        <p:tgtEl>
                                          <p:spTgt spid="8"/>
                                        </p:tgtEl>
                                        <p:attrNameLst>
                                          <p:attrName>style.visibility</p:attrName>
                                        </p:attrNameLst>
                                      </p:cBhvr>
                                      <p:to>
                                        <p:strVal val="visible"/>
                                      </p:to>
                                    </p:set>
                                  </p:childTnLst>
                                </p:cTn>
                              </p:par>
                              <p:par>
                                <p:cTn id="32" presetID="1" presetClass="entr" presetSubtype="0" fill="hold" grpId="0" nodeType="withEffect">
                                  <p:stCondLst>
                                    <p:cond delay="500"/>
                                  </p:stCondLst>
                                  <p:childTnLst>
                                    <p:set>
                                      <p:cBhvr>
                                        <p:cTn id="33" dur="1" fill="hold">
                                          <p:stCondLst>
                                            <p:cond delay="0"/>
                                          </p:stCondLst>
                                        </p:cTn>
                                        <p:tgtEl>
                                          <p:spTgt spid="9"/>
                                        </p:tgtEl>
                                        <p:attrNameLst>
                                          <p:attrName>style.visibility</p:attrName>
                                        </p:attrNameLst>
                                      </p:cBhvr>
                                      <p:to>
                                        <p:strVal val="visible"/>
                                      </p:to>
                                    </p:set>
                                  </p:childTnLst>
                                </p:cTn>
                              </p:par>
                              <p:par>
                                <p:cTn id="34" presetID="1" presetClass="entr" presetSubtype="0" fill="hold" grpId="0" nodeType="withEffect">
                                  <p:stCondLst>
                                    <p:cond delay="500"/>
                                  </p:stCondLst>
                                  <p:childTnLst>
                                    <p:set>
                                      <p:cBhvr>
                                        <p:cTn id="35" dur="1" fill="hold">
                                          <p:stCondLst>
                                            <p:cond delay="0"/>
                                          </p:stCondLst>
                                        </p:cTn>
                                        <p:tgtEl>
                                          <p:spTgt spid="10"/>
                                        </p:tgtEl>
                                        <p:attrNameLst>
                                          <p:attrName>style.visibility</p:attrName>
                                        </p:attrNameLst>
                                      </p:cBhvr>
                                      <p:to>
                                        <p:strVal val="visible"/>
                                      </p:to>
                                    </p:set>
                                  </p:childTnLst>
                                </p:cTn>
                              </p:par>
                              <p:par>
                                <p:cTn id="36" presetID="1" presetClass="entr" presetSubtype="0" fill="hold" grpId="0" nodeType="withEffect">
                                  <p:stCondLst>
                                    <p:cond delay="500"/>
                                  </p:stCondLst>
                                  <p:childTnLst>
                                    <p:set>
                                      <p:cBhvr>
                                        <p:cTn id="37" dur="1" fill="hold">
                                          <p:stCondLst>
                                            <p:cond delay="0"/>
                                          </p:stCondLst>
                                        </p:cTn>
                                        <p:tgtEl>
                                          <p:spTgt spid="12"/>
                                        </p:tgtEl>
                                        <p:attrNameLst>
                                          <p:attrName>style.visibility</p:attrName>
                                        </p:attrNameLst>
                                      </p:cBhvr>
                                      <p:to>
                                        <p:strVal val="visible"/>
                                      </p:to>
                                    </p:set>
                                  </p:childTnLst>
                                </p:cTn>
                              </p:par>
                              <p:par>
                                <p:cTn id="38" presetID="1" presetClass="entr" presetSubtype="0" fill="hold" nodeType="withEffect">
                                  <p:stCondLst>
                                    <p:cond delay="500"/>
                                  </p:stCondLst>
                                  <p:childTnLst>
                                    <p:set>
                                      <p:cBhvr>
                                        <p:cTn id="39" dur="1" fill="hold">
                                          <p:stCondLst>
                                            <p:cond delay="0"/>
                                          </p:stCondLst>
                                        </p:cTn>
                                        <p:tgtEl>
                                          <p:spTgt spid="1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3" presetClass="exit" presetSubtype="10" fill="hold" grpId="1" nodeType="clickEffect">
                                  <p:stCondLst>
                                    <p:cond delay="0"/>
                                  </p:stCondLst>
                                  <p:childTnLst>
                                    <p:animEffect transition="out" filter="blinds(horizontal)">
                                      <p:cBhvr>
                                        <p:cTn id="43" dur="500"/>
                                        <p:tgtEl>
                                          <p:spTgt spid="5"/>
                                        </p:tgtEl>
                                      </p:cBhvr>
                                    </p:animEffect>
                                    <p:set>
                                      <p:cBhvr>
                                        <p:cTn id="44" dur="1" fill="hold">
                                          <p:stCondLst>
                                            <p:cond delay="499"/>
                                          </p:stCondLst>
                                        </p:cTn>
                                        <p:tgtEl>
                                          <p:spTgt spid="5"/>
                                        </p:tgtEl>
                                        <p:attrNameLst>
                                          <p:attrName>style.visibility</p:attrName>
                                        </p:attrNameLst>
                                      </p:cBhvr>
                                      <p:to>
                                        <p:strVal val="hidden"/>
                                      </p:to>
                                    </p:set>
                                  </p:childTnLst>
                                </p:cTn>
                              </p:par>
                              <p:par>
                                <p:cTn id="45" presetID="3" presetClass="exit" presetSubtype="10" fill="hold" grpId="1" nodeType="withEffect">
                                  <p:stCondLst>
                                    <p:cond delay="0"/>
                                  </p:stCondLst>
                                  <p:childTnLst>
                                    <p:animEffect transition="out" filter="blinds(horizontal)">
                                      <p:cBhvr>
                                        <p:cTn id="46" dur="500"/>
                                        <p:tgtEl>
                                          <p:spTgt spid="6"/>
                                        </p:tgtEl>
                                      </p:cBhvr>
                                    </p:animEffect>
                                    <p:set>
                                      <p:cBhvr>
                                        <p:cTn id="47" dur="1" fill="hold">
                                          <p:stCondLst>
                                            <p:cond delay="499"/>
                                          </p:stCondLst>
                                        </p:cTn>
                                        <p:tgtEl>
                                          <p:spTgt spid="6"/>
                                        </p:tgtEl>
                                        <p:attrNameLst>
                                          <p:attrName>style.visibility</p:attrName>
                                        </p:attrNameLst>
                                      </p:cBhvr>
                                      <p:to>
                                        <p:strVal val="hidden"/>
                                      </p:to>
                                    </p:set>
                                  </p:childTnLst>
                                </p:cTn>
                              </p:par>
                              <p:par>
                                <p:cTn id="48" presetID="3" presetClass="exit" presetSubtype="10" fill="hold" grpId="1" nodeType="withEffect">
                                  <p:stCondLst>
                                    <p:cond delay="0"/>
                                  </p:stCondLst>
                                  <p:childTnLst>
                                    <p:animEffect transition="out" filter="blinds(horizontal)">
                                      <p:cBhvr>
                                        <p:cTn id="49" dur="500"/>
                                        <p:tgtEl>
                                          <p:spTgt spid="7"/>
                                        </p:tgtEl>
                                      </p:cBhvr>
                                    </p:animEffect>
                                    <p:set>
                                      <p:cBhvr>
                                        <p:cTn id="50" dur="1" fill="hold">
                                          <p:stCondLst>
                                            <p:cond delay="499"/>
                                          </p:stCondLst>
                                        </p:cTn>
                                        <p:tgtEl>
                                          <p:spTgt spid="7"/>
                                        </p:tgtEl>
                                        <p:attrNameLst>
                                          <p:attrName>style.visibility</p:attrName>
                                        </p:attrNameLst>
                                      </p:cBhvr>
                                      <p:to>
                                        <p:strVal val="hidden"/>
                                      </p:to>
                                    </p:set>
                                  </p:childTnLst>
                                </p:cTn>
                              </p:par>
                              <p:par>
                                <p:cTn id="51" presetID="3" presetClass="exit" presetSubtype="10" fill="hold" grpId="1" nodeType="withEffect">
                                  <p:stCondLst>
                                    <p:cond delay="0"/>
                                  </p:stCondLst>
                                  <p:childTnLst>
                                    <p:animEffect transition="out" filter="blinds(horizontal)">
                                      <p:cBhvr>
                                        <p:cTn id="52" dur="500"/>
                                        <p:tgtEl>
                                          <p:spTgt spid="8"/>
                                        </p:tgtEl>
                                      </p:cBhvr>
                                    </p:animEffect>
                                    <p:set>
                                      <p:cBhvr>
                                        <p:cTn id="53" dur="1" fill="hold">
                                          <p:stCondLst>
                                            <p:cond delay="499"/>
                                          </p:stCondLst>
                                        </p:cTn>
                                        <p:tgtEl>
                                          <p:spTgt spid="8"/>
                                        </p:tgtEl>
                                        <p:attrNameLst>
                                          <p:attrName>style.visibility</p:attrName>
                                        </p:attrNameLst>
                                      </p:cBhvr>
                                      <p:to>
                                        <p:strVal val="hidden"/>
                                      </p:to>
                                    </p:set>
                                  </p:childTnLst>
                                </p:cTn>
                              </p:par>
                              <p:par>
                                <p:cTn id="54" presetID="3" presetClass="exit" presetSubtype="10" fill="hold" grpId="1" nodeType="withEffect">
                                  <p:stCondLst>
                                    <p:cond delay="0"/>
                                  </p:stCondLst>
                                  <p:childTnLst>
                                    <p:animEffect transition="out" filter="blinds(horizontal)">
                                      <p:cBhvr>
                                        <p:cTn id="55" dur="500"/>
                                        <p:tgtEl>
                                          <p:spTgt spid="9"/>
                                        </p:tgtEl>
                                      </p:cBhvr>
                                    </p:animEffect>
                                    <p:set>
                                      <p:cBhvr>
                                        <p:cTn id="56" dur="1" fill="hold">
                                          <p:stCondLst>
                                            <p:cond delay="499"/>
                                          </p:stCondLst>
                                        </p:cTn>
                                        <p:tgtEl>
                                          <p:spTgt spid="9"/>
                                        </p:tgtEl>
                                        <p:attrNameLst>
                                          <p:attrName>style.visibility</p:attrName>
                                        </p:attrNameLst>
                                      </p:cBhvr>
                                      <p:to>
                                        <p:strVal val="hidden"/>
                                      </p:to>
                                    </p:set>
                                  </p:childTnLst>
                                </p:cTn>
                              </p:par>
                              <p:par>
                                <p:cTn id="57" presetID="3" presetClass="exit" presetSubtype="10" fill="hold" grpId="1" nodeType="withEffect">
                                  <p:stCondLst>
                                    <p:cond delay="0"/>
                                  </p:stCondLst>
                                  <p:childTnLst>
                                    <p:animEffect transition="out" filter="blinds(horizontal)">
                                      <p:cBhvr>
                                        <p:cTn id="58" dur="500"/>
                                        <p:tgtEl>
                                          <p:spTgt spid="10"/>
                                        </p:tgtEl>
                                      </p:cBhvr>
                                    </p:animEffect>
                                    <p:set>
                                      <p:cBhvr>
                                        <p:cTn id="59" dur="1" fill="hold">
                                          <p:stCondLst>
                                            <p:cond delay="499"/>
                                          </p:stCondLst>
                                        </p:cTn>
                                        <p:tgtEl>
                                          <p:spTgt spid="10"/>
                                        </p:tgtEl>
                                        <p:attrNameLst>
                                          <p:attrName>style.visibility</p:attrName>
                                        </p:attrNameLst>
                                      </p:cBhvr>
                                      <p:to>
                                        <p:strVal val="hidden"/>
                                      </p:to>
                                    </p:set>
                                  </p:childTnLst>
                                </p:cTn>
                              </p:par>
                              <p:par>
                                <p:cTn id="60" presetID="3" presetClass="exit" presetSubtype="10" fill="hold" nodeType="withEffect">
                                  <p:stCondLst>
                                    <p:cond delay="0"/>
                                  </p:stCondLst>
                                  <p:childTnLst>
                                    <p:animEffect transition="out" filter="blinds(horizontal)">
                                      <p:cBhvr>
                                        <p:cTn id="61" dur="500"/>
                                        <p:tgtEl>
                                          <p:spTgt spid="11"/>
                                        </p:tgtEl>
                                      </p:cBhvr>
                                    </p:animEffect>
                                    <p:set>
                                      <p:cBhvr>
                                        <p:cTn id="62" dur="1" fill="hold">
                                          <p:stCondLst>
                                            <p:cond delay="499"/>
                                          </p:stCondLst>
                                        </p:cTn>
                                        <p:tgtEl>
                                          <p:spTgt spid="11"/>
                                        </p:tgtEl>
                                        <p:attrNameLst>
                                          <p:attrName>style.visibility</p:attrName>
                                        </p:attrNameLst>
                                      </p:cBhvr>
                                      <p:to>
                                        <p:strVal val="hidden"/>
                                      </p:to>
                                    </p:set>
                                  </p:childTnLst>
                                </p:cTn>
                              </p:par>
                              <p:par>
                                <p:cTn id="63" presetID="3" presetClass="exit" presetSubtype="10" fill="hold" grpId="1" nodeType="withEffect">
                                  <p:stCondLst>
                                    <p:cond delay="0"/>
                                  </p:stCondLst>
                                  <p:childTnLst>
                                    <p:animEffect transition="out" filter="blinds(horizontal)">
                                      <p:cBhvr>
                                        <p:cTn id="64" dur="500"/>
                                        <p:tgtEl>
                                          <p:spTgt spid="12"/>
                                        </p:tgtEl>
                                      </p:cBhvr>
                                    </p:animEffect>
                                    <p:set>
                                      <p:cBhvr>
                                        <p:cTn id="65" dur="1" fill="hold">
                                          <p:stCondLst>
                                            <p:cond delay="499"/>
                                          </p:stCondLst>
                                        </p:cTn>
                                        <p:tgtEl>
                                          <p:spTgt spid="12"/>
                                        </p:tgtEl>
                                        <p:attrNameLst>
                                          <p:attrName>style.visibility</p:attrName>
                                        </p:attrNameLst>
                                      </p:cBhvr>
                                      <p:to>
                                        <p:strVal val="hidden"/>
                                      </p:to>
                                    </p:set>
                                  </p:childTnLst>
                                </p:cTn>
                              </p:par>
                              <p:par>
                                <p:cTn id="66" presetID="3" presetClass="exit" presetSubtype="10" fill="hold" grpId="1" nodeType="withEffect">
                                  <p:stCondLst>
                                    <p:cond delay="0"/>
                                  </p:stCondLst>
                                  <p:childTnLst>
                                    <p:animEffect transition="out" filter="blinds(horizontal)">
                                      <p:cBhvr>
                                        <p:cTn id="67" dur="500"/>
                                        <p:tgtEl>
                                          <p:spTgt spid="28"/>
                                        </p:tgtEl>
                                      </p:cBhvr>
                                    </p:animEffect>
                                    <p:set>
                                      <p:cBhvr>
                                        <p:cTn id="68" dur="1" fill="hold">
                                          <p:stCondLst>
                                            <p:cond delay="499"/>
                                          </p:stCondLst>
                                        </p:cTn>
                                        <p:tgtEl>
                                          <p:spTgt spid="28"/>
                                        </p:tgtEl>
                                        <p:attrNameLst>
                                          <p:attrName>style.visibility</p:attrName>
                                        </p:attrNameLst>
                                      </p:cBhvr>
                                      <p:to>
                                        <p:strVal val="hidden"/>
                                      </p:to>
                                    </p:set>
                                  </p:childTnLst>
                                </p:cTn>
                              </p:par>
                              <p:par>
                                <p:cTn id="69" presetID="3" presetClass="exit" presetSubtype="10" fill="hold" grpId="1" nodeType="withEffect">
                                  <p:stCondLst>
                                    <p:cond delay="0"/>
                                  </p:stCondLst>
                                  <p:childTnLst>
                                    <p:animEffect transition="out" filter="blinds(horizontal)">
                                      <p:cBhvr>
                                        <p:cTn id="70" dur="500"/>
                                        <p:tgtEl>
                                          <p:spTgt spid="29"/>
                                        </p:tgtEl>
                                      </p:cBhvr>
                                    </p:animEffect>
                                    <p:set>
                                      <p:cBhvr>
                                        <p:cTn id="71" dur="1" fill="hold">
                                          <p:stCondLst>
                                            <p:cond delay="499"/>
                                          </p:stCondLst>
                                        </p:cTn>
                                        <p:tgtEl>
                                          <p:spTgt spid="29"/>
                                        </p:tgtEl>
                                        <p:attrNameLst>
                                          <p:attrName>style.visibility</p:attrName>
                                        </p:attrNameLst>
                                      </p:cBhvr>
                                      <p:to>
                                        <p:strVal val="hidden"/>
                                      </p:to>
                                    </p:set>
                                  </p:childTnLst>
                                </p:cTn>
                              </p:par>
                              <p:par>
                                <p:cTn id="72" presetID="3" presetClass="exit" presetSubtype="10" fill="hold" grpId="1" nodeType="withEffect">
                                  <p:stCondLst>
                                    <p:cond delay="0"/>
                                  </p:stCondLst>
                                  <p:childTnLst>
                                    <p:animEffect transition="out" filter="blinds(horizontal)">
                                      <p:cBhvr>
                                        <p:cTn id="73" dur="500"/>
                                        <p:tgtEl>
                                          <p:spTgt spid="4"/>
                                        </p:tgtEl>
                                      </p:cBhvr>
                                    </p:animEffect>
                                    <p:set>
                                      <p:cBhvr>
                                        <p:cTn id="74" dur="1" fill="hold">
                                          <p:stCondLst>
                                            <p:cond delay="499"/>
                                          </p:stCondLst>
                                        </p:cTn>
                                        <p:tgtEl>
                                          <p:spTgt spid="4"/>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6"/>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25"/>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0"/>
                                        </p:tgtEl>
                                        <p:attrNameLst>
                                          <p:attrName>style.visibility</p:attrName>
                                        </p:attrNameLst>
                                      </p:cBhvr>
                                      <p:to>
                                        <p:strVal val="visible"/>
                                      </p:to>
                                    </p:set>
                                  </p:childTnLst>
                                </p:cTn>
                              </p:par>
                            </p:childTnLst>
                          </p:cTn>
                        </p:par>
                        <p:par>
                          <p:cTn id="85" fill="hold">
                            <p:stCondLst>
                              <p:cond delay="0"/>
                            </p:stCondLst>
                            <p:childTnLst>
                              <p:par>
                                <p:cTn id="86" presetID="1" presetClass="entr" presetSubtype="0" fill="hold" grpId="0" nodeType="afterEffect">
                                  <p:stCondLst>
                                    <p:cond delay="500"/>
                                  </p:stCondLst>
                                  <p:childTnLst>
                                    <p:set>
                                      <p:cBhvr>
                                        <p:cTn id="87"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p:bldP spid="5" grpId="1"/>
      <p:bldP spid="6" grpId="0"/>
      <p:bldP spid="6" grpId="1"/>
      <p:bldP spid="7" grpId="0" animBg="1"/>
      <p:bldP spid="7" grpId="1" animBg="1"/>
      <p:bldP spid="8" grpId="0" animBg="1"/>
      <p:bldP spid="8" grpId="1" animBg="1"/>
      <p:bldP spid="9" grpId="0"/>
      <p:bldP spid="9" grpId="1"/>
      <p:bldP spid="10" grpId="0" animBg="1"/>
      <p:bldP spid="10" grpId="1" animBg="1"/>
      <p:bldP spid="12" grpId="0"/>
      <p:bldP spid="12" grpId="1"/>
      <p:bldP spid="28" grpId="0" animBg="1"/>
      <p:bldP spid="28" grpId="1" animBg="1"/>
      <p:bldP spid="29" grpId="0" animBg="1"/>
      <p:bldP spid="29" grpId="1" animBg="1"/>
      <p:bldP spid="30" grpId="0" animBg="1"/>
      <p:bldP spid="3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sv-SE" b="0" dirty="0" smtClean="0">
                <a:ea typeface="Verdana" pitchFamily="34" charset="0"/>
                <a:cs typeface="Verdana" pitchFamily="34" charset="0"/>
              </a:rPr>
              <a:t>Opprette forløpsmaler</a:t>
            </a:r>
            <a:endParaRPr lang="sv-SE" b="0" dirty="0">
              <a:ea typeface="Verdana" pitchFamily="34" charset="0"/>
              <a:cs typeface="Verdana" pitchFamily="34" charset="0"/>
            </a:endParaRPr>
          </a:p>
        </p:txBody>
      </p:sp>
      <p:sp>
        <p:nvSpPr>
          <p:cNvPr id="8195" name="Rectangle 3"/>
          <p:cNvSpPr>
            <a:spLocks noChangeArrowheads="1"/>
          </p:cNvSpPr>
          <p:nvPr/>
        </p:nvSpPr>
        <p:spPr bwMode="auto">
          <a:xfrm>
            <a:off x="1" y="-138500"/>
            <a:ext cx="184731" cy="276999"/>
          </a:xfrm>
          <a:prstGeom prst="rect">
            <a:avLst/>
          </a:prstGeom>
          <a:noFill/>
          <a:ln w="9525">
            <a:noFill/>
            <a:miter lim="800000"/>
            <a:headEnd/>
            <a:tailEnd/>
          </a:ln>
        </p:spPr>
        <p:txBody>
          <a:bodyPr wrap="none" anchor="ctr">
            <a:spAutoFit/>
          </a:bodyPr>
          <a:lstStyle/>
          <a:p>
            <a:endParaRPr lang="sv-SE" sz="1200" dirty="0">
              <a:latin typeface="Verdana" pitchFamily="34" charset="0"/>
              <a:ea typeface="Verdana" pitchFamily="34" charset="0"/>
              <a:cs typeface="Verdana" pitchFamily="34" charset="0"/>
            </a:endParaRPr>
          </a:p>
        </p:txBody>
      </p:sp>
      <p:grpSp>
        <p:nvGrpSpPr>
          <p:cNvPr id="12" name="Group 11"/>
          <p:cNvGrpSpPr/>
          <p:nvPr/>
        </p:nvGrpSpPr>
        <p:grpSpPr>
          <a:xfrm>
            <a:off x="107504" y="1250213"/>
            <a:ext cx="1702965" cy="959215"/>
            <a:chOff x="1619672" y="1381314"/>
            <a:chExt cx="5536642" cy="5112024"/>
          </a:xfrm>
        </p:grpSpPr>
        <p:grpSp>
          <p:nvGrpSpPr>
            <p:cNvPr id="13" name="Group 12"/>
            <p:cNvGrpSpPr/>
            <p:nvPr/>
          </p:nvGrpSpPr>
          <p:grpSpPr>
            <a:xfrm>
              <a:off x="1619672" y="1381314"/>
              <a:ext cx="5536642" cy="5112024"/>
              <a:chOff x="2491741" y="1413320"/>
              <a:chExt cx="4160517" cy="4229797"/>
            </a:xfrm>
          </p:grpSpPr>
          <p:sp>
            <p:nvSpPr>
              <p:cNvPr id="30" name="Freeform 21"/>
              <p:cNvSpPr/>
              <p:nvPr/>
            </p:nvSpPr>
            <p:spPr>
              <a:xfrm>
                <a:off x="4002995" y="1413320"/>
                <a:ext cx="1138008" cy="739705"/>
              </a:xfrm>
              <a:prstGeom prst="ellipse">
                <a:avLst/>
              </a:prstGeom>
              <a:solidFill>
                <a:schemeClr val="tx1"/>
              </a:solidFill>
              <a:effectLst>
                <a:outerShdw blurRad="40000" dist="20000" dir="5400000" rotWithShape="0">
                  <a:srgbClr val="000000">
                    <a:alpha val="38000"/>
                  </a:srgbClr>
                </a:outerShdw>
                <a:reflection blurRad="6350" stA="52000" endA="300" endPos="35000" dir="5400000" sy="-100000" algn="bl" rotWithShape="0"/>
              </a:effectLst>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97069" tIns="97069" rIns="97069" bIns="97069" numCol="1" spcCol="1270" anchor="ctr" anchorCtr="0">
                <a:noAutofit/>
              </a:bodyPr>
              <a:lstStyle/>
              <a:p>
                <a:pPr lvl="0" algn="ctr" defTabSz="711200">
                  <a:lnSpc>
                    <a:spcPct val="90000"/>
                  </a:lnSpc>
                  <a:spcBef>
                    <a:spcPct val="0"/>
                  </a:spcBef>
                  <a:spcAft>
                    <a:spcPct val="35000"/>
                  </a:spcAft>
                </a:pPr>
                <a:endParaRPr lang="nb-NO" kern="1200" dirty="0"/>
              </a:p>
            </p:txBody>
          </p:sp>
          <p:sp>
            <p:nvSpPr>
              <p:cNvPr id="31" name="Freeform 22"/>
              <p:cNvSpPr/>
              <p:nvPr/>
            </p:nvSpPr>
            <p:spPr>
              <a:xfrm>
                <a:off x="5514250" y="2427495"/>
                <a:ext cx="1138008" cy="739705"/>
              </a:xfrm>
              <a:prstGeom prst="ellipse">
                <a:avLst/>
              </a:prstGeom>
              <a:solidFill>
                <a:srgbClr val="C00000"/>
              </a:solidFill>
              <a:effectLst>
                <a:outerShdw blurRad="40000" dist="20000" dir="5400000" rotWithShape="0">
                  <a:srgbClr val="000000">
                    <a:alpha val="38000"/>
                  </a:srgbClr>
                </a:outerShdw>
                <a:reflection blurRad="6350" stA="52000" endA="300" endPos="35000" dir="5400000" sy="-100000" algn="bl" rotWithShape="0"/>
              </a:effectLst>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11980"/>
                  <a:satOff val="97"/>
                  <a:lumOff val="2079"/>
                  <a:alphaOff val="0"/>
                </a:schemeClr>
              </a:fillRef>
              <a:effectRef idx="1">
                <a:schemeClr val="accent3">
                  <a:hueOff val="11980"/>
                  <a:satOff val="97"/>
                  <a:lumOff val="2079"/>
                  <a:alphaOff val="0"/>
                </a:schemeClr>
              </a:effectRef>
              <a:fontRef idx="minor">
                <a:schemeClr val="dk1"/>
              </a:fontRef>
            </p:style>
            <p:txBody>
              <a:bodyPr spcFirstLastPara="0" vert="horz" wrap="square" lIns="97069" tIns="97069" rIns="97069" bIns="97069" numCol="1" spcCol="1270" anchor="ctr" anchorCtr="0">
                <a:noAutofit/>
              </a:bodyPr>
              <a:lstStyle/>
              <a:p>
                <a:pPr lvl="0" algn="ctr" defTabSz="711200">
                  <a:lnSpc>
                    <a:spcPct val="90000"/>
                  </a:lnSpc>
                  <a:spcBef>
                    <a:spcPct val="0"/>
                  </a:spcBef>
                  <a:spcAft>
                    <a:spcPct val="35000"/>
                  </a:spcAft>
                </a:pPr>
                <a:endParaRPr lang="nb-NO" kern="1200" dirty="0">
                  <a:solidFill>
                    <a:srgbClr val="E92E30"/>
                  </a:solidFill>
                </a:endParaRPr>
              </a:p>
            </p:txBody>
          </p:sp>
          <p:sp>
            <p:nvSpPr>
              <p:cNvPr id="32" name="Freeform 23"/>
              <p:cNvSpPr/>
              <p:nvPr/>
            </p:nvSpPr>
            <p:spPr>
              <a:xfrm>
                <a:off x="5514250" y="3882171"/>
                <a:ext cx="1138008" cy="739705"/>
              </a:xfrm>
              <a:prstGeom prst="ellipse">
                <a:avLst/>
              </a:prstGeom>
              <a:effectLst>
                <a:outerShdw blurRad="40000" dist="20000" dir="5400000" rotWithShape="0">
                  <a:srgbClr val="000000">
                    <a:alpha val="38000"/>
                  </a:srgbClr>
                </a:outerShdw>
                <a:reflection blurRad="6350" stA="52000" endA="300" endPos="35000" dir="5400000" sy="-100000" algn="bl" rotWithShape="0"/>
              </a:effectLst>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23960"/>
                  <a:satOff val="194"/>
                  <a:lumOff val="4157"/>
                  <a:alphaOff val="0"/>
                </a:schemeClr>
              </a:fillRef>
              <a:effectRef idx="1">
                <a:schemeClr val="accent3">
                  <a:hueOff val="23960"/>
                  <a:satOff val="194"/>
                  <a:lumOff val="4157"/>
                  <a:alphaOff val="0"/>
                </a:schemeClr>
              </a:effectRef>
              <a:fontRef idx="minor">
                <a:schemeClr val="dk1"/>
              </a:fontRef>
            </p:style>
            <p:txBody>
              <a:bodyPr spcFirstLastPara="0" vert="horz" wrap="square" lIns="97069" tIns="97069" rIns="97069" bIns="97069" numCol="1" spcCol="1270" anchor="ctr" anchorCtr="0">
                <a:noAutofit/>
              </a:bodyPr>
              <a:lstStyle/>
              <a:p>
                <a:pPr lvl="0" algn="ctr" defTabSz="711200">
                  <a:lnSpc>
                    <a:spcPct val="90000"/>
                  </a:lnSpc>
                  <a:spcBef>
                    <a:spcPct val="0"/>
                  </a:spcBef>
                  <a:spcAft>
                    <a:spcPct val="35000"/>
                  </a:spcAft>
                </a:pPr>
                <a:endParaRPr lang="nb-NO" kern="1200" dirty="0"/>
              </a:p>
            </p:txBody>
          </p:sp>
          <p:sp>
            <p:nvSpPr>
              <p:cNvPr id="33" name="Freeform 24"/>
              <p:cNvSpPr/>
              <p:nvPr/>
            </p:nvSpPr>
            <p:spPr>
              <a:xfrm>
                <a:off x="4002995" y="4903412"/>
                <a:ext cx="1138008" cy="739705"/>
              </a:xfrm>
              <a:prstGeom prst="ellipse">
                <a:avLst/>
              </a:prstGeom>
              <a:effectLst>
                <a:outerShdw blurRad="40000" dist="20000" dir="5400000" rotWithShape="0">
                  <a:srgbClr val="000000">
                    <a:alpha val="38000"/>
                  </a:srgbClr>
                </a:outerShdw>
                <a:reflection blurRad="6350" stA="52000" endA="300" endPos="35000" dir="5400000" sy="-100000" algn="bl" rotWithShape="0"/>
              </a:effectLst>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35940"/>
                  <a:satOff val="292"/>
                  <a:lumOff val="6236"/>
                  <a:alphaOff val="0"/>
                </a:schemeClr>
              </a:fillRef>
              <a:effectRef idx="1">
                <a:schemeClr val="accent3">
                  <a:hueOff val="35940"/>
                  <a:satOff val="292"/>
                  <a:lumOff val="6236"/>
                  <a:alphaOff val="0"/>
                </a:schemeClr>
              </a:effectRef>
              <a:fontRef idx="minor">
                <a:schemeClr val="dk1"/>
              </a:fontRef>
            </p:style>
            <p:txBody>
              <a:bodyPr spcFirstLastPara="0" vert="horz" wrap="square" lIns="97069" tIns="97069" rIns="97069" bIns="97069" numCol="1" spcCol="1270" anchor="ctr" anchorCtr="0">
                <a:noAutofit/>
              </a:bodyPr>
              <a:lstStyle/>
              <a:p>
                <a:pPr lvl="0" algn="ctr" defTabSz="711200">
                  <a:lnSpc>
                    <a:spcPct val="90000"/>
                  </a:lnSpc>
                  <a:spcBef>
                    <a:spcPct val="0"/>
                  </a:spcBef>
                  <a:spcAft>
                    <a:spcPct val="35000"/>
                  </a:spcAft>
                </a:pPr>
                <a:endParaRPr lang="nb-NO" kern="1200" dirty="0" smtClean="0"/>
              </a:p>
            </p:txBody>
          </p:sp>
          <p:sp>
            <p:nvSpPr>
              <p:cNvPr id="34" name="Freeform 25"/>
              <p:cNvSpPr/>
              <p:nvPr/>
            </p:nvSpPr>
            <p:spPr>
              <a:xfrm>
                <a:off x="2491741" y="3882171"/>
                <a:ext cx="1138008" cy="739705"/>
              </a:xfrm>
              <a:prstGeom prst="ellipse">
                <a:avLst/>
              </a:prstGeom>
              <a:effectLst>
                <a:outerShdw blurRad="40000" dist="20000" dir="5400000" rotWithShape="0">
                  <a:srgbClr val="000000">
                    <a:alpha val="38000"/>
                  </a:srgbClr>
                </a:outerShdw>
                <a:reflection blurRad="6350" stA="52000" endA="300" endPos="35000" dir="5400000" sy="-100000" algn="bl" rotWithShape="0"/>
              </a:effectLst>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47919"/>
                  <a:satOff val="389"/>
                  <a:lumOff val="8314"/>
                  <a:alphaOff val="0"/>
                </a:schemeClr>
              </a:fillRef>
              <a:effectRef idx="1">
                <a:schemeClr val="accent3">
                  <a:hueOff val="47919"/>
                  <a:satOff val="389"/>
                  <a:lumOff val="8314"/>
                  <a:alphaOff val="0"/>
                </a:schemeClr>
              </a:effectRef>
              <a:fontRef idx="minor">
                <a:schemeClr val="dk1"/>
              </a:fontRef>
            </p:style>
            <p:txBody>
              <a:bodyPr spcFirstLastPara="0" vert="horz" wrap="square" lIns="97069" tIns="97069" rIns="97069" bIns="97069" numCol="1" spcCol="1270" anchor="ctr" anchorCtr="0">
                <a:noAutofit/>
              </a:bodyPr>
              <a:lstStyle/>
              <a:p>
                <a:pPr lvl="0" algn="ctr" defTabSz="711200">
                  <a:lnSpc>
                    <a:spcPct val="90000"/>
                  </a:lnSpc>
                  <a:spcBef>
                    <a:spcPct val="0"/>
                  </a:spcBef>
                  <a:spcAft>
                    <a:spcPct val="35000"/>
                  </a:spcAft>
                </a:pPr>
                <a:endParaRPr lang="nb-NO" kern="1200" dirty="0" smtClean="0"/>
              </a:p>
            </p:txBody>
          </p:sp>
          <p:sp>
            <p:nvSpPr>
              <p:cNvPr id="35" name="Freeform 26"/>
              <p:cNvSpPr/>
              <p:nvPr/>
            </p:nvSpPr>
            <p:spPr>
              <a:xfrm>
                <a:off x="2491741" y="2427495"/>
                <a:ext cx="1138008" cy="739705"/>
              </a:xfrm>
              <a:prstGeom prst="ellipse">
                <a:avLst/>
              </a:prstGeom>
              <a:effectLst>
                <a:outerShdw blurRad="40000" dist="20000" dir="5400000" rotWithShape="0">
                  <a:srgbClr val="000000">
                    <a:alpha val="38000"/>
                  </a:srgbClr>
                </a:outerShdw>
                <a:reflection blurRad="6350" stA="52000" endA="300" endPos="35000" dir="5400000" sy="-100000" algn="bl" rotWithShape="0"/>
              </a:effectLst>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59899"/>
                  <a:satOff val="486"/>
                  <a:lumOff val="10393"/>
                  <a:alphaOff val="0"/>
                </a:schemeClr>
              </a:fillRef>
              <a:effectRef idx="1">
                <a:schemeClr val="accent3">
                  <a:hueOff val="59899"/>
                  <a:satOff val="486"/>
                  <a:lumOff val="10393"/>
                  <a:alphaOff val="0"/>
                </a:schemeClr>
              </a:effectRef>
              <a:fontRef idx="minor">
                <a:schemeClr val="dk1"/>
              </a:fontRef>
            </p:style>
            <p:txBody>
              <a:bodyPr spcFirstLastPara="0" vert="horz" wrap="square" lIns="97069" tIns="97069" rIns="97069" bIns="97069" numCol="1" spcCol="1270" anchor="ctr" anchorCtr="0">
                <a:noAutofit/>
              </a:bodyPr>
              <a:lstStyle/>
              <a:p>
                <a:pPr lvl="0" algn="ctr" defTabSz="711200">
                  <a:lnSpc>
                    <a:spcPct val="90000"/>
                  </a:lnSpc>
                  <a:spcBef>
                    <a:spcPct val="0"/>
                  </a:spcBef>
                  <a:spcAft>
                    <a:spcPct val="35000"/>
                  </a:spcAft>
                </a:pPr>
                <a:endParaRPr lang="nb-NO" kern="1200" dirty="0" smtClean="0"/>
              </a:p>
            </p:txBody>
          </p:sp>
        </p:grpSp>
        <p:grpSp>
          <p:nvGrpSpPr>
            <p:cNvPr id="14" name="Group 13"/>
            <p:cNvGrpSpPr/>
            <p:nvPr/>
          </p:nvGrpSpPr>
          <p:grpSpPr>
            <a:xfrm>
              <a:off x="2360295" y="1828308"/>
              <a:ext cx="4055395" cy="4223695"/>
              <a:chOff x="2360295" y="1828308"/>
              <a:chExt cx="4055395" cy="4223695"/>
            </a:xfrm>
          </p:grpSpPr>
          <p:cxnSp>
            <p:nvCxnSpPr>
              <p:cNvPr id="15" name="Straight Connector 14"/>
              <p:cNvCxnSpPr/>
              <p:nvPr/>
            </p:nvCxnSpPr>
            <p:spPr bwMode="auto">
              <a:xfrm>
                <a:off x="4387992" y="2275302"/>
                <a:ext cx="0" cy="3324048"/>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16" name="Straight Connector 15"/>
              <p:cNvCxnSpPr/>
              <p:nvPr/>
            </p:nvCxnSpPr>
            <p:spPr bwMode="auto">
              <a:xfrm>
                <a:off x="2360295" y="3501008"/>
                <a:ext cx="0" cy="864096"/>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17" name="Straight Connector 16"/>
              <p:cNvCxnSpPr/>
              <p:nvPr/>
            </p:nvCxnSpPr>
            <p:spPr bwMode="auto">
              <a:xfrm>
                <a:off x="6402568" y="3501008"/>
                <a:ext cx="0" cy="864096"/>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18" name="Straight Connector 17"/>
              <p:cNvCxnSpPr/>
              <p:nvPr/>
            </p:nvCxnSpPr>
            <p:spPr bwMode="auto">
              <a:xfrm flipH="1">
                <a:off x="2360295" y="1828308"/>
                <a:ext cx="1270491" cy="782991"/>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19" name="Straight Connector 18"/>
              <p:cNvCxnSpPr/>
              <p:nvPr/>
            </p:nvCxnSpPr>
            <p:spPr bwMode="auto">
              <a:xfrm flipH="1">
                <a:off x="5145199" y="5269012"/>
                <a:ext cx="1270491" cy="782991"/>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20" name="Straight Connector 19"/>
              <p:cNvCxnSpPr/>
              <p:nvPr/>
            </p:nvCxnSpPr>
            <p:spPr bwMode="auto">
              <a:xfrm flipH="1" flipV="1">
                <a:off x="5145200" y="1828308"/>
                <a:ext cx="1253907" cy="782991"/>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21" name="Straight Connector 20"/>
              <p:cNvCxnSpPr/>
              <p:nvPr/>
            </p:nvCxnSpPr>
            <p:spPr bwMode="auto">
              <a:xfrm flipH="1" flipV="1">
                <a:off x="2405056" y="5269013"/>
                <a:ext cx="1225730" cy="782990"/>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22" name="Straight Connector 21"/>
              <p:cNvCxnSpPr/>
              <p:nvPr/>
            </p:nvCxnSpPr>
            <p:spPr bwMode="auto">
              <a:xfrm flipV="1">
                <a:off x="3134085" y="3054014"/>
                <a:ext cx="2507816" cy="8540"/>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23" name="Straight Connector 22"/>
              <p:cNvCxnSpPr/>
              <p:nvPr/>
            </p:nvCxnSpPr>
            <p:spPr bwMode="auto">
              <a:xfrm>
                <a:off x="3134085" y="4812098"/>
                <a:ext cx="2507816" cy="0"/>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24" name="Straight Connector 23"/>
              <p:cNvCxnSpPr/>
              <p:nvPr/>
            </p:nvCxnSpPr>
            <p:spPr bwMode="auto">
              <a:xfrm flipH="1">
                <a:off x="3134085" y="2275302"/>
                <a:ext cx="1253909" cy="2536796"/>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25" name="Straight Connector 24"/>
              <p:cNvCxnSpPr/>
              <p:nvPr/>
            </p:nvCxnSpPr>
            <p:spPr bwMode="auto">
              <a:xfrm>
                <a:off x="4387995" y="2275302"/>
                <a:ext cx="1253906" cy="2536796"/>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26" name="Straight Connector 25"/>
              <p:cNvCxnSpPr/>
              <p:nvPr/>
            </p:nvCxnSpPr>
            <p:spPr bwMode="auto">
              <a:xfrm flipH="1">
                <a:off x="4387992" y="3062554"/>
                <a:ext cx="1253909" cy="2536796"/>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27" name="Straight Connector 26"/>
              <p:cNvCxnSpPr/>
              <p:nvPr/>
            </p:nvCxnSpPr>
            <p:spPr bwMode="auto">
              <a:xfrm>
                <a:off x="3134085" y="3054014"/>
                <a:ext cx="1253907" cy="2545336"/>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28" name="Straight Connector 27"/>
              <p:cNvCxnSpPr/>
              <p:nvPr/>
            </p:nvCxnSpPr>
            <p:spPr bwMode="auto">
              <a:xfrm>
                <a:off x="3134085" y="3062554"/>
                <a:ext cx="2507816" cy="1749544"/>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29" name="Straight Connector 28"/>
              <p:cNvCxnSpPr/>
              <p:nvPr/>
            </p:nvCxnSpPr>
            <p:spPr bwMode="auto">
              <a:xfrm flipV="1">
                <a:off x="3134085" y="3062554"/>
                <a:ext cx="2507818" cy="1749544"/>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grpSp>
      </p:grpSp>
      <p:grpSp>
        <p:nvGrpSpPr>
          <p:cNvPr id="51" name="Group 50"/>
          <p:cNvGrpSpPr/>
          <p:nvPr/>
        </p:nvGrpSpPr>
        <p:grpSpPr>
          <a:xfrm>
            <a:off x="1810469" y="2478785"/>
            <a:ext cx="2041451" cy="1746867"/>
            <a:chOff x="1810469" y="2478785"/>
            <a:chExt cx="2041451" cy="1746867"/>
          </a:xfrm>
        </p:grpSpPr>
        <p:sp>
          <p:nvSpPr>
            <p:cNvPr id="36" name="Rectangle 35"/>
            <p:cNvSpPr/>
            <p:nvPr/>
          </p:nvSpPr>
          <p:spPr>
            <a:xfrm>
              <a:off x="1810469" y="2478785"/>
              <a:ext cx="2041451" cy="1746867"/>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nb-NO" dirty="0"/>
            </a:p>
          </p:txBody>
        </p:sp>
        <p:sp>
          <p:nvSpPr>
            <p:cNvPr id="8" name="TextBox 7"/>
            <p:cNvSpPr txBox="1"/>
            <p:nvPr/>
          </p:nvSpPr>
          <p:spPr>
            <a:xfrm>
              <a:off x="1907704" y="2641476"/>
              <a:ext cx="648072" cy="230832"/>
            </a:xfrm>
            <a:prstGeom prst="rect">
              <a:avLst/>
            </a:prstGeom>
            <a:noFill/>
          </p:spPr>
          <p:txBody>
            <a:bodyPr wrap="square" rtlCol="0">
              <a:spAutoFit/>
            </a:bodyPr>
            <a:lstStyle/>
            <a:p>
              <a:r>
                <a:rPr lang="nb-NO" sz="900" b="1" dirty="0" smtClean="0"/>
                <a:t>Tittel </a:t>
              </a:r>
              <a:r>
                <a:rPr lang="nb-NO" sz="900" b="1" dirty="0" smtClean="0">
                  <a:solidFill>
                    <a:srgbClr val="FF0000"/>
                  </a:solidFill>
                </a:rPr>
                <a:t>*</a:t>
              </a:r>
              <a:r>
                <a:rPr lang="nb-NO" sz="900" b="1" dirty="0" smtClean="0"/>
                <a:t> :</a:t>
              </a:r>
              <a:endParaRPr lang="nb-NO" sz="900" b="1" dirty="0"/>
            </a:p>
          </p:txBody>
        </p:sp>
        <p:cxnSp>
          <p:nvCxnSpPr>
            <p:cNvPr id="42" name="Straight Connector 41"/>
            <p:cNvCxnSpPr/>
            <p:nvPr/>
          </p:nvCxnSpPr>
          <p:spPr>
            <a:xfrm>
              <a:off x="1979712" y="3001516"/>
              <a:ext cx="3600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979712" y="3217540"/>
              <a:ext cx="3600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979712" y="3433564"/>
              <a:ext cx="3600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4" name="Group 73"/>
          <p:cNvGrpSpPr/>
          <p:nvPr/>
        </p:nvGrpSpPr>
        <p:grpSpPr>
          <a:xfrm>
            <a:off x="2627784" y="2785492"/>
            <a:ext cx="864096" cy="651473"/>
            <a:chOff x="2627784" y="4798315"/>
            <a:chExt cx="864096" cy="651473"/>
          </a:xfrm>
        </p:grpSpPr>
        <p:cxnSp>
          <p:nvCxnSpPr>
            <p:cNvPr id="38" name="Straight Connector 37"/>
            <p:cNvCxnSpPr/>
            <p:nvPr/>
          </p:nvCxnSpPr>
          <p:spPr>
            <a:xfrm>
              <a:off x="2627784" y="4798315"/>
              <a:ext cx="8640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627784" y="5230363"/>
              <a:ext cx="8640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627784" y="5449788"/>
              <a:ext cx="8640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a:off x="3059832" y="3850804"/>
            <a:ext cx="576064" cy="230832"/>
          </a:xfrm>
          <a:prstGeom prst="rect">
            <a:avLst/>
          </a:prstGeom>
          <a:noFill/>
          <a:ln>
            <a:solidFill>
              <a:schemeClr val="tx1"/>
            </a:solidFill>
          </a:ln>
        </p:spPr>
        <p:txBody>
          <a:bodyPr wrap="square" rtlCol="0">
            <a:spAutoFit/>
          </a:bodyPr>
          <a:lstStyle/>
          <a:p>
            <a:r>
              <a:rPr lang="nb-NO" sz="900" b="1" dirty="0" smtClean="0"/>
              <a:t>Fullfør</a:t>
            </a:r>
            <a:endParaRPr lang="nb-NO" sz="900" b="1" dirty="0"/>
          </a:p>
        </p:txBody>
      </p:sp>
      <p:grpSp>
        <p:nvGrpSpPr>
          <p:cNvPr id="75" name="Group 74"/>
          <p:cNvGrpSpPr/>
          <p:nvPr/>
        </p:nvGrpSpPr>
        <p:grpSpPr>
          <a:xfrm>
            <a:off x="4499992" y="1528650"/>
            <a:ext cx="3959040" cy="2697002"/>
            <a:chOff x="4499992" y="1528650"/>
            <a:chExt cx="3959040" cy="2697002"/>
          </a:xfrm>
        </p:grpSpPr>
        <p:grpSp>
          <p:nvGrpSpPr>
            <p:cNvPr id="55" name="Overview of document"/>
            <p:cNvGrpSpPr/>
            <p:nvPr/>
          </p:nvGrpSpPr>
          <p:grpSpPr>
            <a:xfrm>
              <a:off x="4499992" y="1528650"/>
              <a:ext cx="3959040" cy="2697002"/>
              <a:chOff x="689641" y="1468753"/>
              <a:chExt cx="7429512" cy="4518218"/>
            </a:xfrm>
          </p:grpSpPr>
          <p:sp>
            <p:nvSpPr>
              <p:cNvPr id="56" name="Ramme rundt"/>
              <p:cNvSpPr/>
              <p:nvPr/>
            </p:nvSpPr>
            <p:spPr>
              <a:xfrm>
                <a:off x="689641" y="1468753"/>
                <a:ext cx="7429511" cy="4518218"/>
              </a:xfrm>
              <a:prstGeom prst="rect">
                <a:avLst/>
              </a:prstGeom>
              <a:solidFill>
                <a:schemeClr val="bg1">
                  <a:lumMod val="95000"/>
                </a:schemeClr>
              </a:solidFill>
              <a:ln>
                <a:solidFill>
                  <a:schemeClr val="tx1"/>
                </a:solidFill>
              </a:ln>
            </p:spPr>
            <p:txBody>
              <a:bodyPr wrap="square" rtlCol="0" anchor="ctr">
                <a:noAutofit/>
              </a:bodyPr>
              <a:lstStyle/>
              <a:p>
                <a:pPr algn="ctr"/>
                <a:endParaRPr lang="nb-NO" sz="1200" dirty="0" smtClean="0">
                  <a:solidFill>
                    <a:schemeClr val="tx1"/>
                  </a:solidFill>
                  <a:latin typeface="+mj-lt"/>
                </a:endParaRPr>
              </a:p>
            </p:txBody>
          </p:sp>
          <p:sp>
            <p:nvSpPr>
              <p:cNvPr id="57" name="Søkeboks"/>
              <p:cNvSpPr/>
              <p:nvPr/>
            </p:nvSpPr>
            <p:spPr>
              <a:xfrm>
                <a:off x="6092922" y="1621913"/>
                <a:ext cx="1726048" cy="306320"/>
              </a:xfrm>
              <a:prstGeom prst="rect">
                <a:avLst/>
              </a:prstGeom>
              <a:solidFill>
                <a:schemeClr val="bg1"/>
              </a:solidFill>
              <a:ln>
                <a:solidFill>
                  <a:schemeClr val="tx1"/>
                </a:solidFill>
              </a:ln>
            </p:spPr>
            <p:txBody>
              <a:bodyPr wrap="square" rtlCol="0" anchor="ctr">
                <a:noAutofit/>
              </a:bodyPr>
              <a:lstStyle/>
              <a:p>
                <a:pPr algn="ctr"/>
                <a:endParaRPr lang="nb-NO" sz="1200" dirty="0" smtClean="0">
                  <a:solidFill>
                    <a:schemeClr val="tx1"/>
                  </a:solidFill>
                  <a:latin typeface="+mj-lt"/>
                </a:endParaRPr>
              </a:p>
            </p:txBody>
          </p:sp>
          <p:sp>
            <p:nvSpPr>
              <p:cNvPr id="58" name="Ramme"/>
              <p:cNvSpPr/>
              <p:nvPr/>
            </p:nvSpPr>
            <p:spPr>
              <a:xfrm>
                <a:off x="1403561" y="2081393"/>
                <a:ext cx="6715592" cy="3905578"/>
              </a:xfrm>
              <a:prstGeom prst="rect">
                <a:avLst/>
              </a:prstGeom>
              <a:solidFill>
                <a:schemeClr val="bg1"/>
              </a:solidFill>
              <a:ln>
                <a:solidFill>
                  <a:schemeClr val="tx1"/>
                </a:solidFill>
              </a:ln>
            </p:spPr>
            <p:txBody>
              <a:bodyPr wrap="square" rtlCol="0" anchor="t">
                <a:noAutofit/>
              </a:bodyPr>
              <a:lstStyle/>
              <a:p>
                <a:r>
                  <a:rPr lang="en-US" sz="1600" dirty="0" err="1" smtClean="0">
                    <a:solidFill>
                      <a:schemeClr val="tx1"/>
                    </a:solidFill>
                    <a:latin typeface="+mj-lt"/>
                  </a:rPr>
                  <a:t>Tittel</a:t>
                </a:r>
                <a:r>
                  <a:rPr lang="en-US" sz="1600" dirty="0" smtClean="0">
                    <a:solidFill>
                      <a:schemeClr val="tx1"/>
                    </a:solidFill>
                    <a:latin typeface="+mj-lt"/>
                  </a:rPr>
                  <a:t> på element</a:t>
                </a:r>
                <a:endParaRPr lang="en-US" sz="1100" dirty="0" smtClean="0">
                  <a:solidFill>
                    <a:schemeClr val="tx1"/>
                  </a:solidFill>
                  <a:latin typeface="+mj-lt"/>
                </a:endParaRPr>
              </a:p>
              <a:p>
                <a:r>
                  <a:rPr lang="nb-NO" dirty="0" smtClean="0">
                    <a:solidFill>
                      <a:schemeClr val="tx1"/>
                    </a:solidFill>
                    <a:latin typeface="+mj-lt"/>
                  </a:rPr>
                  <a:t>	</a:t>
                </a:r>
              </a:p>
            </p:txBody>
          </p:sp>
          <p:sp>
            <p:nvSpPr>
              <p:cNvPr id="59" name="Søkeboks"/>
              <p:cNvSpPr/>
              <p:nvPr/>
            </p:nvSpPr>
            <p:spPr>
              <a:xfrm>
                <a:off x="689641" y="1775073"/>
                <a:ext cx="975592" cy="306320"/>
              </a:xfrm>
              <a:prstGeom prst="rect">
                <a:avLst/>
              </a:prstGeom>
              <a:solidFill>
                <a:schemeClr val="bg1">
                  <a:lumMod val="95000"/>
                </a:schemeClr>
              </a:solidFill>
              <a:ln>
                <a:solidFill>
                  <a:schemeClr val="tx1"/>
                </a:solidFill>
              </a:ln>
            </p:spPr>
            <p:txBody>
              <a:bodyPr wrap="square" rtlCol="0" anchor="ctr">
                <a:noAutofit/>
              </a:bodyPr>
              <a:lstStyle/>
              <a:p>
                <a:pPr algn="ctr"/>
                <a:r>
                  <a:rPr lang="nb-NO" sz="1000" dirty="0" smtClean="0">
                    <a:latin typeface="+mj-lt"/>
                    <a:cs typeface="Arial" pitchFamily="34" charset="0"/>
                  </a:rPr>
                  <a:t>Hjem</a:t>
                </a:r>
                <a:endParaRPr lang="nb-NO" sz="1200" dirty="0" smtClean="0">
                  <a:latin typeface="+mj-lt"/>
                  <a:cs typeface="Arial" pitchFamily="34" charset="0"/>
                </a:endParaRPr>
              </a:p>
            </p:txBody>
          </p:sp>
          <p:sp>
            <p:nvSpPr>
              <p:cNvPr id="60" name="Søkeboks"/>
              <p:cNvSpPr/>
              <p:nvPr/>
            </p:nvSpPr>
            <p:spPr>
              <a:xfrm>
                <a:off x="1665233" y="1775073"/>
                <a:ext cx="975592" cy="306320"/>
              </a:xfrm>
              <a:prstGeom prst="rect">
                <a:avLst/>
              </a:prstGeom>
              <a:solidFill>
                <a:schemeClr val="bg1">
                  <a:lumMod val="95000"/>
                </a:schemeClr>
              </a:solidFill>
              <a:ln>
                <a:solidFill>
                  <a:schemeClr val="tx1"/>
                </a:solidFill>
              </a:ln>
            </p:spPr>
            <p:txBody>
              <a:bodyPr wrap="square" rtlCol="0" anchor="ctr">
                <a:noAutofit/>
              </a:bodyPr>
              <a:lstStyle/>
              <a:p>
                <a:pPr algn="ctr"/>
                <a:r>
                  <a:rPr lang="nb-NO" sz="1000" dirty="0" smtClean="0">
                    <a:solidFill>
                      <a:schemeClr val="tx1"/>
                    </a:solidFill>
                  </a:rPr>
                  <a:t>Ny</a:t>
                </a:r>
                <a:endParaRPr lang="nb-NO" sz="1200" dirty="0" smtClean="0">
                  <a:solidFill>
                    <a:schemeClr val="tx1"/>
                  </a:solidFill>
                  <a:latin typeface="+mj-lt"/>
                </a:endParaRPr>
              </a:p>
            </p:txBody>
          </p:sp>
          <p:sp>
            <p:nvSpPr>
              <p:cNvPr id="61" name="Søkeboks"/>
              <p:cNvSpPr/>
              <p:nvPr/>
            </p:nvSpPr>
            <p:spPr>
              <a:xfrm>
                <a:off x="2640826" y="1775073"/>
                <a:ext cx="1091388" cy="306320"/>
              </a:xfrm>
              <a:prstGeom prst="rect">
                <a:avLst/>
              </a:prstGeom>
              <a:solidFill>
                <a:schemeClr val="bg1">
                  <a:lumMod val="95000"/>
                </a:schemeClr>
              </a:solidFill>
              <a:ln>
                <a:solidFill>
                  <a:schemeClr val="tx1"/>
                </a:solidFill>
              </a:ln>
            </p:spPr>
            <p:txBody>
              <a:bodyPr wrap="square" rtlCol="0" anchor="ctr">
                <a:noAutofit/>
              </a:bodyPr>
              <a:lstStyle/>
              <a:p>
                <a:pPr algn="ctr"/>
                <a:r>
                  <a:rPr lang="en-US" sz="1000" dirty="0" err="1" smtClean="0">
                    <a:solidFill>
                      <a:schemeClr val="tx1"/>
                    </a:solidFill>
                  </a:rPr>
                  <a:t>Søk</a:t>
                </a:r>
                <a:endParaRPr lang="nb-NO" sz="1200" dirty="0">
                  <a:solidFill>
                    <a:schemeClr val="tx1"/>
                  </a:solidFill>
                </a:endParaRPr>
              </a:p>
            </p:txBody>
          </p:sp>
          <p:sp>
            <p:nvSpPr>
              <p:cNvPr id="62" name="Files"/>
              <p:cNvSpPr/>
              <p:nvPr/>
            </p:nvSpPr>
            <p:spPr>
              <a:xfrm>
                <a:off x="4648681" y="3236192"/>
                <a:ext cx="3241301" cy="1814601"/>
              </a:xfrm>
              <a:prstGeom prst="rect">
                <a:avLst/>
              </a:prstGeom>
              <a:solidFill>
                <a:schemeClr val="bg1"/>
              </a:solidFill>
              <a:ln>
                <a:solidFill>
                  <a:schemeClr val="accent2"/>
                </a:solidFill>
              </a:ln>
            </p:spPr>
            <p:txBody>
              <a:bodyPr wrap="square" rtlCol="0" anchor="t">
                <a:noAutofit/>
              </a:bodyPr>
              <a:lstStyle/>
              <a:p>
                <a:endParaRPr lang="nb-NO" sz="1200" dirty="0">
                  <a:solidFill>
                    <a:schemeClr val="tx1"/>
                  </a:solidFill>
                  <a:latin typeface="+mj-lt"/>
                </a:endParaRPr>
              </a:p>
              <a:p>
                <a:endParaRPr lang="nb-NO" sz="1200" dirty="0" smtClean="0">
                  <a:solidFill>
                    <a:schemeClr val="tx1"/>
                  </a:solidFill>
                  <a:latin typeface="+mj-lt"/>
                </a:endParaRPr>
              </a:p>
            </p:txBody>
          </p:sp>
          <p:sp>
            <p:nvSpPr>
              <p:cNvPr id="63" name="Details"/>
              <p:cNvSpPr/>
              <p:nvPr/>
            </p:nvSpPr>
            <p:spPr>
              <a:xfrm>
                <a:off x="1558810" y="3236192"/>
                <a:ext cx="2890010" cy="1071378"/>
              </a:xfrm>
              <a:prstGeom prst="rect">
                <a:avLst/>
              </a:prstGeom>
              <a:solidFill>
                <a:schemeClr val="bg1"/>
              </a:solidFill>
              <a:ln>
                <a:solidFill>
                  <a:schemeClr val="accent2"/>
                </a:solidFill>
              </a:ln>
            </p:spPr>
            <p:txBody>
              <a:bodyPr wrap="square" rtlCol="0" anchor="t">
                <a:noAutofit/>
              </a:bodyPr>
              <a:lstStyle/>
              <a:p>
                <a:endParaRPr lang="nb-NO" sz="1200" dirty="0" smtClean="0">
                  <a:solidFill>
                    <a:schemeClr val="tx1"/>
                  </a:solidFill>
                  <a:latin typeface="+mj-lt"/>
                </a:endParaRPr>
              </a:p>
            </p:txBody>
          </p:sp>
          <p:sp>
            <p:nvSpPr>
              <p:cNvPr id="64" name="Headline Details"/>
              <p:cNvSpPr/>
              <p:nvPr/>
            </p:nvSpPr>
            <p:spPr>
              <a:xfrm>
                <a:off x="1422853" y="2684865"/>
                <a:ext cx="1809799" cy="286278"/>
              </a:xfrm>
              <a:prstGeom prst="rect">
                <a:avLst/>
              </a:prstGeom>
            </p:spPr>
            <p:txBody>
              <a:bodyPr wrap="square" rtlCol="0" anchor="ctr">
                <a:noAutofit/>
              </a:bodyPr>
              <a:lstStyle/>
              <a:p>
                <a:r>
                  <a:rPr lang="nb-NO" sz="1200" b="1" dirty="0" smtClean="0">
                    <a:solidFill>
                      <a:schemeClr val="tx1"/>
                    </a:solidFill>
                    <a:latin typeface="+mj-lt"/>
                  </a:rPr>
                  <a:t>Detaljer</a:t>
                </a:r>
              </a:p>
            </p:txBody>
          </p:sp>
          <p:sp>
            <p:nvSpPr>
              <p:cNvPr id="65" name="Headline Files"/>
              <p:cNvSpPr/>
              <p:nvPr/>
            </p:nvSpPr>
            <p:spPr>
              <a:xfrm>
                <a:off x="4571999" y="2735299"/>
                <a:ext cx="1903767" cy="235843"/>
              </a:xfrm>
              <a:prstGeom prst="rect">
                <a:avLst/>
              </a:prstGeom>
            </p:spPr>
            <p:txBody>
              <a:bodyPr wrap="square" rtlCol="0" anchor="ctr">
                <a:noAutofit/>
              </a:bodyPr>
              <a:lstStyle/>
              <a:p>
                <a:pPr algn="ctr"/>
                <a:r>
                  <a:rPr lang="nb-NO" sz="1200" b="1" dirty="0" smtClean="0">
                    <a:solidFill>
                      <a:schemeClr val="tx1"/>
                    </a:solidFill>
                    <a:latin typeface="+mj-lt"/>
                  </a:rPr>
                  <a:t>Oppgave</a:t>
                </a:r>
              </a:p>
            </p:txBody>
          </p:sp>
          <p:cxnSp>
            <p:nvCxnSpPr>
              <p:cNvPr id="66" name="File"/>
              <p:cNvCxnSpPr/>
              <p:nvPr/>
            </p:nvCxnSpPr>
            <p:spPr bwMode="auto">
              <a:xfrm>
                <a:off x="4878665" y="3409010"/>
                <a:ext cx="2059996" cy="0"/>
              </a:xfrm>
              <a:prstGeom prst="line">
                <a:avLst/>
              </a:prstGeom>
              <a:noFill/>
              <a:ln w="28575" cap="flat" cmpd="sng" algn="ctr">
                <a:solidFill>
                  <a:srgbClr val="000000"/>
                </a:solidFill>
                <a:prstDash val="solid"/>
                <a:round/>
                <a:headEnd type="none" w="med" len="med"/>
                <a:tailEnd type="none" w="med" len="med"/>
              </a:ln>
              <a:effectLst/>
            </p:spPr>
          </p:cxnSp>
          <p:sp>
            <p:nvSpPr>
              <p:cNvPr id="67" name="Title: Context menu button"/>
              <p:cNvSpPr/>
              <p:nvPr/>
            </p:nvSpPr>
            <p:spPr>
              <a:xfrm>
                <a:off x="4443107" y="2323374"/>
                <a:ext cx="140842" cy="165236"/>
              </a:xfrm>
              <a:prstGeom prst="rect">
                <a:avLst/>
              </a:prstGeom>
            </p:spPr>
            <p:txBody>
              <a:bodyPr wrap="square" tIns="0" rtlCol="0" anchor="ctr">
                <a:noAutofit/>
              </a:bodyPr>
              <a:lstStyle/>
              <a:p>
                <a:pPr algn="ctr"/>
                <a:r>
                  <a:rPr lang="nb-NO" sz="900" dirty="0">
                    <a:solidFill>
                      <a:schemeClr val="tx1"/>
                    </a:solidFill>
                  </a:rPr>
                  <a:t>▼</a:t>
                </a:r>
                <a:endParaRPr lang="nb-NO" sz="900" dirty="0" smtClean="0">
                  <a:solidFill>
                    <a:schemeClr val="tx1"/>
                  </a:solidFill>
                  <a:latin typeface="+mj-lt"/>
                </a:endParaRPr>
              </a:p>
            </p:txBody>
          </p:sp>
        </p:grpSp>
        <p:cxnSp>
          <p:nvCxnSpPr>
            <p:cNvPr id="68" name="File"/>
            <p:cNvCxnSpPr/>
            <p:nvPr/>
          </p:nvCxnSpPr>
          <p:spPr bwMode="auto">
            <a:xfrm>
              <a:off x="6732240" y="2857500"/>
              <a:ext cx="1097731" cy="0"/>
            </a:xfrm>
            <a:prstGeom prst="line">
              <a:avLst/>
            </a:prstGeom>
            <a:noFill/>
            <a:ln w="28575" cap="flat" cmpd="sng" algn="ctr">
              <a:solidFill>
                <a:srgbClr val="000000"/>
              </a:solidFill>
              <a:prstDash val="solid"/>
              <a:round/>
              <a:headEnd type="none" w="med" len="med"/>
              <a:tailEnd type="none" w="med" len="med"/>
            </a:ln>
            <a:effectLst/>
          </p:spPr>
        </p:cxnSp>
        <p:cxnSp>
          <p:nvCxnSpPr>
            <p:cNvPr id="69" name="File"/>
            <p:cNvCxnSpPr/>
            <p:nvPr/>
          </p:nvCxnSpPr>
          <p:spPr bwMode="auto">
            <a:xfrm>
              <a:off x="6732240" y="3001516"/>
              <a:ext cx="1097731" cy="0"/>
            </a:xfrm>
            <a:prstGeom prst="line">
              <a:avLst/>
            </a:prstGeom>
            <a:noFill/>
            <a:ln w="28575" cap="flat" cmpd="sng" algn="ctr">
              <a:solidFill>
                <a:srgbClr val="000000"/>
              </a:solidFill>
              <a:prstDash val="solid"/>
              <a:round/>
              <a:headEnd type="none" w="med" len="med"/>
              <a:tailEnd type="none" w="med" len="med"/>
            </a:ln>
            <a:effectLst/>
          </p:spPr>
        </p:cxnSp>
        <p:cxnSp>
          <p:nvCxnSpPr>
            <p:cNvPr id="70" name="File"/>
            <p:cNvCxnSpPr/>
            <p:nvPr/>
          </p:nvCxnSpPr>
          <p:spPr bwMode="auto">
            <a:xfrm>
              <a:off x="5220072" y="2713484"/>
              <a:ext cx="1097731" cy="0"/>
            </a:xfrm>
            <a:prstGeom prst="line">
              <a:avLst/>
            </a:prstGeom>
            <a:noFill/>
            <a:ln w="28575" cap="flat" cmpd="sng" algn="ctr">
              <a:solidFill>
                <a:srgbClr val="000000"/>
              </a:solidFill>
              <a:prstDash val="solid"/>
              <a:round/>
              <a:headEnd type="none" w="med" len="med"/>
              <a:tailEnd type="none" w="med" len="med"/>
            </a:ln>
            <a:effectLst/>
          </p:spPr>
        </p:cxnSp>
        <p:cxnSp>
          <p:nvCxnSpPr>
            <p:cNvPr id="71" name="File"/>
            <p:cNvCxnSpPr/>
            <p:nvPr/>
          </p:nvCxnSpPr>
          <p:spPr bwMode="auto">
            <a:xfrm>
              <a:off x="5220072" y="2929508"/>
              <a:ext cx="1097731" cy="0"/>
            </a:xfrm>
            <a:prstGeom prst="line">
              <a:avLst/>
            </a:prstGeom>
            <a:noFill/>
            <a:ln w="28575" cap="flat" cmpd="sng" algn="ctr">
              <a:solidFill>
                <a:srgbClr val="000000"/>
              </a:solidFill>
              <a:prstDash val="solid"/>
              <a:round/>
              <a:headEnd type="none" w="med" len="med"/>
              <a:tailEnd type="none" w="med" len="med"/>
            </a:ln>
            <a:effectLst/>
          </p:spPr>
        </p:cxnSp>
        <p:cxnSp>
          <p:nvCxnSpPr>
            <p:cNvPr id="72" name="File"/>
            <p:cNvCxnSpPr/>
            <p:nvPr/>
          </p:nvCxnSpPr>
          <p:spPr bwMode="auto">
            <a:xfrm>
              <a:off x="5220072" y="3145532"/>
              <a:ext cx="1097731" cy="0"/>
            </a:xfrm>
            <a:prstGeom prst="line">
              <a:avLst/>
            </a:prstGeom>
            <a:noFill/>
            <a:ln w="28575" cap="flat" cmpd="sng" algn="ctr">
              <a:solidFill>
                <a:srgbClr val="000000"/>
              </a:solidFill>
              <a:prstDash val="solid"/>
              <a:round/>
              <a:headEnd type="none" w="med" len="med"/>
              <a:tailEnd type="none" w="med" len="med"/>
            </a:ln>
            <a:effectLst/>
          </p:spPr>
        </p:cxnSp>
        <p:sp>
          <p:nvSpPr>
            <p:cNvPr id="73" name="Details"/>
            <p:cNvSpPr/>
            <p:nvPr/>
          </p:nvSpPr>
          <p:spPr>
            <a:xfrm>
              <a:off x="4976187" y="3298096"/>
              <a:ext cx="1540029" cy="639524"/>
            </a:xfrm>
            <a:prstGeom prst="rect">
              <a:avLst/>
            </a:prstGeom>
            <a:solidFill>
              <a:schemeClr val="bg1"/>
            </a:solidFill>
            <a:ln>
              <a:solidFill>
                <a:schemeClr val="accent2"/>
              </a:solidFill>
            </a:ln>
          </p:spPr>
          <p:txBody>
            <a:bodyPr wrap="square" rtlCol="0" anchor="t">
              <a:noAutofit/>
            </a:bodyPr>
            <a:lstStyle/>
            <a:p>
              <a:endParaRPr lang="nb-NO" sz="1200" dirty="0" smtClean="0">
                <a:solidFill>
                  <a:schemeClr val="tx1"/>
                </a:solidFill>
                <a:latin typeface="+mj-lt"/>
              </a:endParaRPr>
            </a:p>
          </p:txBody>
        </p:sp>
      </p:grpSp>
      <p:grpSp>
        <p:nvGrpSpPr>
          <p:cNvPr id="9" name="Group 8"/>
          <p:cNvGrpSpPr/>
          <p:nvPr/>
        </p:nvGrpSpPr>
        <p:grpSpPr>
          <a:xfrm>
            <a:off x="395536" y="2639418"/>
            <a:ext cx="949128" cy="650130"/>
            <a:chOff x="2987823" y="1343274"/>
            <a:chExt cx="1008113" cy="650130"/>
          </a:xfrm>
        </p:grpSpPr>
        <p:sp>
          <p:nvSpPr>
            <p:cNvPr id="10" name="Rectangle 9"/>
            <p:cNvSpPr/>
            <p:nvPr/>
          </p:nvSpPr>
          <p:spPr>
            <a:xfrm>
              <a:off x="2987824" y="1343274"/>
              <a:ext cx="1008112" cy="6501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pic>
          <p:nvPicPr>
            <p:cNvPr id="11" name="Picture 10" descr="projekt.png"/>
            <p:cNvPicPr>
              <a:picLocks noChangeAspect="1"/>
            </p:cNvPicPr>
            <p:nvPr/>
          </p:nvPicPr>
          <p:blipFill>
            <a:blip r:embed="rId3" cstate="print"/>
            <a:stretch>
              <a:fillRect/>
            </a:stretch>
          </p:blipFill>
          <p:spPr>
            <a:xfrm>
              <a:off x="2987823" y="1563593"/>
              <a:ext cx="1008113" cy="232117"/>
            </a:xfrm>
            <a:prstGeom prst="rect">
              <a:avLst/>
            </a:prstGeom>
          </p:spPr>
        </p:pic>
      </p:grpSp>
      <p:pic>
        <p:nvPicPr>
          <p:cNvPr id="4" name="Picture 3" descr="case_png.jpg"/>
          <p:cNvPicPr>
            <a:picLocks noChangeAspect="1"/>
          </p:cNvPicPr>
          <p:nvPr/>
        </p:nvPicPr>
        <p:blipFill>
          <a:blip r:embed="rId4" cstate="print"/>
          <a:stretch>
            <a:fillRect/>
          </a:stretch>
        </p:blipFill>
        <p:spPr>
          <a:xfrm>
            <a:off x="395536" y="3505572"/>
            <a:ext cx="991948" cy="648072"/>
          </a:xfrm>
          <a:prstGeom prst="rect">
            <a:avLst/>
          </a:prstGeom>
        </p:spPr>
      </p:pic>
      <p:cxnSp>
        <p:nvCxnSpPr>
          <p:cNvPr id="79" name="Straight Connector 78"/>
          <p:cNvCxnSpPr/>
          <p:nvPr/>
        </p:nvCxnSpPr>
        <p:spPr>
          <a:xfrm>
            <a:off x="2627784" y="3649588"/>
            <a:ext cx="8640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1907704" y="3505572"/>
            <a:ext cx="648072" cy="230832"/>
          </a:xfrm>
          <a:prstGeom prst="rect">
            <a:avLst/>
          </a:prstGeom>
          <a:noFill/>
        </p:spPr>
        <p:txBody>
          <a:bodyPr wrap="square" rtlCol="0">
            <a:spAutoFit/>
          </a:bodyPr>
          <a:lstStyle/>
          <a:p>
            <a:r>
              <a:rPr lang="nb-NO" sz="900" b="1" dirty="0" smtClean="0"/>
              <a:t>Forløp:</a:t>
            </a:r>
            <a:endParaRPr lang="nb-NO" sz="900" b="1" dirty="0"/>
          </a:p>
        </p:txBody>
      </p:sp>
    </p:spTree>
    <p:extLst>
      <p:ext uri="{BB962C8B-B14F-4D97-AF65-F5344CB8AC3E}">
        <p14:creationId xmlns:p14="http://schemas.microsoft.com/office/powerpoint/2010/main" val="36249182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nb-NO" dirty="0" smtClean="0"/>
              <a:t>Den prosessen Ståle og gruppa laget fra en kunde, men noen </a:t>
            </a:r>
            <a:r>
              <a:rPr lang="nb-NO" dirty="0" err="1" smtClean="0"/>
              <a:t>systemgenererte</a:t>
            </a:r>
            <a:r>
              <a:rPr lang="nb-NO" dirty="0" smtClean="0"/>
              <a:t> aktiviteter og noen manuelle</a:t>
            </a:r>
            <a:endParaRPr lang="nb-NO" dirty="0"/>
          </a:p>
        </p:txBody>
      </p:sp>
      <p:sp>
        <p:nvSpPr>
          <p:cNvPr id="3" name="Title 2"/>
          <p:cNvSpPr>
            <a:spLocks noGrp="1"/>
          </p:cNvSpPr>
          <p:nvPr>
            <p:ph type="title"/>
          </p:nvPr>
        </p:nvSpPr>
        <p:spPr/>
        <p:txBody>
          <a:bodyPr/>
          <a:lstStyle/>
          <a:p>
            <a:r>
              <a:rPr lang="nb-NO" dirty="0" smtClean="0"/>
              <a:t>Eksempel</a:t>
            </a:r>
            <a:endParaRPr lang="nb-NO" dirty="0"/>
          </a:p>
        </p:txBody>
      </p:sp>
    </p:spTree>
    <p:extLst>
      <p:ext uri="{BB962C8B-B14F-4D97-AF65-F5344CB8AC3E}">
        <p14:creationId xmlns:p14="http://schemas.microsoft.com/office/powerpoint/2010/main" val="2119265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prstGeom prst="rect">
            <a:avLst/>
          </a:prstGeom>
        </p:spPr>
        <p:txBody>
          <a:bodyPr/>
          <a:lstStyle/>
          <a:p>
            <a:pPr eaLnBrk="1" hangingPunct="1"/>
            <a:r>
              <a:rPr lang="nb-NO" sz="2800" b="0" dirty="0" smtClean="0"/>
              <a:t>Prosess </a:t>
            </a:r>
            <a:br>
              <a:rPr lang="nb-NO" sz="2800" b="0" dirty="0" smtClean="0"/>
            </a:br>
            <a:r>
              <a:rPr lang="nb-NO" sz="2800" b="0" dirty="0" err="1" smtClean="0"/>
              <a:t>Forløpsmal</a:t>
            </a:r>
            <a:endParaRPr lang="sv-SE" sz="2800" b="0" dirty="0" smtClean="0"/>
          </a:p>
        </p:txBody>
      </p:sp>
      <p:graphicFrame>
        <p:nvGraphicFramePr>
          <p:cNvPr id="28" name="Content Placeholder 9"/>
          <p:cNvGraphicFramePr>
            <a:graphicFrameLocks noGrp="1"/>
          </p:cNvGraphicFramePr>
          <p:nvPr>
            <p:ph idx="10"/>
            <p:extLst>
              <p:ext uri="{D42A27DB-BD31-4B8C-83A1-F6EECF244321}">
                <p14:modId xmlns:p14="http://schemas.microsoft.com/office/powerpoint/2010/main" val="3893052613"/>
              </p:ext>
            </p:extLst>
          </p:nvPr>
        </p:nvGraphicFramePr>
        <p:xfrm>
          <a:off x="2987675" y="1535113"/>
          <a:ext cx="5472113" cy="3122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ontent Placeholder 1"/>
          <p:cNvSpPr>
            <a:spLocks noGrp="1"/>
          </p:cNvSpPr>
          <p:nvPr>
            <p:ph sz="quarter" idx="11"/>
          </p:nvPr>
        </p:nvSpPr>
        <p:spPr/>
        <p:txBody>
          <a:bodyPr/>
          <a:lstStyle/>
          <a:p>
            <a:endParaRPr lang="nb-NO"/>
          </a:p>
        </p:txBody>
      </p:sp>
      <p:sp>
        <p:nvSpPr>
          <p:cNvPr id="32772" name="Rectangle 8"/>
          <p:cNvSpPr>
            <a:spLocks noChangeArrowheads="1"/>
          </p:cNvSpPr>
          <p:nvPr/>
        </p:nvSpPr>
        <p:spPr bwMode="auto">
          <a:xfrm>
            <a:off x="0" y="5173"/>
            <a:ext cx="184731" cy="369332"/>
          </a:xfrm>
          <a:prstGeom prst="rect">
            <a:avLst/>
          </a:prstGeom>
          <a:noFill/>
          <a:ln w="9525">
            <a:noFill/>
            <a:miter lim="800000"/>
            <a:headEnd/>
            <a:tailEnd/>
          </a:ln>
        </p:spPr>
        <p:txBody>
          <a:bodyPr wrap="none" anchor="ctr">
            <a:spAutoFit/>
          </a:bodyPr>
          <a:lstStyle/>
          <a:p>
            <a:endParaRPr lang="sv-SE"/>
          </a:p>
        </p:txBody>
      </p:sp>
      <p:sp>
        <p:nvSpPr>
          <p:cNvPr id="32773" name="Rectangle 13"/>
          <p:cNvSpPr>
            <a:spLocks noChangeArrowheads="1"/>
          </p:cNvSpPr>
          <p:nvPr/>
        </p:nvSpPr>
        <p:spPr bwMode="auto">
          <a:xfrm>
            <a:off x="0" y="196996"/>
            <a:ext cx="184731" cy="369332"/>
          </a:xfrm>
          <a:prstGeom prst="rect">
            <a:avLst/>
          </a:prstGeom>
          <a:noFill/>
          <a:ln w="9525">
            <a:noFill/>
            <a:miter lim="800000"/>
            <a:headEnd/>
            <a:tailEnd/>
          </a:ln>
        </p:spPr>
        <p:txBody>
          <a:bodyPr wrap="none" anchor="ctr">
            <a:spAutoFit/>
          </a:bodyPr>
          <a:lstStyle/>
          <a:p>
            <a:endParaRPr lang="sv-SE"/>
          </a:p>
        </p:txBody>
      </p:sp>
      <p:sp>
        <p:nvSpPr>
          <p:cNvPr id="32776" name="Rectangle 32"/>
          <p:cNvSpPr>
            <a:spLocks noChangeArrowheads="1"/>
          </p:cNvSpPr>
          <p:nvPr/>
        </p:nvSpPr>
        <p:spPr bwMode="auto">
          <a:xfrm>
            <a:off x="0" y="196996"/>
            <a:ext cx="184731" cy="369332"/>
          </a:xfrm>
          <a:prstGeom prst="rect">
            <a:avLst/>
          </a:prstGeom>
          <a:noFill/>
          <a:ln w="9525">
            <a:noFill/>
            <a:miter lim="800000"/>
            <a:headEnd/>
            <a:tailEnd/>
          </a:ln>
        </p:spPr>
        <p:txBody>
          <a:bodyPr wrap="none" anchor="ctr">
            <a:spAutoFit/>
          </a:bodyPr>
          <a:lstStyle/>
          <a:p>
            <a:endParaRPr lang="sv-SE"/>
          </a:p>
        </p:txBody>
      </p:sp>
    </p:spTree>
    <p:extLst>
      <p:ext uri="{BB962C8B-B14F-4D97-AF65-F5344CB8AC3E}">
        <p14:creationId xmlns:p14="http://schemas.microsoft.com/office/powerpoint/2010/main" val="37854932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lstStyle/>
          <a:p>
            <a:endParaRPr lang="nb-NO"/>
          </a:p>
        </p:txBody>
      </p:sp>
      <p:sp>
        <p:nvSpPr>
          <p:cNvPr id="6" name="Content Placeholder 5"/>
          <p:cNvSpPr>
            <a:spLocks noGrp="1"/>
          </p:cNvSpPr>
          <p:nvPr>
            <p:ph sz="quarter" idx="16"/>
          </p:nvPr>
        </p:nvSpPr>
        <p:spPr/>
        <p:txBody>
          <a:bodyPr/>
          <a:lstStyle/>
          <a:p>
            <a:endParaRPr lang="nb-NO"/>
          </a:p>
        </p:txBody>
      </p:sp>
      <p:sp>
        <p:nvSpPr>
          <p:cNvPr id="5122" name="Rectangle 2"/>
          <p:cNvSpPr>
            <a:spLocks noGrp="1" noChangeArrowheads="1"/>
          </p:cNvSpPr>
          <p:nvPr>
            <p:ph type="title"/>
          </p:nvPr>
        </p:nvSpPr>
        <p:spPr/>
        <p:txBody>
          <a:bodyPr/>
          <a:lstStyle/>
          <a:p>
            <a:r>
              <a:rPr lang="nb-NO" sz="2600" dirty="0" smtClean="0">
                <a:solidFill>
                  <a:schemeClr val="accent3">
                    <a:lumMod val="75000"/>
                  </a:schemeClr>
                </a:solidFill>
                <a:latin typeface="+mn-lt"/>
              </a:rPr>
              <a:t>Rettigheter</a:t>
            </a:r>
            <a:r>
              <a:rPr lang="nb-NO" sz="2200" dirty="0" smtClean="0">
                <a:solidFill>
                  <a:schemeClr val="accent3">
                    <a:lumMod val="75000"/>
                  </a:schemeClr>
                </a:solidFill>
                <a:latin typeface="+mn-lt"/>
              </a:rPr>
              <a:t> </a:t>
            </a:r>
          </a:p>
        </p:txBody>
      </p:sp>
      <p:sp>
        <p:nvSpPr>
          <p:cNvPr id="4" name="Text Placeholder 3"/>
          <p:cNvSpPr>
            <a:spLocks noGrp="1"/>
          </p:cNvSpPr>
          <p:nvPr>
            <p:ph type="body" sz="quarter" idx="12"/>
          </p:nvPr>
        </p:nvSpPr>
        <p:spPr/>
        <p:txBody>
          <a:bodyPr/>
          <a:lstStyle/>
          <a:p>
            <a:endParaRPr lang="nb-NO">
              <a:latin typeface="+mn-lt"/>
            </a:endParaRPr>
          </a:p>
        </p:txBody>
      </p:sp>
      <p:sp>
        <p:nvSpPr>
          <p:cNvPr id="2" name="Content Placeholder 1"/>
          <p:cNvSpPr>
            <a:spLocks noGrp="1"/>
          </p:cNvSpPr>
          <p:nvPr>
            <p:ph sz="quarter" idx="10"/>
          </p:nvPr>
        </p:nvSpPr>
        <p:spPr/>
        <p:txBody>
          <a:bodyPr/>
          <a:lstStyle/>
          <a:p>
            <a:endParaRPr lang="nb-NO"/>
          </a:p>
        </p:txBody>
      </p:sp>
      <p:sp>
        <p:nvSpPr>
          <p:cNvPr id="3" name="Content Placeholder 2"/>
          <p:cNvSpPr>
            <a:spLocks noGrp="1"/>
          </p:cNvSpPr>
          <p:nvPr>
            <p:ph sz="quarter" idx="11"/>
          </p:nvPr>
        </p:nvSpPr>
        <p:spPr/>
        <p:txBody>
          <a:bodyPr/>
          <a:lstStyle/>
          <a:p>
            <a:endParaRPr lang="nb-NO"/>
          </a:p>
        </p:txBody>
      </p:sp>
    </p:spTree>
    <p:extLst>
      <p:ext uri="{BB962C8B-B14F-4D97-AF65-F5344CB8AC3E}">
        <p14:creationId xmlns:p14="http://schemas.microsoft.com/office/powerpoint/2010/main" val="1306807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latin typeface="+mn-lt"/>
              </a:rPr>
              <a:t>Rettigheter på element</a:t>
            </a:r>
            <a:endParaRPr lang="nb-NO" dirty="0">
              <a:latin typeface="+mn-lt"/>
            </a:endParaRPr>
          </a:p>
        </p:txBody>
      </p:sp>
      <p:sp>
        <p:nvSpPr>
          <p:cNvPr id="3" name="Content Placeholder 2"/>
          <p:cNvSpPr>
            <a:spLocks noGrp="1"/>
          </p:cNvSpPr>
          <p:nvPr>
            <p:ph idx="4294967295"/>
          </p:nvPr>
        </p:nvSpPr>
        <p:spPr>
          <a:xfrm>
            <a:off x="467940" y="1177925"/>
            <a:ext cx="8064500" cy="1143000"/>
          </a:xfrm>
          <a:prstGeom prst="rect">
            <a:avLst/>
          </a:prstGeom>
        </p:spPr>
        <p:txBody>
          <a:bodyPr/>
          <a:lstStyle/>
          <a:p>
            <a:r>
              <a:rPr lang="nb-NO" sz="1600" dirty="0" smtClean="0"/>
              <a:t>Rettigheter i 360 er enten systemgenerert eller manuelt lagt til på elementet.</a:t>
            </a:r>
            <a:endParaRPr lang="nb-NO" sz="1600" dirty="0"/>
          </a:p>
        </p:txBody>
      </p:sp>
      <p:grpSp>
        <p:nvGrpSpPr>
          <p:cNvPr id="4" name="Group 3"/>
          <p:cNvGrpSpPr/>
          <p:nvPr/>
        </p:nvGrpSpPr>
        <p:grpSpPr>
          <a:xfrm>
            <a:off x="785786" y="3512349"/>
            <a:ext cx="714378" cy="476254"/>
            <a:chOff x="1071537" y="3071812"/>
            <a:chExt cx="714378" cy="571505"/>
          </a:xfrm>
        </p:grpSpPr>
        <p:grpSp>
          <p:nvGrpSpPr>
            <p:cNvPr id="5" name="Group 28"/>
            <p:cNvGrpSpPr/>
            <p:nvPr/>
          </p:nvGrpSpPr>
          <p:grpSpPr>
            <a:xfrm>
              <a:off x="1071537" y="3071808"/>
              <a:ext cx="428628" cy="571504"/>
              <a:chOff x="1142976" y="4500570"/>
              <a:chExt cx="928694" cy="1214446"/>
            </a:xfrm>
          </p:grpSpPr>
          <p:sp>
            <p:nvSpPr>
              <p:cNvPr id="9" name="Isosceles Triangle 8"/>
              <p:cNvSpPr/>
              <p:nvPr/>
            </p:nvSpPr>
            <p:spPr>
              <a:xfrm>
                <a:off x="1142976" y="4929198"/>
                <a:ext cx="928694" cy="785818"/>
              </a:xfrm>
              <a:prstGeom prst="triangle">
                <a:avLst/>
              </a:prstGeom>
              <a:solidFill>
                <a:schemeClr val="bg1"/>
              </a:solidFill>
              <a:ln>
                <a:solidFill>
                  <a:schemeClr val="tx1"/>
                </a:solidFill>
              </a:ln>
            </p:spPr>
            <p:txBody>
              <a:bodyPr wrap="square" rtlCol="0" anchor="ctr">
                <a:noAutofit/>
              </a:bodyPr>
              <a:lstStyle/>
              <a:p>
                <a:pPr algn="ctr"/>
                <a:endParaRPr lang="sv-SE" sz="1200" dirty="0" smtClean="0">
                  <a:solidFill>
                    <a:schemeClr val="tx1"/>
                  </a:solidFill>
                </a:endParaRPr>
              </a:p>
            </p:txBody>
          </p:sp>
          <p:sp>
            <p:nvSpPr>
              <p:cNvPr id="10" name="Smiley Face 9"/>
              <p:cNvSpPr/>
              <p:nvPr/>
            </p:nvSpPr>
            <p:spPr>
              <a:xfrm>
                <a:off x="1214414" y="4500570"/>
                <a:ext cx="785818" cy="642942"/>
              </a:xfrm>
              <a:prstGeom prst="smileyFace">
                <a:avLst/>
              </a:prstGeom>
              <a:solidFill>
                <a:schemeClr val="bg1"/>
              </a:solidFill>
              <a:ln>
                <a:solidFill>
                  <a:schemeClr val="tx1"/>
                </a:solidFill>
              </a:ln>
            </p:spPr>
            <p:txBody>
              <a:bodyPr wrap="square" rtlCol="0" anchor="ctr">
                <a:noAutofit/>
              </a:bodyPr>
              <a:lstStyle/>
              <a:p>
                <a:pPr algn="ctr"/>
                <a:endParaRPr lang="sv-SE" sz="1200" dirty="0" smtClean="0">
                  <a:solidFill>
                    <a:schemeClr val="tx1"/>
                  </a:solidFill>
                </a:endParaRPr>
              </a:p>
            </p:txBody>
          </p:sp>
        </p:grpSp>
        <p:grpSp>
          <p:nvGrpSpPr>
            <p:cNvPr id="6" name="Group 56"/>
            <p:cNvGrpSpPr/>
            <p:nvPr/>
          </p:nvGrpSpPr>
          <p:grpSpPr>
            <a:xfrm>
              <a:off x="1273001" y="3357562"/>
              <a:ext cx="512904" cy="268944"/>
              <a:chOff x="2044199" y="3643309"/>
              <a:chExt cx="512908" cy="268947"/>
            </a:xfrm>
          </p:grpSpPr>
          <p:cxnSp>
            <p:nvCxnSpPr>
              <p:cNvPr id="7" name="Straight Connector 6"/>
              <p:cNvCxnSpPr>
                <a:stCxn id="9" idx="1"/>
              </p:cNvCxnSpPr>
              <p:nvPr/>
            </p:nvCxnSpPr>
            <p:spPr bwMode="auto">
              <a:xfrm rot="10800000" flipH="1" flipV="1">
                <a:off x="2044199" y="3727358"/>
                <a:ext cx="128691" cy="184898"/>
              </a:xfrm>
              <a:prstGeom prst="line">
                <a:avLst/>
              </a:prstGeom>
              <a:noFill/>
              <a:ln w="38100" cap="flat" cmpd="sng" algn="ctr">
                <a:solidFill>
                  <a:srgbClr val="0070C0"/>
                </a:solidFill>
                <a:prstDash val="solid"/>
                <a:round/>
                <a:headEnd type="none" w="med" len="med"/>
                <a:tailEnd type="none" w="med" len="med"/>
              </a:ln>
              <a:effectLst/>
            </p:spPr>
          </p:cxnSp>
          <p:cxnSp>
            <p:nvCxnSpPr>
              <p:cNvPr id="8" name="Straight Connector 7"/>
              <p:cNvCxnSpPr>
                <a:stCxn id="9" idx="3"/>
              </p:cNvCxnSpPr>
              <p:nvPr/>
            </p:nvCxnSpPr>
            <p:spPr bwMode="auto">
              <a:xfrm rot="5400000" flipH="1" flipV="1">
                <a:off x="2219761" y="3574906"/>
                <a:ext cx="268944" cy="405749"/>
              </a:xfrm>
              <a:prstGeom prst="line">
                <a:avLst/>
              </a:prstGeom>
              <a:noFill/>
              <a:ln w="38100" cap="flat" cmpd="sng" algn="ctr">
                <a:solidFill>
                  <a:srgbClr val="0070C0"/>
                </a:solidFill>
                <a:prstDash val="solid"/>
                <a:round/>
                <a:headEnd type="none" w="med" len="med"/>
                <a:tailEnd type="none" w="med" len="med"/>
              </a:ln>
              <a:effectLst/>
            </p:spPr>
          </p:cxnSp>
        </p:grpSp>
      </p:grpSp>
      <p:grpSp>
        <p:nvGrpSpPr>
          <p:cNvPr id="11" name="Group 10"/>
          <p:cNvGrpSpPr/>
          <p:nvPr/>
        </p:nvGrpSpPr>
        <p:grpSpPr>
          <a:xfrm>
            <a:off x="857225" y="2321715"/>
            <a:ext cx="571503" cy="654848"/>
            <a:chOff x="1151665" y="1938802"/>
            <a:chExt cx="571503" cy="785818"/>
          </a:xfrm>
        </p:grpSpPr>
        <p:grpSp>
          <p:nvGrpSpPr>
            <p:cNvPr id="12" name="Group 5"/>
            <p:cNvGrpSpPr/>
            <p:nvPr/>
          </p:nvGrpSpPr>
          <p:grpSpPr>
            <a:xfrm>
              <a:off x="1151665" y="1938802"/>
              <a:ext cx="571503" cy="785818"/>
              <a:chOff x="1285852" y="2928934"/>
              <a:chExt cx="1571636" cy="2357454"/>
            </a:xfrm>
          </p:grpSpPr>
          <p:sp>
            <p:nvSpPr>
              <p:cNvPr id="14" name="Block Arc 13"/>
              <p:cNvSpPr/>
              <p:nvPr/>
            </p:nvSpPr>
            <p:spPr>
              <a:xfrm rot="5400000">
                <a:off x="892943" y="3429000"/>
                <a:ext cx="2357454" cy="1357322"/>
              </a:xfrm>
              <a:prstGeom prst="blockArc">
                <a:avLst>
                  <a:gd name="adj1" fmla="val 3030264"/>
                  <a:gd name="adj2" fmla="val 18524503"/>
                  <a:gd name="adj3" fmla="val 21156"/>
                </a:avLst>
              </a:prstGeom>
              <a:solidFill>
                <a:schemeClr val="bg2"/>
              </a:solidFill>
              <a:ln>
                <a:solidFill>
                  <a:schemeClr val="tx2"/>
                </a:solidFill>
              </a:ln>
            </p:spPr>
            <p:txBody>
              <a:bodyPr wrap="square" rtlCol="0" anchor="ctr">
                <a:noAutofit/>
              </a:bodyPr>
              <a:lstStyle/>
              <a:p>
                <a:pPr algn="ctr"/>
                <a:endParaRPr lang="sv-SE" sz="1200" dirty="0" smtClean="0">
                  <a:solidFill>
                    <a:schemeClr val="tx1"/>
                  </a:solidFill>
                </a:endParaRPr>
              </a:p>
            </p:txBody>
          </p:sp>
          <p:sp>
            <p:nvSpPr>
              <p:cNvPr id="15" name="Rectangle 3"/>
              <p:cNvSpPr/>
              <p:nvPr/>
            </p:nvSpPr>
            <p:spPr>
              <a:xfrm>
                <a:off x="1285852" y="3857628"/>
                <a:ext cx="1571636" cy="1214446"/>
              </a:xfrm>
              <a:prstGeom prst="rect">
                <a:avLst/>
              </a:prstGeom>
              <a:solidFill>
                <a:schemeClr val="accent5"/>
              </a:solidFill>
              <a:ln>
                <a:solidFill>
                  <a:schemeClr val="tx2"/>
                </a:solidFill>
              </a:ln>
            </p:spPr>
            <p:txBody>
              <a:bodyPr wrap="square" rtlCol="0" anchor="ctr">
                <a:noAutofit/>
              </a:bodyPr>
              <a:lstStyle/>
              <a:p>
                <a:pPr algn="ctr"/>
                <a:endParaRPr lang="sv-SE" sz="1200" dirty="0" smtClean="0">
                  <a:solidFill>
                    <a:schemeClr val="tx1"/>
                  </a:solidFill>
                </a:endParaRPr>
              </a:p>
            </p:txBody>
          </p:sp>
        </p:grpSp>
        <p:sp>
          <p:nvSpPr>
            <p:cNvPr id="13" name="Rectangle 12"/>
            <p:cNvSpPr/>
            <p:nvPr/>
          </p:nvSpPr>
          <p:spPr>
            <a:xfrm>
              <a:off x="1321570" y="2428868"/>
              <a:ext cx="250034" cy="45719"/>
            </a:xfrm>
            <a:prstGeom prst="rect">
              <a:avLst/>
            </a:prstGeom>
            <a:solidFill>
              <a:srgbClr val="FF0000"/>
            </a:solidFill>
            <a:ln>
              <a:solidFill>
                <a:srgbClr val="FF0000"/>
              </a:solidFill>
            </a:ln>
          </p:spPr>
          <p:txBody>
            <a:bodyPr wrap="square" rtlCol="0" anchor="ctr">
              <a:noAutofit/>
            </a:bodyPr>
            <a:lstStyle/>
            <a:p>
              <a:pPr algn="ctr"/>
              <a:endParaRPr lang="sv-SE" sz="1200" dirty="0" smtClean="0">
                <a:solidFill>
                  <a:schemeClr val="tx1"/>
                </a:solidFill>
              </a:endParaRPr>
            </a:p>
          </p:txBody>
        </p:sp>
      </p:grpSp>
      <p:sp>
        <p:nvSpPr>
          <p:cNvPr id="16" name="TextBox 15"/>
          <p:cNvSpPr txBox="1"/>
          <p:nvPr/>
        </p:nvSpPr>
        <p:spPr>
          <a:xfrm>
            <a:off x="1643042" y="2262184"/>
            <a:ext cx="7286676" cy="654848"/>
          </a:xfrm>
          <a:prstGeom prst="rect">
            <a:avLst/>
          </a:prstGeom>
          <a:noFill/>
        </p:spPr>
        <p:txBody>
          <a:bodyPr wrap="square" lIns="72000" rIns="72000" rtlCol="0" anchor="ctr">
            <a:noAutofit/>
          </a:bodyPr>
          <a:lstStyle/>
          <a:p>
            <a:pPr marL="180975" indent="-180975">
              <a:buClr>
                <a:srgbClr val="C00000"/>
              </a:buClr>
              <a:buFont typeface="Wingdings" pitchFamily="2" charset="2"/>
              <a:buChar char="§"/>
            </a:pPr>
            <a:r>
              <a:rPr lang="nb-NO" dirty="0" smtClean="0">
                <a:solidFill>
                  <a:schemeClr val="tx2"/>
                </a:solidFill>
              </a:rPr>
              <a:t>System genererte rettigheter markeres med en hengelås</a:t>
            </a:r>
          </a:p>
          <a:p>
            <a:pPr marL="180975" indent="-180975">
              <a:buClr>
                <a:srgbClr val="C00000"/>
              </a:buClr>
              <a:buFont typeface="Wingdings" pitchFamily="2" charset="2"/>
              <a:buChar char="§"/>
            </a:pPr>
            <a:r>
              <a:rPr lang="nb-NO" dirty="0" smtClean="0">
                <a:solidFill>
                  <a:schemeClr val="tx2"/>
                </a:solidFill>
              </a:rPr>
              <a:t>Genereres automatisk fra metadata tilknyttet elementet</a:t>
            </a:r>
          </a:p>
          <a:p>
            <a:pPr marL="180975" indent="-180975">
              <a:buClr>
                <a:srgbClr val="C00000"/>
              </a:buClr>
              <a:buFont typeface="Wingdings" pitchFamily="2" charset="2"/>
              <a:buChar char="§"/>
            </a:pPr>
            <a:r>
              <a:rPr lang="nb-NO" dirty="0" smtClean="0">
                <a:solidFill>
                  <a:schemeClr val="tx2"/>
                </a:solidFill>
              </a:rPr>
              <a:t>For eksempel: ansvarlig person får automatisk rettigheter til elementet</a:t>
            </a:r>
          </a:p>
        </p:txBody>
      </p:sp>
      <p:sp>
        <p:nvSpPr>
          <p:cNvPr id="17" name="TextBox 16"/>
          <p:cNvSpPr txBox="1"/>
          <p:nvPr/>
        </p:nvSpPr>
        <p:spPr>
          <a:xfrm>
            <a:off x="1785918" y="3333754"/>
            <a:ext cx="6500826" cy="1190633"/>
          </a:xfrm>
          <a:prstGeom prst="rect">
            <a:avLst/>
          </a:prstGeom>
          <a:noFill/>
        </p:spPr>
        <p:txBody>
          <a:bodyPr wrap="square" lIns="72000" rIns="72000" rtlCol="0" anchor="ctr">
            <a:noAutofit/>
          </a:bodyPr>
          <a:lstStyle/>
          <a:p>
            <a:pPr marL="180975" indent="-180975">
              <a:buClr>
                <a:srgbClr val="C00000"/>
              </a:buClr>
              <a:buFont typeface="Wingdings" pitchFamily="2" charset="2"/>
              <a:buChar char="§"/>
            </a:pPr>
            <a:r>
              <a:rPr lang="nb-NO" dirty="0" smtClean="0">
                <a:solidFill>
                  <a:schemeClr val="tx2"/>
                </a:solidFill>
              </a:rPr>
              <a:t>Rettigheter som er satt manuelt kan endres og slettes</a:t>
            </a:r>
          </a:p>
          <a:p>
            <a:pPr marL="180975" indent="-180975">
              <a:buClr>
                <a:srgbClr val="C00000"/>
              </a:buClr>
              <a:buFont typeface="Wingdings" pitchFamily="2" charset="2"/>
              <a:buChar char="§"/>
            </a:pPr>
            <a:r>
              <a:rPr lang="nb-NO" dirty="0" smtClean="0">
                <a:solidFill>
                  <a:schemeClr val="tx2"/>
                </a:solidFill>
              </a:rPr>
              <a:t>Gis enten til en gruppe eller en bruker</a:t>
            </a:r>
          </a:p>
          <a:p>
            <a:pPr marL="180975" indent="-180975">
              <a:buClr>
                <a:srgbClr val="C00000"/>
              </a:buClr>
              <a:buFont typeface="Wingdings" pitchFamily="2" charset="2"/>
              <a:buChar char="§"/>
            </a:pPr>
            <a:endParaRPr lang="nb-NO" dirty="0" smtClean="0">
              <a:solidFill>
                <a:schemeClr val="tx2"/>
              </a:solidFill>
            </a:endParaRPr>
          </a:p>
        </p:txBody>
      </p:sp>
      <p:sp>
        <p:nvSpPr>
          <p:cNvPr id="18" name="Rectangle 17"/>
          <p:cNvSpPr/>
          <p:nvPr/>
        </p:nvSpPr>
        <p:spPr>
          <a:xfrm>
            <a:off x="785786" y="4599449"/>
            <a:ext cx="6643734" cy="369332"/>
          </a:xfrm>
          <a:prstGeom prst="rect">
            <a:avLst/>
          </a:prstGeom>
        </p:spPr>
        <p:txBody>
          <a:bodyPr wrap="square">
            <a:spAutoFit/>
          </a:bodyPr>
          <a:lstStyle/>
          <a:p>
            <a:pPr marL="180975" indent="-180975">
              <a:buClr>
                <a:srgbClr val="C00000"/>
              </a:buClr>
            </a:pPr>
            <a:r>
              <a:rPr lang="nb-NO" dirty="0" smtClean="0">
                <a:solidFill>
                  <a:schemeClr val="tx2"/>
                </a:solidFill>
              </a:rPr>
              <a:t>NB! Man kan aldri gi mer rettigheter enn man selv har!</a:t>
            </a:r>
          </a:p>
        </p:txBody>
      </p:sp>
    </p:spTree>
    <p:extLst>
      <p:ext uri="{BB962C8B-B14F-4D97-AF65-F5344CB8AC3E}">
        <p14:creationId xmlns:p14="http://schemas.microsoft.com/office/powerpoint/2010/main" val="2958769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latin typeface="+mn-lt"/>
              </a:rPr>
              <a:t>System genererte rettigheter</a:t>
            </a:r>
          </a:p>
        </p:txBody>
      </p:sp>
      <p:pic>
        <p:nvPicPr>
          <p:cNvPr id="4" name="Picture 5" descr="C:\Documents and Settings\hilde.jenssen\Desktop\ikoner til presentasjoner\document.png"/>
          <p:cNvPicPr>
            <a:picLocks noChangeAspect="1" noChangeArrowheads="1"/>
          </p:cNvPicPr>
          <p:nvPr/>
        </p:nvPicPr>
        <p:blipFill>
          <a:blip r:embed="rId3" cstate="print"/>
          <a:srcRect/>
          <a:stretch>
            <a:fillRect/>
          </a:stretch>
        </p:blipFill>
        <p:spPr bwMode="auto">
          <a:xfrm>
            <a:off x="2665346" y="1547803"/>
            <a:ext cx="3621167" cy="2678925"/>
          </a:xfrm>
          <a:prstGeom prst="rect">
            <a:avLst/>
          </a:prstGeom>
          <a:noFill/>
        </p:spPr>
      </p:pic>
      <p:grpSp>
        <p:nvGrpSpPr>
          <p:cNvPr id="3" name="Group 23"/>
          <p:cNvGrpSpPr/>
          <p:nvPr/>
        </p:nvGrpSpPr>
        <p:grpSpPr>
          <a:xfrm>
            <a:off x="5786446" y="1071550"/>
            <a:ext cx="1449850" cy="369332"/>
            <a:chOff x="6143636" y="1785926"/>
            <a:chExt cx="1449850" cy="443199"/>
          </a:xfrm>
        </p:grpSpPr>
        <p:sp>
          <p:nvSpPr>
            <p:cNvPr id="5" name="Rectangle 4"/>
            <p:cNvSpPr/>
            <p:nvPr/>
          </p:nvSpPr>
          <p:spPr>
            <a:xfrm>
              <a:off x="6357950" y="1785926"/>
              <a:ext cx="1235536" cy="443199"/>
            </a:xfrm>
            <a:prstGeom prst="rect">
              <a:avLst/>
            </a:prstGeom>
          </p:spPr>
          <p:txBody>
            <a:bodyPr wrap="square">
              <a:spAutoFit/>
            </a:bodyPr>
            <a:lstStyle/>
            <a:p>
              <a:pPr marL="180975" indent="-180975">
                <a:buClr>
                  <a:srgbClr val="C00000"/>
                </a:buClr>
              </a:pPr>
              <a:r>
                <a:rPr lang="nb-NO" dirty="0" smtClean="0">
                  <a:solidFill>
                    <a:schemeClr val="tx2"/>
                  </a:solidFill>
                </a:rPr>
                <a:t>Kontakter</a:t>
              </a:r>
            </a:p>
          </p:txBody>
        </p:sp>
        <p:grpSp>
          <p:nvGrpSpPr>
            <p:cNvPr id="6" name="Group 18"/>
            <p:cNvGrpSpPr/>
            <p:nvPr/>
          </p:nvGrpSpPr>
          <p:grpSpPr>
            <a:xfrm>
              <a:off x="6143636" y="1785926"/>
              <a:ext cx="214314" cy="285752"/>
              <a:chOff x="1151665" y="1938802"/>
              <a:chExt cx="571503" cy="785818"/>
            </a:xfrm>
          </p:grpSpPr>
          <p:grpSp>
            <p:nvGrpSpPr>
              <p:cNvPr id="7" name="Group 5"/>
              <p:cNvGrpSpPr/>
              <p:nvPr/>
            </p:nvGrpSpPr>
            <p:grpSpPr>
              <a:xfrm>
                <a:off x="1151665" y="1938802"/>
                <a:ext cx="571503" cy="785818"/>
                <a:chOff x="1285852" y="2928934"/>
                <a:chExt cx="1571636" cy="2357454"/>
              </a:xfrm>
            </p:grpSpPr>
            <p:sp>
              <p:nvSpPr>
                <p:cNvPr id="22" name="Block Arc 21"/>
                <p:cNvSpPr/>
                <p:nvPr/>
              </p:nvSpPr>
              <p:spPr>
                <a:xfrm rot="5400000">
                  <a:off x="892943" y="3429000"/>
                  <a:ext cx="2357454" cy="1357322"/>
                </a:xfrm>
                <a:prstGeom prst="blockArc">
                  <a:avLst>
                    <a:gd name="adj1" fmla="val 3030264"/>
                    <a:gd name="adj2" fmla="val 18524503"/>
                    <a:gd name="adj3" fmla="val 21156"/>
                  </a:avLst>
                </a:prstGeom>
                <a:solidFill>
                  <a:schemeClr val="bg2"/>
                </a:solidFill>
                <a:ln>
                  <a:solidFill>
                    <a:schemeClr val="tx2"/>
                  </a:solidFill>
                </a:ln>
              </p:spPr>
              <p:txBody>
                <a:bodyPr wrap="square" rtlCol="0" anchor="ctr">
                  <a:noAutofit/>
                </a:bodyPr>
                <a:lstStyle/>
                <a:p>
                  <a:pPr algn="ctr"/>
                  <a:endParaRPr lang="sv-SE" sz="1200" dirty="0" smtClean="0">
                    <a:solidFill>
                      <a:schemeClr val="tx1"/>
                    </a:solidFill>
                  </a:endParaRPr>
                </a:p>
              </p:txBody>
            </p:sp>
            <p:sp>
              <p:nvSpPr>
                <p:cNvPr id="23" name="Rectangle 3"/>
                <p:cNvSpPr/>
                <p:nvPr/>
              </p:nvSpPr>
              <p:spPr>
                <a:xfrm>
                  <a:off x="1285852" y="3857628"/>
                  <a:ext cx="1571636" cy="1214446"/>
                </a:xfrm>
                <a:prstGeom prst="rect">
                  <a:avLst/>
                </a:prstGeom>
                <a:solidFill>
                  <a:schemeClr val="accent5"/>
                </a:solidFill>
                <a:ln>
                  <a:solidFill>
                    <a:schemeClr val="tx2"/>
                  </a:solidFill>
                </a:ln>
              </p:spPr>
              <p:txBody>
                <a:bodyPr wrap="square" rtlCol="0" anchor="ctr">
                  <a:noAutofit/>
                </a:bodyPr>
                <a:lstStyle/>
                <a:p>
                  <a:pPr algn="ctr"/>
                  <a:endParaRPr lang="sv-SE" sz="1200" dirty="0" smtClean="0">
                    <a:solidFill>
                      <a:schemeClr val="tx1"/>
                    </a:solidFill>
                  </a:endParaRPr>
                </a:p>
              </p:txBody>
            </p:sp>
          </p:grpSp>
          <p:sp>
            <p:nvSpPr>
              <p:cNvPr id="21" name="Rectangle 20"/>
              <p:cNvSpPr/>
              <p:nvPr/>
            </p:nvSpPr>
            <p:spPr>
              <a:xfrm>
                <a:off x="1321570" y="2428868"/>
                <a:ext cx="250034" cy="45719"/>
              </a:xfrm>
              <a:prstGeom prst="rect">
                <a:avLst/>
              </a:prstGeom>
              <a:solidFill>
                <a:srgbClr val="FF0000"/>
              </a:solidFill>
              <a:ln>
                <a:solidFill>
                  <a:srgbClr val="FF0000"/>
                </a:solidFill>
              </a:ln>
            </p:spPr>
            <p:txBody>
              <a:bodyPr wrap="square" rtlCol="0" anchor="ctr">
                <a:noAutofit/>
              </a:bodyPr>
              <a:lstStyle/>
              <a:p>
                <a:pPr algn="ctr"/>
                <a:endParaRPr lang="sv-SE" sz="1200" dirty="0" smtClean="0">
                  <a:solidFill>
                    <a:schemeClr val="tx1"/>
                  </a:solidFill>
                </a:endParaRPr>
              </a:p>
            </p:txBody>
          </p:sp>
        </p:grpSp>
      </p:grpSp>
      <p:grpSp>
        <p:nvGrpSpPr>
          <p:cNvPr id="8" name="Group 29"/>
          <p:cNvGrpSpPr/>
          <p:nvPr/>
        </p:nvGrpSpPr>
        <p:grpSpPr>
          <a:xfrm>
            <a:off x="1428726" y="1190614"/>
            <a:ext cx="1285886" cy="369332"/>
            <a:chOff x="6143634" y="1785926"/>
            <a:chExt cx="1285886" cy="443199"/>
          </a:xfrm>
        </p:grpSpPr>
        <p:sp>
          <p:nvSpPr>
            <p:cNvPr id="31" name="Rectangle 30"/>
            <p:cNvSpPr/>
            <p:nvPr/>
          </p:nvSpPr>
          <p:spPr>
            <a:xfrm>
              <a:off x="6357950" y="1785926"/>
              <a:ext cx="1071570" cy="443199"/>
            </a:xfrm>
            <a:prstGeom prst="rect">
              <a:avLst/>
            </a:prstGeom>
          </p:spPr>
          <p:txBody>
            <a:bodyPr wrap="square">
              <a:spAutoFit/>
            </a:bodyPr>
            <a:lstStyle/>
            <a:p>
              <a:pPr marL="180975" indent="-180975">
                <a:buClr>
                  <a:srgbClr val="C00000"/>
                </a:buClr>
              </a:pPr>
              <a:r>
                <a:rPr lang="nb-NO" dirty="0" smtClean="0">
                  <a:solidFill>
                    <a:schemeClr val="tx2"/>
                  </a:solidFill>
                </a:rPr>
                <a:t>Ansvarlig</a:t>
              </a:r>
            </a:p>
          </p:txBody>
        </p:sp>
        <p:grpSp>
          <p:nvGrpSpPr>
            <p:cNvPr id="9" name="Group 18"/>
            <p:cNvGrpSpPr/>
            <p:nvPr/>
          </p:nvGrpSpPr>
          <p:grpSpPr>
            <a:xfrm>
              <a:off x="6143634" y="1785926"/>
              <a:ext cx="214313" cy="285752"/>
              <a:chOff x="1151665" y="1938802"/>
              <a:chExt cx="571503" cy="785818"/>
            </a:xfrm>
          </p:grpSpPr>
          <p:grpSp>
            <p:nvGrpSpPr>
              <p:cNvPr id="10" name="Group 32"/>
              <p:cNvGrpSpPr/>
              <p:nvPr/>
            </p:nvGrpSpPr>
            <p:grpSpPr>
              <a:xfrm>
                <a:off x="1151665" y="1938802"/>
                <a:ext cx="571503" cy="785818"/>
                <a:chOff x="1285852" y="2928934"/>
                <a:chExt cx="1571636" cy="2357454"/>
              </a:xfrm>
            </p:grpSpPr>
            <p:sp>
              <p:nvSpPr>
                <p:cNvPr id="35" name="Block Arc 34"/>
                <p:cNvSpPr/>
                <p:nvPr/>
              </p:nvSpPr>
              <p:spPr>
                <a:xfrm rot="5400000">
                  <a:off x="892943" y="3429000"/>
                  <a:ext cx="2357454" cy="1357322"/>
                </a:xfrm>
                <a:prstGeom prst="blockArc">
                  <a:avLst>
                    <a:gd name="adj1" fmla="val 3030264"/>
                    <a:gd name="adj2" fmla="val 18524503"/>
                    <a:gd name="adj3" fmla="val 21156"/>
                  </a:avLst>
                </a:prstGeom>
                <a:solidFill>
                  <a:schemeClr val="bg2"/>
                </a:solidFill>
                <a:ln>
                  <a:solidFill>
                    <a:schemeClr val="tx2"/>
                  </a:solidFill>
                </a:ln>
              </p:spPr>
              <p:txBody>
                <a:bodyPr wrap="square" rtlCol="0" anchor="ctr">
                  <a:noAutofit/>
                </a:bodyPr>
                <a:lstStyle/>
                <a:p>
                  <a:pPr algn="ctr"/>
                  <a:endParaRPr lang="sv-SE" sz="1200" dirty="0" smtClean="0">
                    <a:solidFill>
                      <a:schemeClr val="tx1"/>
                    </a:solidFill>
                  </a:endParaRPr>
                </a:p>
              </p:txBody>
            </p:sp>
            <p:sp>
              <p:nvSpPr>
                <p:cNvPr id="36" name="Rectangle 3"/>
                <p:cNvSpPr/>
                <p:nvPr/>
              </p:nvSpPr>
              <p:spPr>
                <a:xfrm>
                  <a:off x="1285852" y="3857628"/>
                  <a:ext cx="1571636" cy="1214446"/>
                </a:xfrm>
                <a:prstGeom prst="rect">
                  <a:avLst/>
                </a:prstGeom>
                <a:solidFill>
                  <a:schemeClr val="accent5"/>
                </a:solidFill>
                <a:ln>
                  <a:solidFill>
                    <a:schemeClr val="tx2"/>
                  </a:solidFill>
                </a:ln>
              </p:spPr>
              <p:txBody>
                <a:bodyPr wrap="square" rtlCol="0" anchor="ctr">
                  <a:noAutofit/>
                </a:bodyPr>
                <a:lstStyle/>
                <a:p>
                  <a:pPr algn="ctr"/>
                  <a:endParaRPr lang="sv-SE" sz="1200" dirty="0" smtClean="0">
                    <a:solidFill>
                      <a:schemeClr val="tx1"/>
                    </a:solidFill>
                  </a:endParaRPr>
                </a:p>
              </p:txBody>
            </p:sp>
          </p:grpSp>
          <p:sp>
            <p:nvSpPr>
              <p:cNvPr id="34" name="Rectangle 33"/>
              <p:cNvSpPr/>
              <p:nvPr/>
            </p:nvSpPr>
            <p:spPr>
              <a:xfrm>
                <a:off x="1321570" y="2428868"/>
                <a:ext cx="250034" cy="45719"/>
              </a:xfrm>
              <a:prstGeom prst="rect">
                <a:avLst/>
              </a:prstGeom>
              <a:solidFill>
                <a:srgbClr val="FF0000"/>
              </a:solidFill>
              <a:ln>
                <a:solidFill>
                  <a:srgbClr val="FF0000"/>
                </a:solidFill>
              </a:ln>
            </p:spPr>
            <p:txBody>
              <a:bodyPr wrap="square" rtlCol="0" anchor="ctr">
                <a:noAutofit/>
              </a:bodyPr>
              <a:lstStyle/>
              <a:p>
                <a:pPr algn="ctr"/>
                <a:endParaRPr lang="sv-SE" sz="1200" dirty="0" smtClean="0">
                  <a:solidFill>
                    <a:schemeClr val="tx1"/>
                  </a:solidFill>
                </a:endParaRPr>
              </a:p>
            </p:txBody>
          </p:sp>
        </p:grpSp>
      </p:grpSp>
      <p:grpSp>
        <p:nvGrpSpPr>
          <p:cNvPr id="11" name="Group 36"/>
          <p:cNvGrpSpPr/>
          <p:nvPr/>
        </p:nvGrpSpPr>
        <p:grpSpPr>
          <a:xfrm>
            <a:off x="571469" y="2337245"/>
            <a:ext cx="1607357" cy="646331"/>
            <a:chOff x="6143634" y="1785926"/>
            <a:chExt cx="1285886" cy="775598"/>
          </a:xfrm>
        </p:grpSpPr>
        <p:sp>
          <p:nvSpPr>
            <p:cNvPr id="38" name="Rectangle 37"/>
            <p:cNvSpPr/>
            <p:nvPr/>
          </p:nvSpPr>
          <p:spPr>
            <a:xfrm>
              <a:off x="6357950" y="1785926"/>
              <a:ext cx="1071570" cy="775598"/>
            </a:xfrm>
            <a:prstGeom prst="rect">
              <a:avLst/>
            </a:prstGeom>
          </p:spPr>
          <p:txBody>
            <a:bodyPr wrap="square">
              <a:spAutoFit/>
            </a:bodyPr>
            <a:lstStyle/>
            <a:p>
              <a:pPr marL="180975" indent="-180975">
                <a:buClr>
                  <a:srgbClr val="C00000"/>
                </a:buClr>
              </a:pPr>
              <a:r>
                <a:rPr lang="nb-NO" dirty="0" smtClean="0">
                  <a:solidFill>
                    <a:schemeClr val="tx2"/>
                  </a:solidFill>
                </a:rPr>
                <a:t>Oppretter</a:t>
              </a:r>
            </a:p>
          </p:txBody>
        </p:sp>
        <p:grpSp>
          <p:nvGrpSpPr>
            <p:cNvPr id="12" name="Group 18"/>
            <p:cNvGrpSpPr/>
            <p:nvPr/>
          </p:nvGrpSpPr>
          <p:grpSpPr>
            <a:xfrm>
              <a:off x="6143634" y="1785926"/>
              <a:ext cx="214313" cy="285752"/>
              <a:chOff x="1151665" y="1938802"/>
              <a:chExt cx="571503" cy="785818"/>
            </a:xfrm>
          </p:grpSpPr>
          <p:grpSp>
            <p:nvGrpSpPr>
              <p:cNvPr id="13" name="Group 39"/>
              <p:cNvGrpSpPr/>
              <p:nvPr/>
            </p:nvGrpSpPr>
            <p:grpSpPr>
              <a:xfrm>
                <a:off x="1151665" y="1938802"/>
                <a:ext cx="571503" cy="785818"/>
                <a:chOff x="1285852" y="2928934"/>
                <a:chExt cx="1571636" cy="2357454"/>
              </a:xfrm>
            </p:grpSpPr>
            <p:sp>
              <p:nvSpPr>
                <p:cNvPr id="42" name="Block Arc 41"/>
                <p:cNvSpPr/>
                <p:nvPr/>
              </p:nvSpPr>
              <p:spPr>
                <a:xfrm rot="5400000">
                  <a:off x="892943" y="3429000"/>
                  <a:ext cx="2357454" cy="1357322"/>
                </a:xfrm>
                <a:prstGeom prst="blockArc">
                  <a:avLst>
                    <a:gd name="adj1" fmla="val 3030264"/>
                    <a:gd name="adj2" fmla="val 18524503"/>
                    <a:gd name="adj3" fmla="val 21156"/>
                  </a:avLst>
                </a:prstGeom>
                <a:solidFill>
                  <a:schemeClr val="bg2"/>
                </a:solidFill>
                <a:ln>
                  <a:solidFill>
                    <a:schemeClr val="tx2"/>
                  </a:solidFill>
                </a:ln>
              </p:spPr>
              <p:txBody>
                <a:bodyPr wrap="square" rtlCol="0" anchor="ctr">
                  <a:noAutofit/>
                </a:bodyPr>
                <a:lstStyle/>
                <a:p>
                  <a:pPr algn="ctr"/>
                  <a:endParaRPr lang="sv-SE" sz="1200" dirty="0" smtClean="0">
                    <a:solidFill>
                      <a:schemeClr val="tx1"/>
                    </a:solidFill>
                  </a:endParaRPr>
                </a:p>
              </p:txBody>
            </p:sp>
            <p:sp>
              <p:nvSpPr>
                <p:cNvPr id="43" name="Rectangle 3"/>
                <p:cNvSpPr/>
                <p:nvPr/>
              </p:nvSpPr>
              <p:spPr>
                <a:xfrm>
                  <a:off x="1285852" y="3857628"/>
                  <a:ext cx="1571636" cy="1214446"/>
                </a:xfrm>
                <a:prstGeom prst="rect">
                  <a:avLst/>
                </a:prstGeom>
                <a:solidFill>
                  <a:schemeClr val="accent5"/>
                </a:solidFill>
                <a:ln>
                  <a:solidFill>
                    <a:schemeClr val="tx2"/>
                  </a:solidFill>
                </a:ln>
              </p:spPr>
              <p:txBody>
                <a:bodyPr wrap="square" rtlCol="0" anchor="ctr">
                  <a:noAutofit/>
                </a:bodyPr>
                <a:lstStyle/>
                <a:p>
                  <a:pPr algn="ctr"/>
                  <a:endParaRPr lang="sv-SE" sz="1200" dirty="0" smtClean="0">
                    <a:solidFill>
                      <a:schemeClr val="tx1"/>
                    </a:solidFill>
                  </a:endParaRPr>
                </a:p>
              </p:txBody>
            </p:sp>
          </p:grpSp>
          <p:sp>
            <p:nvSpPr>
              <p:cNvPr id="41" name="Rectangle 40"/>
              <p:cNvSpPr/>
              <p:nvPr/>
            </p:nvSpPr>
            <p:spPr>
              <a:xfrm>
                <a:off x="1321570" y="2428868"/>
                <a:ext cx="250034" cy="45719"/>
              </a:xfrm>
              <a:prstGeom prst="rect">
                <a:avLst/>
              </a:prstGeom>
              <a:solidFill>
                <a:srgbClr val="FF0000"/>
              </a:solidFill>
              <a:ln>
                <a:solidFill>
                  <a:srgbClr val="FF0000"/>
                </a:solidFill>
              </a:ln>
            </p:spPr>
            <p:txBody>
              <a:bodyPr wrap="square" rtlCol="0" anchor="ctr">
                <a:noAutofit/>
              </a:bodyPr>
              <a:lstStyle/>
              <a:p>
                <a:pPr algn="ctr"/>
                <a:endParaRPr lang="sv-SE" sz="1200" dirty="0" smtClean="0">
                  <a:solidFill>
                    <a:schemeClr val="tx1"/>
                  </a:solidFill>
                </a:endParaRPr>
              </a:p>
            </p:txBody>
          </p:sp>
        </p:grpSp>
      </p:grpSp>
      <p:sp>
        <p:nvSpPr>
          <p:cNvPr id="44" name="Title 1"/>
          <p:cNvSpPr txBox="1">
            <a:spLocks/>
          </p:cNvSpPr>
          <p:nvPr/>
        </p:nvSpPr>
        <p:spPr bwMode="auto">
          <a:xfrm>
            <a:off x="3143241" y="1785930"/>
            <a:ext cx="1309669" cy="660136"/>
          </a:xfrm>
          <a:prstGeom prst="rect">
            <a:avLst/>
          </a:prstGeom>
          <a:noFill/>
          <a:ln w="9525">
            <a:noFill/>
            <a:miter lim="800000"/>
            <a:headEnd/>
            <a:tailEnd/>
          </a:ln>
        </p:spPr>
        <p:txBody>
          <a:bodyPr vert="horz" wrap="square" lIns="72000" tIns="45720" rIns="7200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b-NO" sz="2400" b="0" i="0" u="none" strike="noStrike" kern="0" cap="none" spc="0" normalizeH="0" baseline="0" noProof="0" dirty="0" smtClean="0">
                <a:ln>
                  <a:noFill/>
                </a:ln>
                <a:solidFill>
                  <a:srgbClr val="4D4D4D"/>
                </a:solidFill>
                <a:effectLst/>
                <a:uLnTx/>
                <a:uFillTx/>
                <a:ea typeface="+mj-ea"/>
                <a:cs typeface="+mj-cs"/>
              </a:rPr>
              <a:t>Lagre</a:t>
            </a:r>
          </a:p>
        </p:txBody>
      </p:sp>
      <p:grpSp>
        <p:nvGrpSpPr>
          <p:cNvPr id="14" name="Group 70"/>
          <p:cNvGrpSpPr/>
          <p:nvPr/>
        </p:nvGrpSpPr>
        <p:grpSpPr>
          <a:xfrm>
            <a:off x="5500694" y="4539917"/>
            <a:ext cx="1928828" cy="369332"/>
            <a:chOff x="6143634" y="1785926"/>
            <a:chExt cx="1928828" cy="443199"/>
          </a:xfrm>
        </p:grpSpPr>
        <p:sp>
          <p:nvSpPr>
            <p:cNvPr id="72" name="Rectangle 71"/>
            <p:cNvSpPr/>
            <p:nvPr/>
          </p:nvSpPr>
          <p:spPr>
            <a:xfrm>
              <a:off x="6357950" y="1785926"/>
              <a:ext cx="1714512" cy="443199"/>
            </a:xfrm>
            <a:prstGeom prst="rect">
              <a:avLst/>
            </a:prstGeom>
          </p:spPr>
          <p:txBody>
            <a:bodyPr wrap="square">
              <a:spAutoFit/>
            </a:bodyPr>
            <a:lstStyle/>
            <a:p>
              <a:pPr marL="180975" indent="-180975">
                <a:buClr>
                  <a:srgbClr val="C00000"/>
                </a:buClr>
              </a:pPr>
              <a:r>
                <a:rPr lang="nb-NO" dirty="0" smtClean="0">
                  <a:solidFill>
                    <a:schemeClr val="tx2"/>
                  </a:solidFill>
                </a:rPr>
                <a:t>Ekstra kontakt</a:t>
              </a:r>
            </a:p>
          </p:txBody>
        </p:sp>
        <p:grpSp>
          <p:nvGrpSpPr>
            <p:cNvPr id="15" name="Group 18"/>
            <p:cNvGrpSpPr/>
            <p:nvPr/>
          </p:nvGrpSpPr>
          <p:grpSpPr>
            <a:xfrm>
              <a:off x="6143634" y="1785926"/>
              <a:ext cx="214313" cy="285752"/>
              <a:chOff x="1151665" y="1938802"/>
              <a:chExt cx="571503" cy="785818"/>
            </a:xfrm>
          </p:grpSpPr>
          <p:grpSp>
            <p:nvGrpSpPr>
              <p:cNvPr id="16" name="Group 32"/>
              <p:cNvGrpSpPr/>
              <p:nvPr/>
            </p:nvGrpSpPr>
            <p:grpSpPr>
              <a:xfrm>
                <a:off x="1151665" y="1938802"/>
                <a:ext cx="571503" cy="785818"/>
                <a:chOff x="1285852" y="2928934"/>
                <a:chExt cx="1571636" cy="2357454"/>
              </a:xfrm>
            </p:grpSpPr>
            <p:sp>
              <p:nvSpPr>
                <p:cNvPr id="76" name="Block Arc 75"/>
                <p:cNvSpPr/>
                <p:nvPr/>
              </p:nvSpPr>
              <p:spPr>
                <a:xfrm rot="5400000">
                  <a:off x="892943" y="3429000"/>
                  <a:ext cx="2357454" cy="1357322"/>
                </a:xfrm>
                <a:prstGeom prst="blockArc">
                  <a:avLst>
                    <a:gd name="adj1" fmla="val 3030264"/>
                    <a:gd name="adj2" fmla="val 18524503"/>
                    <a:gd name="adj3" fmla="val 21156"/>
                  </a:avLst>
                </a:prstGeom>
                <a:solidFill>
                  <a:schemeClr val="bg2"/>
                </a:solidFill>
                <a:ln>
                  <a:solidFill>
                    <a:schemeClr val="tx2"/>
                  </a:solidFill>
                </a:ln>
              </p:spPr>
              <p:txBody>
                <a:bodyPr wrap="square" rtlCol="0" anchor="ctr">
                  <a:noAutofit/>
                </a:bodyPr>
                <a:lstStyle/>
                <a:p>
                  <a:pPr algn="ctr"/>
                  <a:endParaRPr lang="sv-SE" sz="1200" dirty="0" smtClean="0">
                    <a:solidFill>
                      <a:schemeClr val="tx1"/>
                    </a:solidFill>
                  </a:endParaRPr>
                </a:p>
              </p:txBody>
            </p:sp>
            <p:sp>
              <p:nvSpPr>
                <p:cNvPr id="77" name="Rectangle 3"/>
                <p:cNvSpPr/>
                <p:nvPr/>
              </p:nvSpPr>
              <p:spPr>
                <a:xfrm>
                  <a:off x="1285852" y="3857628"/>
                  <a:ext cx="1571636" cy="1214446"/>
                </a:xfrm>
                <a:prstGeom prst="rect">
                  <a:avLst/>
                </a:prstGeom>
                <a:solidFill>
                  <a:schemeClr val="accent5"/>
                </a:solidFill>
                <a:ln>
                  <a:solidFill>
                    <a:schemeClr val="tx2"/>
                  </a:solidFill>
                </a:ln>
              </p:spPr>
              <p:txBody>
                <a:bodyPr wrap="square" rtlCol="0" anchor="ctr">
                  <a:noAutofit/>
                </a:bodyPr>
                <a:lstStyle/>
                <a:p>
                  <a:pPr algn="ctr"/>
                  <a:endParaRPr lang="sv-SE" sz="1200" dirty="0" smtClean="0">
                    <a:solidFill>
                      <a:schemeClr val="tx1"/>
                    </a:solidFill>
                  </a:endParaRPr>
                </a:p>
              </p:txBody>
            </p:sp>
          </p:grpSp>
          <p:sp>
            <p:nvSpPr>
              <p:cNvPr id="75" name="Rectangle 74"/>
              <p:cNvSpPr/>
              <p:nvPr/>
            </p:nvSpPr>
            <p:spPr>
              <a:xfrm>
                <a:off x="1321570" y="2428868"/>
                <a:ext cx="250034" cy="45719"/>
              </a:xfrm>
              <a:prstGeom prst="rect">
                <a:avLst/>
              </a:prstGeom>
              <a:solidFill>
                <a:srgbClr val="FF0000"/>
              </a:solidFill>
              <a:ln>
                <a:solidFill>
                  <a:srgbClr val="FF0000"/>
                </a:solidFill>
              </a:ln>
            </p:spPr>
            <p:txBody>
              <a:bodyPr wrap="square" rtlCol="0" anchor="ctr">
                <a:noAutofit/>
              </a:bodyPr>
              <a:lstStyle/>
              <a:p>
                <a:pPr algn="ctr"/>
                <a:endParaRPr lang="sv-SE" sz="1200" dirty="0" smtClean="0">
                  <a:solidFill>
                    <a:schemeClr val="tx1"/>
                  </a:solidFill>
                </a:endParaRPr>
              </a:p>
            </p:txBody>
          </p:sp>
        </p:grpSp>
      </p:grpSp>
      <p:grpSp>
        <p:nvGrpSpPr>
          <p:cNvPr id="17" name="Group 77"/>
          <p:cNvGrpSpPr/>
          <p:nvPr/>
        </p:nvGrpSpPr>
        <p:grpSpPr>
          <a:xfrm>
            <a:off x="785784" y="4539917"/>
            <a:ext cx="2143142" cy="369332"/>
            <a:chOff x="6143634" y="1785926"/>
            <a:chExt cx="2143142" cy="443199"/>
          </a:xfrm>
        </p:grpSpPr>
        <p:sp>
          <p:nvSpPr>
            <p:cNvPr id="79" name="Rectangle 78"/>
            <p:cNvSpPr/>
            <p:nvPr/>
          </p:nvSpPr>
          <p:spPr>
            <a:xfrm>
              <a:off x="6357950" y="1785926"/>
              <a:ext cx="1928826" cy="443199"/>
            </a:xfrm>
            <a:prstGeom prst="rect">
              <a:avLst/>
            </a:prstGeom>
          </p:spPr>
          <p:txBody>
            <a:bodyPr wrap="square">
              <a:spAutoFit/>
            </a:bodyPr>
            <a:lstStyle/>
            <a:p>
              <a:pPr marL="180975" indent="-180975">
                <a:buClr>
                  <a:srgbClr val="C00000"/>
                </a:buClr>
              </a:pPr>
              <a:r>
                <a:rPr lang="nb-NO" dirty="0" smtClean="0">
                  <a:solidFill>
                    <a:schemeClr val="tx2"/>
                  </a:solidFill>
                </a:rPr>
                <a:t>Endre Ansvarlig</a:t>
              </a:r>
            </a:p>
          </p:txBody>
        </p:sp>
        <p:grpSp>
          <p:nvGrpSpPr>
            <p:cNvPr id="18" name="Group 18"/>
            <p:cNvGrpSpPr/>
            <p:nvPr/>
          </p:nvGrpSpPr>
          <p:grpSpPr>
            <a:xfrm>
              <a:off x="6143634" y="1785926"/>
              <a:ext cx="214313" cy="285752"/>
              <a:chOff x="1151665" y="1938802"/>
              <a:chExt cx="571503" cy="785818"/>
            </a:xfrm>
          </p:grpSpPr>
          <p:grpSp>
            <p:nvGrpSpPr>
              <p:cNvPr id="19" name="Group 32"/>
              <p:cNvGrpSpPr/>
              <p:nvPr/>
            </p:nvGrpSpPr>
            <p:grpSpPr>
              <a:xfrm>
                <a:off x="1151665" y="1938802"/>
                <a:ext cx="571503" cy="785818"/>
                <a:chOff x="1285852" y="2928934"/>
                <a:chExt cx="1571636" cy="2357454"/>
              </a:xfrm>
            </p:grpSpPr>
            <p:sp>
              <p:nvSpPr>
                <p:cNvPr id="83" name="Block Arc 82"/>
                <p:cNvSpPr/>
                <p:nvPr/>
              </p:nvSpPr>
              <p:spPr>
                <a:xfrm rot="5400000">
                  <a:off x="892943" y="3429000"/>
                  <a:ext cx="2357454" cy="1357322"/>
                </a:xfrm>
                <a:prstGeom prst="blockArc">
                  <a:avLst>
                    <a:gd name="adj1" fmla="val 3030264"/>
                    <a:gd name="adj2" fmla="val 18524503"/>
                    <a:gd name="adj3" fmla="val 21156"/>
                  </a:avLst>
                </a:prstGeom>
                <a:solidFill>
                  <a:schemeClr val="bg2"/>
                </a:solidFill>
                <a:ln>
                  <a:solidFill>
                    <a:schemeClr val="tx2"/>
                  </a:solidFill>
                </a:ln>
              </p:spPr>
              <p:txBody>
                <a:bodyPr wrap="square" rtlCol="0" anchor="ctr">
                  <a:noAutofit/>
                </a:bodyPr>
                <a:lstStyle/>
                <a:p>
                  <a:pPr algn="ctr"/>
                  <a:endParaRPr lang="sv-SE" sz="1200" dirty="0" smtClean="0">
                    <a:solidFill>
                      <a:schemeClr val="tx1"/>
                    </a:solidFill>
                  </a:endParaRPr>
                </a:p>
              </p:txBody>
            </p:sp>
            <p:sp>
              <p:nvSpPr>
                <p:cNvPr id="84" name="Rectangle 3"/>
                <p:cNvSpPr/>
                <p:nvPr/>
              </p:nvSpPr>
              <p:spPr>
                <a:xfrm>
                  <a:off x="1285852" y="3857628"/>
                  <a:ext cx="1571636" cy="1214446"/>
                </a:xfrm>
                <a:prstGeom prst="rect">
                  <a:avLst/>
                </a:prstGeom>
                <a:solidFill>
                  <a:schemeClr val="accent5"/>
                </a:solidFill>
                <a:ln>
                  <a:solidFill>
                    <a:schemeClr val="tx2"/>
                  </a:solidFill>
                </a:ln>
              </p:spPr>
              <p:txBody>
                <a:bodyPr wrap="square" rtlCol="0" anchor="ctr">
                  <a:noAutofit/>
                </a:bodyPr>
                <a:lstStyle/>
                <a:p>
                  <a:pPr algn="ctr"/>
                  <a:endParaRPr lang="sv-SE" sz="1200" dirty="0" smtClean="0">
                    <a:solidFill>
                      <a:schemeClr val="tx1"/>
                    </a:solidFill>
                  </a:endParaRPr>
                </a:p>
              </p:txBody>
            </p:sp>
          </p:grpSp>
          <p:sp>
            <p:nvSpPr>
              <p:cNvPr id="82" name="Rectangle 81"/>
              <p:cNvSpPr/>
              <p:nvPr/>
            </p:nvSpPr>
            <p:spPr>
              <a:xfrm>
                <a:off x="1321570" y="2428868"/>
                <a:ext cx="250034" cy="45719"/>
              </a:xfrm>
              <a:prstGeom prst="rect">
                <a:avLst/>
              </a:prstGeom>
              <a:solidFill>
                <a:srgbClr val="FF0000"/>
              </a:solidFill>
              <a:ln>
                <a:solidFill>
                  <a:srgbClr val="FF0000"/>
                </a:solidFill>
              </a:ln>
            </p:spPr>
            <p:txBody>
              <a:bodyPr wrap="square" rtlCol="0" anchor="ctr">
                <a:noAutofit/>
              </a:bodyPr>
              <a:lstStyle/>
              <a:p>
                <a:pPr algn="ctr"/>
                <a:endParaRPr lang="sv-SE" sz="1200" dirty="0" smtClean="0">
                  <a:solidFill>
                    <a:schemeClr val="tx1"/>
                  </a:solidFill>
                </a:endParaRPr>
              </a:p>
            </p:txBody>
          </p:sp>
        </p:grpSp>
      </p:grpSp>
      <p:grpSp>
        <p:nvGrpSpPr>
          <p:cNvPr id="20" name="Group 109"/>
          <p:cNvGrpSpPr/>
          <p:nvPr/>
        </p:nvGrpSpPr>
        <p:grpSpPr>
          <a:xfrm>
            <a:off x="3071802" y="2678905"/>
            <a:ext cx="2500330" cy="178595"/>
            <a:chOff x="3643306" y="3429000"/>
            <a:chExt cx="2174200" cy="214314"/>
          </a:xfrm>
        </p:grpSpPr>
        <p:cxnSp>
          <p:nvCxnSpPr>
            <p:cNvPr id="89" name="Straight Connector 88"/>
            <p:cNvCxnSpPr/>
            <p:nvPr/>
          </p:nvCxnSpPr>
          <p:spPr bwMode="auto">
            <a:xfrm>
              <a:off x="3857620" y="3571876"/>
              <a:ext cx="1959886" cy="0"/>
            </a:xfrm>
            <a:prstGeom prst="line">
              <a:avLst/>
            </a:prstGeom>
            <a:noFill/>
            <a:ln w="38100" cap="flat" cmpd="sng" algn="ctr">
              <a:solidFill>
                <a:schemeClr val="tx2"/>
              </a:solidFill>
              <a:prstDash val="solid"/>
              <a:round/>
              <a:headEnd type="none" w="med" len="med"/>
              <a:tailEnd type="none" w="med" len="med"/>
            </a:ln>
            <a:effectLst/>
          </p:spPr>
        </p:cxnSp>
        <p:grpSp>
          <p:nvGrpSpPr>
            <p:cNvPr id="24" name="Group 55"/>
            <p:cNvGrpSpPr/>
            <p:nvPr/>
          </p:nvGrpSpPr>
          <p:grpSpPr>
            <a:xfrm>
              <a:off x="3643306" y="3429000"/>
              <a:ext cx="142876" cy="214314"/>
              <a:chOff x="1151665" y="1938802"/>
              <a:chExt cx="571503" cy="785818"/>
            </a:xfrm>
          </p:grpSpPr>
          <p:grpSp>
            <p:nvGrpSpPr>
              <p:cNvPr id="25" name="Group 5"/>
              <p:cNvGrpSpPr/>
              <p:nvPr/>
            </p:nvGrpSpPr>
            <p:grpSpPr>
              <a:xfrm>
                <a:off x="1151665" y="1938802"/>
                <a:ext cx="571503" cy="785818"/>
                <a:chOff x="1285852" y="2928934"/>
                <a:chExt cx="1571636" cy="2357454"/>
              </a:xfrm>
            </p:grpSpPr>
            <p:sp>
              <p:nvSpPr>
                <p:cNvPr id="100" name="Block Arc 99"/>
                <p:cNvSpPr/>
                <p:nvPr/>
              </p:nvSpPr>
              <p:spPr>
                <a:xfrm rot="5400000">
                  <a:off x="892943" y="3429000"/>
                  <a:ext cx="2357454" cy="1357322"/>
                </a:xfrm>
                <a:prstGeom prst="blockArc">
                  <a:avLst>
                    <a:gd name="adj1" fmla="val 3030264"/>
                    <a:gd name="adj2" fmla="val 18524503"/>
                    <a:gd name="adj3" fmla="val 21156"/>
                  </a:avLst>
                </a:prstGeom>
                <a:solidFill>
                  <a:schemeClr val="bg2"/>
                </a:solidFill>
                <a:ln>
                  <a:solidFill>
                    <a:schemeClr val="tx2"/>
                  </a:solidFill>
                </a:ln>
              </p:spPr>
              <p:txBody>
                <a:bodyPr wrap="square" rtlCol="0" anchor="ctr">
                  <a:noAutofit/>
                </a:bodyPr>
                <a:lstStyle/>
                <a:p>
                  <a:pPr algn="ctr"/>
                  <a:endParaRPr lang="sv-SE" sz="1200" dirty="0" smtClean="0">
                    <a:solidFill>
                      <a:schemeClr val="tx1"/>
                    </a:solidFill>
                  </a:endParaRPr>
                </a:p>
              </p:txBody>
            </p:sp>
            <p:sp>
              <p:nvSpPr>
                <p:cNvPr id="101" name="Rectangle 3"/>
                <p:cNvSpPr/>
                <p:nvPr/>
              </p:nvSpPr>
              <p:spPr>
                <a:xfrm>
                  <a:off x="1285852" y="3857628"/>
                  <a:ext cx="1571636" cy="1214446"/>
                </a:xfrm>
                <a:prstGeom prst="rect">
                  <a:avLst/>
                </a:prstGeom>
                <a:solidFill>
                  <a:schemeClr val="accent5"/>
                </a:solidFill>
                <a:ln>
                  <a:solidFill>
                    <a:schemeClr val="tx2"/>
                  </a:solidFill>
                </a:ln>
              </p:spPr>
              <p:txBody>
                <a:bodyPr wrap="square" rtlCol="0" anchor="ctr">
                  <a:noAutofit/>
                </a:bodyPr>
                <a:lstStyle/>
                <a:p>
                  <a:pPr algn="ctr"/>
                  <a:endParaRPr lang="sv-SE" sz="1200" dirty="0" smtClean="0">
                    <a:solidFill>
                      <a:schemeClr val="tx1"/>
                    </a:solidFill>
                  </a:endParaRPr>
                </a:p>
              </p:txBody>
            </p:sp>
          </p:grpSp>
          <p:sp>
            <p:nvSpPr>
              <p:cNvPr id="99" name="Rectangle 98"/>
              <p:cNvSpPr/>
              <p:nvPr/>
            </p:nvSpPr>
            <p:spPr>
              <a:xfrm>
                <a:off x="1321570" y="2428868"/>
                <a:ext cx="250034" cy="45719"/>
              </a:xfrm>
              <a:prstGeom prst="rect">
                <a:avLst/>
              </a:prstGeom>
              <a:solidFill>
                <a:srgbClr val="FF0000"/>
              </a:solidFill>
              <a:ln>
                <a:solidFill>
                  <a:srgbClr val="FF0000"/>
                </a:solidFill>
              </a:ln>
            </p:spPr>
            <p:txBody>
              <a:bodyPr wrap="square" rtlCol="0" anchor="ctr">
                <a:noAutofit/>
              </a:bodyPr>
              <a:lstStyle/>
              <a:p>
                <a:pPr algn="ctr"/>
                <a:endParaRPr lang="sv-SE" sz="1200" dirty="0" smtClean="0">
                  <a:solidFill>
                    <a:schemeClr val="tx1"/>
                  </a:solidFill>
                </a:endParaRPr>
              </a:p>
            </p:txBody>
          </p:sp>
        </p:grpSp>
      </p:grpSp>
      <p:grpSp>
        <p:nvGrpSpPr>
          <p:cNvPr id="26" name="Group 111"/>
          <p:cNvGrpSpPr/>
          <p:nvPr/>
        </p:nvGrpSpPr>
        <p:grpSpPr>
          <a:xfrm>
            <a:off x="3071802" y="2917032"/>
            <a:ext cx="2500330" cy="178595"/>
            <a:chOff x="3643306" y="3429000"/>
            <a:chExt cx="2174200" cy="214314"/>
          </a:xfrm>
        </p:grpSpPr>
        <p:cxnSp>
          <p:nvCxnSpPr>
            <p:cNvPr id="113" name="Straight Connector 112"/>
            <p:cNvCxnSpPr/>
            <p:nvPr/>
          </p:nvCxnSpPr>
          <p:spPr bwMode="auto">
            <a:xfrm>
              <a:off x="3857620" y="3571876"/>
              <a:ext cx="1959886" cy="0"/>
            </a:xfrm>
            <a:prstGeom prst="line">
              <a:avLst/>
            </a:prstGeom>
            <a:noFill/>
            <a:ln w="38100" cap="flat" cmpd="sng" algn="ctr">
              <a:solidFill>
                <a:schemeClr val="tx2"/>
              </a:solidFill>
              <a:prstDash val="solid"/>
              <a:round/>
              <a:headEnd type="none" w="med" len="med"/>
              <a:tailEnd type="none" w="med" len="med"/>
            </a:ln>
            <a:effectLst/>
          </p:spPr>
        </p:cxnSp>
        <p:grpSp>
          <p:nvGrpSpPr>
            <p:cNvPr id="27" name="Group 55"/>
            <p:cNvGrpSpPr/>
            <p:nvPr/>
          </p:nvGrpSpPr>
          <p:grpSpPr>
            <a:xfrm>
              <a:off x="3643306" y="3429000"/>
              <a:ext cx="142876" cy="214314"/>
              <a:chOff x="1151665" y="1938802"/>
              <a:chExt cx="571503" cy="785818"/>
            </a:xfrm>
          </p:grpSpPr>
          <p:grpSp>
            <p:nvGrpSpPr>
              <p:cNvPr id="28" name="Group 5"/>
              <p:cNvGrpSpPr/>
              <p:nvPr/>
            </p:nvGrpSpPr>
            <p:grpSpPr>
              <a:xfrm>
                <a:off x="1151665" y="1938802"/>
                <a:ext cx="571503" cy="785818"/>
                <a:chOff x="1285852" y="2928934"/>
                <a:chExt cx="1571636" cy="2357454"/>
              </a:xfrm>
            </p:grpSpPr>
            <p:sp>
              <p:nvSpPr>
                <p:cNvPr id="117" name="Block Arc 116"/>
                <p:cNvSpPr/>
                <p:nvPr/>
              </p:nvSpPr>
              <p:spPr>
                <a:xfrm rot="5400000">
                  <a:off x="892943" y="3429000"/>
                  <a:ext cx="2357454" cy="1357322"/>
                </a:xfrm>
                <a:prstGeom prst="blockArc">
                  <a:avLst>
                    <a:gd name="adj1" fmla="val 3030264"/>
                    <a:gd name="adj2" fmla="val 18524503"/>
                    <a:gd name="adj3" fmla="val 21156"/>
                  </a:avLst>
                </a:prstGeom>
                <a:solidFill>
                  <a:schemeClr val="bg2"/>
                </a:solidFill>
                <a:ln>
                  <a:solidFill>
                    <a:schemeClr val="tx2"/>
                  </a:solidFill>
                </a:ln>
              </p:spPr>
              <p:txBody>
                <a:bodyPr wrap="square" rtlCol="0" anchor="ctr">
                  <a:noAutofit/>
                </a:bodyPr>
                <a:lstStyle/>
                <a:p>
                  <a:pPr algn="ctr"/>
                  <a:endParaRPr lang="sv-SE" sz="1200" dirty="0" smtClean="0">
                    <a:solidFill>
                      <a:schemeClr val="tx1"/>
                    </a:solidFill>
                  </a:endParaRPr>
                </a:p>
              </p:txBody>
            </p:sp>
            <p:sp>
              <p:nvSpPr>
                <p:cNvPr id="118" name="Rectangle 3"/>
                <p:cNvSpPr/>
                <p:nvPr/>
              </p:nvSpPr>
              <p:spPr>
                <a:xfrm>
                  <a:off x="1285852" y="3857628"/>
                  <a:ext cx="1571636" cy="1214446"/>
                </a:xfrm>
                <a:prstGeom prst="rect">
                  <a:avLst/>
                </a:prstGeom>
                <a:solidFill>
                  <a:schemeClr val="accent5"/>
                </a:solidFill>
                <a:ln>
                  <a:solidFill>
                    <a:schemeClr val="tx2"/>
                  </a:solidFill>
                </a:ln>
              </p:spPr>
              <p:txBody>
                <a:bodyPr wrap="square" rtlCol="0" anchor="ctr">
                  <a:noAutofit/>
                </a:bodyPr>
                <a:lstStyle/>
                <a:p>
                  <a:pPr algn="ctr"/>
                  <a:endParaRPr lang="sv-SE" sz="1200" dirty="0" smtClean="0">
                    <a:solidFill>
                      <a:schemeClr val="tx1"/>
                    </a:solidFill>
                  </a:endParaRPr>
                </a:p>
              </p:txBody>
            </p:sp>
          </p:grpSp>
          <p:sp>
            <p:nvSpPr>
              <p:cNvPr id="116" name="Rectangle 115"/>
              <p:cNvSpPr/>
              <p:nvPr/>
            </p:nvSpPr>
            <p:spPr>
              <a:xfrm>
                <a:off x="1321570" y="2428868"/>
                <a:ext cx="250034" cy="45719"/>
              </a:xfrm>
              <a:prstGeom prst="rect">
                <a:avLst/>
              </a:prstGeom>
              <a:solidFill>
                <a:srgbClr val="FF0000"/>
              </a:solidFill>
              <a:ln>
                <a:solidFill>
                  <a:srgbClr val="FF0000"/>
                </a:solidFill>
              </a:ln>
            </p:spPr>
            <p:txBody>
              <a:bodyPr wrap="square" rtlCol="0" anchor="ctr">
                <a:noAutofit/>
              </a:bodyPr>
              <a:lstStyle/>
              <a:p>
                <a:pPr algn="ctr"/>
                <a:endParaRPr lang="sv-SE" sz="1200" dirty="0" smtClean="0">
                  <a:solidFill>
                    <a:schemeClr val="tx1"/>
                  </a:solidFill>
                </a:endParaRPr>
              </a:p>
            </p:txBody>
          </p:sp>
        </p:grpSp>
      </p:grpSp>
      <p:grpSp>
        <p:nvGrpSpPr>
          <p:cNvPr id="29" name="Group 118"/>
          <p:cNvGrpSpPr/>
          <p:nvPr/>
        </p:nvGrpSpPr>
        <p:grpSpPr>
          <a:xfrm>
            <a:off x="3071802" y="3155158"/>
            <a:ext cx="2500330" cy="178595"/>
            <a:chOff x="3643306" y="3429000"/>
            <a:chExt cx="2174200" cy="214314"/>
          </a:xfrm>
        </p:grpSpPr>
        <p:cxnSp>
          <p:nvCxnSpPr>
            <p:cNvPr id="120" name="Straight Connector 119"/>
            <p:cNvCxnSpPr/>
            <p:nvPr/>
          </p:nvCxnSpPr>
          <p:spPr bwMode="auto">
            <a:xfrm>
              <a:off x="3857620" y="3571876"/>
              <a:ext cx="1959886" cy="0"/>
            </a:xfrm>
            <a:prstGeom prst="line">
              <a:avLst/>
            </a:prstGeom>
            <a:noFill/>
            <a:ln w="38100" cap="flat" cmpd="sng" algn="ctr">
              <a:solidFill>
                <a:schemeClr val="tx2"/>
              </a:solidFill>
              <a:prstDash val="solid"/>
              <a:round/>
              <a:headEnd type="none" w="med" len="med"/>
              <a:tailEnd type="none" w="med" len="med"/>
            </a:ln>
            <a:effectLst/>
          </p:spPr>
        </p:cxnSp>
        <p:grpSp>
          <p:nvGrpSpPr>
            <p:cNvPr id="30" name="Group 55"/>
            <p:cNvGrpSpPr/>
            <p:nvPr/>
          </p:nvGrpSpPr>
          <p:grpSpPr>
            <a:xfrm>
              <a:off x="3643306" y="3429000"/>
              <a:ext cx="142876" cy="214314"/>
              <a:chOff x="1151665" y="1938802"/>
              <a:chExt cx="571503" cy="785818"/>
            </a:xfrm>
          </p:grpSpPr>
          <p:grpSp>
            <p:nvGrpSpPr>
              <p:cNvPr id="32" name="Group 5"/>
              <p:cNvGrpSpPr/>
              <p:nvPr/>
            </p:nvGrpSpPr>
            <p:grpSpPr>
              <a:xfrm>
                <a:off x="1151665" y="1938802"/>
                <a:ext cx="571503" cy="785818"/>
                <a:chOff x="1285852" y="2928934"/>
                <a:chExt cx="1571636" cy="2357454"/>
              </a:xfrm>
            </p:grpSpPr>
            <p:sp>
              <p:nvSpPr>
                <p:cNvPr id="124" name="Block Arc 123"/>
                <p:cNvSpPr/>
                <p:nvPr/>
              </p:nvSpPr>
              <p:spPr>
                <a:xfrm rot="5400000">
                  <a:off x="892943" y="3429000"/>
                  <a:ext cx="2357454" cy="1357322"/>
                </a:xfrm>
                <a:prstGeom prst="blockArc">
                  <a:avLst>
                    <a:gd name="adj1" fmla="val 3030264"/>
                    <a:gd name="adj2" fmla="val 18524503"/>
                    <a:gd name="adj3" fmla="val 21156"/>
                  </a:avLst>
                </a:prstGeom>
                <a:solidFill>
                  <a:schemeClr val="bg2"/>
                </a:solidFill>
                <a:ln>
                  <a:solidFill>
                    <a:schemeClr val="tx2"/>
                  </a:solidFill>
                </a:ln>
              </p:spPr>
              <p:txBody>
                <a:bodyPr wrap="square" rtlCol="0" anchor="ctr">
                  <a:noAutofit/>
                </a:bodyPr>
                <a:lstStyle/>
                <a:p>
                  <a:pPr algn="ctr"/>
                  <a:endParaRPr lang="sv-SE" sz="1200" dirty="0" smtClean="0">
                    <a:solidFill>
                      <a:schemeClr val="tx1"/>
                    </a:solidFill>
                  </a:endParaRPr>
                </a:p>
              </p:txBody>
            </p:sp>
            <p:sp>
              <p:nvSpPr>
                <p:cNvPr id="125" name="Rectangle 3"/>
                <p:cNvSpPr/>
                <p:nvPr/>
              </p:nvSpPr>
              <p:spPr>
                <a:xfrm>
                  <a:off x="1285852" y="3857628"/>
                  <a:ext cx="1571636" cy="1214446"/>
                </a:xfrm>
                <a:prstGeom prst="rect">
                  <a:avLst/>
                </a:prstGeom>
                <a:solidFill>
                  <a:schemeClr val="accent5"/>
                </a:solidFill>
                <a:ln>
                  <a:solidFill>
                    <a:schemeClr val="tx2"/>
                  </a:solidFill>
                </a:ln>
              </p:spPr>
              <p:txBody>
                <a:bodyPr wrap="square" rtlCol="0" anchor="ctr">
                  <a:noAutofit/>
                </a:bodyPr>
                <a:lstStyle/>
                <a:p>
                  <a:pPr algn="ctr"/>
                  <a:endParaRPr lang="sv-SE" sz="1200" dirty="0" smtClean="0">
                    <a:solidFill>
                      <a:schemeClr val="tx1"/>
                    </a:solidFill>
                  </a:endParaRPr>
                </a:p>
              </p:txBody>
            </p:sp>
          </p:grpSp>
          <p:sp>
            <p:nvSpPr>
              <p:cNvPr id="123" name="Rectangle 122"/>
              <p:cNvSpPr/>
              <p:nvPr/>
            </p:nvSpPr>
            <p:spPr>
              <a:xfrm>
                <a:off x="1321570" y="2428868"/>
                <a:ext cx="250034" cy="45719"/>
              </a:xfrm>
              <a:prstGeom prst="rect">
                <a:avLst/>
              </a:prstGeom>
              <a:solidFill>
                <a:srgbClr val="FF0000"/>
              </a:solidFill>
              <a:ln>
                <a:solidFill>
                  <a:srgbClr val="FF0000"/>
                </a:solidFill>
              </a:ln>
            </p:spPr>
            <p:txBody>
              <a:bodyPr wrap="square" rtlCol="0" anchor="ctr">
                <a:noAutofit/>
              </a:bodyPr>
              <a:lstStyle/>
              <a:p>
                <a:pPr algn="ctr"/>
                <a:endParaRPr lang="sv-SE" sz="1200" dirty="0" smtClean="0">
                  <a:solidFill>
                    <a:schemeClr val="tx1"/>
                  </a:solidFill>
                </a:endParaRPr>
              </a:p>
            </p:txBody>
          </p:sp>
        </p:grpSp>
      </p:grpSp>
      <p:cxnSp>
        <p:nvCxnSpPr>
          <p:cNvPr id="126" name="Straight Connector 125"/>
          <p:cNvCxnSpPr/>
          <p:nvPr/>
        </p:nvCxnSpPr>
        <p:spPr bwMode="auto">
          <a:xfrm>
            <a:off x="3357555" y="2797968"/>
            <a:ext cx="2253869" cy="0"/>
          </a:xfrm>
          <a:prstGeom prst="line">
            <a:avLst/>
          </a:prstGeom>
          <a:noFill/>
          <a:ln w="38100" cap="flat" cmpd="sng" algn="ctr">
            <a:solidFill>
              <a:srgbClr val="C00000"/>
            </a:solidFill>
            <a:prstDash val="solid"/>
            <a:round/>
            <a:headEnd type="none" w="med" len="med"/>
            <a:tailEnd type="none" w="med" len="med"/>
          </a:ln>
          <a:effectLst/>
        </p:spPr>
      </p:cxnSp>
      <p:grpSp>
        <p:nvGrpSpPr>
          <p:cNvPr id="33" name="Group 126"/>
          <p:cNvGrpSpPr/>
          <p:nvPr/>
        </p:nvGrpSpPr>
        <p:grpSpPr>
          <a:xfrm>
            <a:off x="3071802" y="3393285"/>
            <a:ext cx="2500330" cy="178595"/>
            <a:chOff x="3643306" y="3429000"/>
            <a:chExt cx="2174200" cy="214314"/>
          </a:xfrm>
        </p:grpSpPr>
        <p:cxnSp>
          <p:nvCxnSpPr>
            <p:cNvPr id="128" name="Straight Connector 127"/>
            <p:cNvCxnSpPr/>
            <p:nvPr/>
          </p:nvCxnSpPr>
          <p:spPr bwMode="auto">
            <a:xfrm>
              <a:off x="3857620" y="3571876"/>
              <a:ext cx="1959886" cy="0"/>
            </a:xfrm>
            <a:prstGeom prst="line">
              <a:avLst/>
            </a:prstGeom>
            <a:noFill/>
            <a:ln w="38100" cap="flat" cmpd="sng" algn="ctr">
              <a:solidFill>
                <a:schemeClr val="tx2"/>
              </a:solidFill>
              <a:prstDash val="solid"/>
              <a:round/>
              <a:headEnd type="none" w="med" len="med"/>
              <a:tailEnd type="none" w="med" len="med"/>
            </a:ln>
            <a:effectLst/>
          </p:spPr>
        </p:cxnSp>
        <p:grpSp>
          <p:nvGrpSpPr>
            <p:cNvPr id="37" name="Group 55"/>
            <p:cNvGrpSpPr/>
            <p:nvPr/>
          </p:nvGrpSpPr>
          <p:grpSpPr>
            <a:xfrm>
              <a:off x="3643306" y="3429000"/>
              <a:ext cx="142876" cy="214314"/>
              <a:chOff x="1151665" y="1938802"/>
              <a:chExt cx="571503" cy="785818"/>
            </a:xfrm>
          </p:grpSpPr>
          <p:grpSp>
            <p:nvGrpSpPr>
              <p:cNvPr id="39" name="Group 5"/>
              <p:cNvGrpSpPr/>
              <p:nvPr/>
            </p:nvGrpSpPr>
            <p:grpSpPr>
              <a:xfrm>
                <a:off x="1151665" y="1938802"/>
                <a:ext cx="571503" cy="785818"/>
                <a:chOff x="1285852" y="2928934"/>
                <a:chExt cx="1571636" cy="2357454"/>
              </a:xfrm>
            </p:grpSpPr>
            <p:sp>
              <p:nvSpPr>
                <p:cNvPr id="132" name="Block Arc 131"/>
                <p:cNvSpPr/>
                <p:nvPr/>
              </p:nvSpPr>
              <p:spPr>
                <a:xfrm rot="5400000">
                  <a:off x="892943" y="3429000"/>
                  <a:ext cx="2357454" cy="1357322"/>
                </a:xfrm>
                <a:prstGeom prst="blockArc">
                  <a:avLst>
                    <a:gd name="adj1" fmla="val 3030264"/>
                    <a:gd name="adj2" fmla="val 18524503"/>
                    <a:gd name="adj3" fmla="val 21156"/>
                  </a:avLst>
                </a:prstGeom>
                <a:solidFill>
                  <a:schemeClr val="bg2"/>
                </a:solidFill>
                <a:ln>
                  <a:solidFill>
                    <a:schemeClr val="tx2"/>
                  </a:solidFill>
                </a:ln>
              </p:spPr>
              <p:txBody>
                <a:bodyPr wrap="square" rtlCol="0" anchor="ctr">
                  <a:noAutofit/>
                </a:bodyPr>
                <a:lstStyle/>
                <a:p>
                  <a:pPr algn="ctr"/>
                  <a:endParaRPr lang="sv-SE" sz="1200" dirty="0" smtClean="0">
                    <a:solidFill>
                      <a:schemeClr val="tx1"/>
                    </a:solidFill>
                  </a:endParaRPr>
                </a:p>
              </p:txBody>
            </p:sp>
            <p:sp>
              <p:nvSpPr>
                <p:cNvPr id="133" name="Rectangle 3"/>
                <p:cNvSpPr/>
                <p:nvPr/>
              </p:nvSpPr>
              <p:spPr>
                <a:xfrm>
                  <a:off x="1285852" y="3857628"/>
                  <a:ext cx="1571636" cy="1214446"/>
                </a:xfrm>
                <a:prstGeom prst="rect">
                  <a:avLst/>
                </a:prstGeom>
                <a:solidFill>
                  <a:schemeClr val="accent5"/>
                </a:solidFill>
                <a:ln>
                  <a:solidFill>
                    <a:schemeClr val="tx2"/>
                  </a:solidFill>
                </a:ln>
              </p:spPr>
              <p:txBody>
                <a:bodyPr wrap="square" rtlCol="0" anchor="ctr">
                  <a:noAutofit/>
                </a:bodyPr>
                <a:lstStyle/>
                <a:p>
                  <a:pPr algn="ctr"/>
                  <a:endParaRPr lang="sv-SE" sz="1200" dirty="0" smtClean="0">
                    <a:solidFill>
                      <a:schemeClr val="tx1"/>
                    </a:solidFill>
                  </a:endParaRPr>
                </a:p>
              </p:txBody>
            </p:sp>
          </p:grpSp>
          <p:sp>
            <p:nvSpPr>
              <p:cNvPr id="131" name="Rectangle 130"/>
              <p:cNvSpPr/>
              <p:nvPr/>
            </p:nvSpPr>
            <p:spPr>
              <a:xfrm>
                <a:off x="1321570" y="2428868"/>
                <a:ext cx="250034" cy="45719"/>
              </a:xfrm>
              <a:prstGeom prst="rect">
                <a:avLst/>
              </a:prstGeom>
              <a:solidFill>
                <a:srgbClr val="FF0000"/>
              </a:solidFill>
              <a:ln>
                <a:solidFill>
                  <a:srgbClr val="FF0000"/>
                </a:solidFill>
              </a:ln>
            </p:spPr>
            <p:txBody>
              <a:bodyPr wrap="square" rtlCol="0" anchor="ctr">
                <a:noAutofit/>
              </a:bodyPr>
              <a:lstStyle/>
              <a:p>
                <a:pPr algn="ctr"/>
                <a:endParaRPr lang="sv-SE" sz="1200" dirty="0" smtClean="0">
                  <a:solidFill>
                    <a:schemeClr val="tx1"/>
                  </a:solidFill>
                </a:endParaRPr>
              </a:p>
            </p:txBody>
          </p:sp>
        </p:grpSp>
      </p:grpSp>
    </p:spTree>
    <p:extLst>
      <p:ext uri="{BB962C8B-B14F-4D97-AF65-F5344CB8AC3E}">
        <p14:creationId xmlns:p14="http://schemas.microsoft.com/office/powerpoint/2010/main" val="156335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xit" presetSubtype="0" fill="hold" grpId="1" nodeType="withEffect">
                                  <p:stCondLst>
                                    <p:cond delay="1000"/>
                                  </p:stCondLst>
                                  <p:childTnLst>
                                    <p:set>
                                      <p:cBhvr>
                                        <p:cTn id="20" dur="1" fill="hold">
                                          <p:stCondLst>
                                            <p:cond delay="0"/>
                                          </p:stCondLst>
                                        </p:cTn>
                                        <p:tgtEl>
                                          <p:spTgt spid="44"/>
                                        </p:tgtEl>
                                        <p:attrNameLst>
                                          <p:attrName>style.visibility</p:attrName>
                                        </p:attrNameLst>
                                      </p:cBhvr>
                                      <p:to>
                                        <p:strVal val="hidden"/>
                                      </p:to>
                                    </p:set>
                                  </p:childTnLst>
                                </p:cTn>
                              </p:par>
                              <p:par>
                                <p:cTn id="21" presetID="63" presetClass="path" presetSubtype="0" accel="50000" decel="50000" fill="hold" nodeType="withEffect">
                                  <p:stCondLst>
                                    <p:cond delay="500"/>
                                  </p:stCondLst>
                                  <p:childTnLst>
                                    <p:animMotion origin="layout" path="M -2.77778E-6 2.67345E-6 L 0.16528 0.2308 " pathEditMode="relative" rAng="0" ptsTypes="AA">
                                      <p:cBhvr>
                                        <p:cTn id="22" dur="2000" fill="hold"/>
                                        <p:tgtEl>
                                          <p:spTgt spid="8"/>
                                        </p:tgtEl>
                                        <p:attrNameLst>
                                          <p:attrName>ppt_x</p:attrName>
                                          <p:attrName>ppt_y</p:attrName>
                                        </p:attrNameLst>
                                      </p:cBhvr>
                                      <p:rCtr x="8300" y="11500"/>
                                    </p:animMotion>
                                  </p:childTnLst>
                                </p:cTn>
                              </p:par>
                              <p:par>
                                <p:cTn id="23" presetID="1" presetClass="exit" presetSubtype="0" fill="hold" nodeType="withEffect">
                                  <p:stCondLst>
                                    <p:cond delay="2000"/>
                                  </p:stCondLst>
                                  <p:childTnLst>
                                    <p:set>
                                      <p:cBhvr>
                                        <p:cTn id="24" dur="1" fill="hold">
                                          <p:stCondLst>
                                            <p:cond delay="0"/>
                                          </p:stCondLst>
                                        </p:cTn>
                                        <p:tgtEl>
                                          <p:spTgt spid="8"/>
                                        </p:tgtEl>
                                        <p:attrNameLst>
                                          <p:attrName>style.visibility</p:attrName>
                                        </p:attrNameLst>
                                      </p:cBhvr>
                                      <p:to>
                                        <p:strVal val="hidden"/>
                                      </p:to>
                                    </p:set>
                                  </p:childTnLst>
                                </p:cTn>
                              </p:par>
                              <p:par>
                                <p:cTn id="25" presetID="1" presetClass="entr" presetSubtype="0" fill="hold" nodeType="withEffect">
                                  <p:stCondLst>
                                    <p:cond delay="2000"/>
                                  </p:stCondLst>
                                  <p:childTnLst>
                                    <p:set>
                                      <p:cBhvr>
                                        <p:cTn id="26" dur="1" fill="hold">
                                          <p:stCondLst>
                                            <p:cond delay="0"/>
                                          </p:stCondLst>
                                        </p:cTn>
                                        <p:tgtEl>
                                          <p:spTgt spid="20"/>
                                        </p:tgtEl>
                                        <p:attrNameLst>
                                          <p:attrName>style.visibility</p:attrName>
                                        </p:attrNameLst>
                                      </p:cBhvr>
                                      <p:to>
                                        <p:strVal val="visible"/>
                                      </p:to>
                                    </p:set>
                                  </p:childTnLst>
                                </p:cTn>
                              </p:par>
                              <p:par>
                                <p:cTn id="27" presetID="35" presetClass="path" presetSubtype="0" accel="50000" decel="50000" fill="hold" nodeType="withEffect">
                                  <p:stCondLst>
                                    <p:cond delay="2500"/>
                                  </p:stCondLst>
                                  <p:childTnLst>
                                    <p:animMotion origin="layout" path="M 5E-6 -8.88067E-7 L -0.30556 0.2981 " pathEditMode="relative" rAng="0" ptsTypes="AA">
                                      <p:cBhvr>
                                        <p:cTn id="28" dur="2000" fill="hold"/>
                                        <p:tgtEl>
                                          <p:spTgt spid="3"/>
                                        </p:tgtEl>
                                        <p:attrNameLst>
                                          <p:attrName>ppt_x</p:attrName>
                                          <p:attrName>ppt_y</p:attrName>
                                        </p:attrNameLst>
                                      </p:cBhvr>
                                      <p:rCtr x="-15300" y="14900"/>
                                    </p:animMotion>
                                  </p:childTnLst>
                                </p:cTn>
                              </p:par>
                              <p:par>
                                <p:cTn id="29" presetID="1" presetClass="exit" presetSubtype="0" fill="hold" nodeType="withEffect">
                                  <p:stCondLst>
                                    <p:cond delay="4000"/>
                                  </p:stCondLst>
                                  <p:childTnLst>
                                    <p:set>
                                      <p:cBhvr>
                                        <p:cTn id="30" dur="1" fill="hold">
                                          <p:stCondLst>
                                            <p:cond delay="0"/>
                                          </p:stCondLst>
                                        </p:cTn>
                                        <p:tgtEl>
                                          <p:spTgt spid="3"/>
                                        </p:tgtEl>
                                        <p:attrNameLst>
                                          <p:attrName>style.visibility</p:attrName>
                                        </p:attrNameLst>
                                      </p:cBhvr>
                                      <p:to>
                                        <p:strVal val="hidden"/>
                                      </p:to>
                                    </p:set>
                                  </p:childTnLst>
                                </p:cTn>
                              </p:par>
                              <p:par>
                                <p:cTn id="31" presetID="1" presetClass="entr" presetSubtype="0" fill="hold" nodeType="withEffect">
                                  <p:stCondLst>
                                    <p:cond delay="4000"/>
                                  </p:stCondLst>
                                  <p:childTnLst>
                                    <p:set>
                                      <p:cBhvr>
                                        <p:cTn id="32" dur="1" fill="hold">
                                          <p:stCondLst>
                                            <p:cond delay="0"/>
                                          </p:stCondLst>
                                        </p:cTn>
                                        <p:tgtEl>
                                          <p:spTgt spid="26"/>
                                        </p:tgtEl>
                                        <p:attrNameLst>
                                          <p:attrName>style.visibility</p:attrName>
                                        </p:attrNameLst>
                                      </p:cBhvr>
                                      <p:to>
                                        <p:strVal val="visible"/>
                                      </p:to>
                                    </p:set>
                                  </p:childTnLst>
                                </p:cTn>
                              </p:par>
                              <p:par>
                                <p:cTn id="33" presetID="63" presetClass="path" presetSubtype="0" accel="50000" decel="50000" fill="hold" nodeType="withEffect">
                                  <p:stCondLst>
                                    <p:cond delay="4500"/>
                                  </p:stCondLst>
                                  <p:childTnLst>
                                    <p:animMotion origin="layout" path="M -2.5E-6 -3.73728E-6 L 0.24913 0.13992 " pathEditMode="relative" rAng="0" ptsTypes="AA">
                                      <p:cBhvr>
                                        <p:cTn id="34" dur="2000" fill="hold"/>
                                        <p:tgtEl>
                                          <p:spTgt spid="11"/>
                                        </p:tgtEl>
                                        <p:attrNameLst>
                                          <p:attrName>ppt_x</p:attrName>
                                          <p:attrName>ppt_y</p:attrName>
                                        </p:attrNameLst>
                                      </p:cBhvr>
                                      <p:rCtr x="12400" y="7000"/>
                                    </p:animMotion>
                                  </p:childTnLst>
                                </p:cTn>
                              </p:par>
                              <p:par>
                                <p:cTn id="35" presetID="1" presetClass="entr" presetSubtype="0" fill="hold" nodeType="withEffect">
                                  <p:stCondLst>
                                    <p:cond delay="600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xit" presetSubtype="0" fill="hold" nodeType="withEffect">
                                  <p:stCondLst>
                                    <p:cond delay="6000"/>
                                  </p:stCondLst>
                                  <p:childTnLst>
                                    <p:set>
                                      <p:cBhvr>
                                        <p:cTn id="38" dur="1" fill="hold">
                                          <p:stCondLst>
                                            <p:cond delay="0"/>
                                          </p:stCondLst>
                                        </p:cTn>
                                        <p:tgtEl>
                                          <p:spTgt spid="1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63" presetClass="path" presetSubtype="0" accel="50000" decel="50000" fill="hold" nodeType="clickEffect">
                                  <p:stCondLst>
                                    <p:cond delay="0"/>
                                  </p:stCondLst>
                                  <p:childTnLst>
                                    <p:animMotion origin="layout" path="M 5E-6 -3.86679E-6 L 0.25747 -0.32909 " pathEditMode="relative" rAng="0" ptsTypes="AA">
                                      <p:cBhvr>
                                        <p:cTn id="46" dur="2000" fill="hold"/>
                                        <p:tgtEl>
                                          <p:spTgt spid="17"/>
                                        </p:tgtEl>
                                        <p:attrNameLst>
                                          <p:attrName>ppt_x</p:attrName>
                                          <p:attrName>ppt_y</p:attrName>
                                        </p:attrNameLst>
                                      </p:cBhvr>
                                      <p:rCtr x="12900" y="-16500"/>
                                    </p:animMotion>
                                  </p:childTnLst>
                                </p:cTn>
                              </p:par>
                              <p:par>
                                <p:cTn id="47" presetID="1" presetClass="entr" presetSubtype="0" fill="hold" nodeType="withEffect">
                                  <p:stCondLst>
                                    <p:cond delay="2000"/>
                                  </p:stCondLst>
                                  <p:childTnLst>
                                    <p:set>
                                      <p:cBhvr>
                                        <p:cTn id="48" dur="1" fill="hold">
                                          <p:stCondLst>
                                            <p:cond delay="0"/>
                                          </p:stCondLst>
                                        </p:cTn>
                                        <p:tgtEl>
                                          <p:spTgt spid="126"/>
                                        </p:tgtEl>
                                        <p:attrNameLst>
                                          <p:attrName>style.visibility</p:attrName>
                                        </p:attrNameLst>
                                      </p:cBhvr>
                                      <p:to>
                                        <p:strVal val="visible"/>
                                      </p:to>
                                    </p:set>
                                  </p:childTnLst>
                                </p:cTn>
                              </p:par>
                              <p:par>
                                <p:cTn id="49" presetID="1" presetClass="exit" presetSubtype="0" fill="hold" nodeType="withEffect">
                                  <p:stCondLst>
                                    <p:cond delay="2000"/>
                                  </p:stCondLst>
                                  <p:childTnLst>
                                    <p:set>
                                      <p:cBhvr>
                                        <p:cTn id="50" dur="1" fill="hold">
                                          <p:stCondLst>
                                            <p:cond delay="0"/>
                                          </p:stCondLst>
                                        </p:cTn>
                                        <p:tgtEl>
                                          <p:spTgt spid="1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35" presetClass="path" presetSubtype="0" accel="50000" decel="50000" fill="hold" nodeType="clickEffect">
                                  <p:stCondLst>
                                    <p:cond delay="0"/>
                                  </p:stCondLst>
                                  <p:childTnLst>
                                    <p:animMotion origin="layout" path="M -4.44444E-6 -3.86679E-6 L -0.23836 -0.19287 " pathEditMode="relative" rAng="0" ptsTypes="AA">
                                      <p:cBhvr>
                                        <p:cTn id="58" dur="2000" fill="hold"/>
                                        <p:tgtEl>
                                          <p:spTgt spid="14"/>
                                        </p:tgtEl>
                                        <p:attrNameLst>
                                          <p:attrName>ppt_x</p:attrName>
                                          <p:attrName>ppt_y</p:attrName>
                                        </p:attrNameLst>
                                      </p:cBhvr>
                                      <p:rCtr x="-11900" y="-9600"/>
                                    </p:animMotion>
                                  </p:childTnLst>
                                </p:cTn>
                              </p:par>
                              <p:par>
                                <p:cTn id="59" presetID="1" presetClass="entr" presetSubtype="0" fill="hold" nodeType="withEffect">
                                  <p:stCondLst>
                                    <p:cond delay="2000"/>
                                  </p:stCondLst>
                                  <p:childTnLst>
                                    <p:set>
                                      <p:cBhvr>
                                        <p:cTn id="60" dur="1" fill="hold">
                                          <p:stCondLst>
                                            <p:cond delay="0"/>
                                          </p:stCondLst>
                                        </p:cTn>
                                        <p:tgtEl>
                                          <p:spTgt spid="33"/>
                                        </p:tgtEl>
                                        <p:attrNameLst>
                                          <p:attrName>style.visibility</p:attrName>
                                        </p:attrNameLst>
                                      </p:cBhvr>
                                      <p:to>
                                        <p:strVal val="visible"/>
                                      </p:to>
                                    </p:set>
                                  </p:childTnLst>
                                </p:cTn>
                              </p:par>
                              <p:par>
                                <p:cTn id="61" presetID="1" presetClass="exit" presetSubtype="0" fill="hold" nodeType="withEffect">
                                  <p:stCondLst>
                                    <p:cond delay="2000"/>
                                  </p:stCondLst>
                                  <p:childTnLst>
                                    <p:set>
                                      <p:cBhvr>
                                        <p:cTn id="62"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4"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Rettigheter på dokument</a:t>
            </a:r>
            <a:endParaRPr lang="nb-NO" dirty="0"/>
          </a:p>
        </p:txBody>
      </p:sp>
      <p:sp>
        <p:nvSpPr>
          <p:cNvPr id="3" name="Content Placeholder 2"/>
          <p:cNvSpPr>
            <a:spLocks noGrp="1"/>
          </p:cNvSpPr>
          <p:nvPr>
            <p:ph idx="4294967295"/>
          </p:nvPr>
        </p:nvSpPr>
        <p:spPr>
          <a:xfrm>
            <a:off x="467940" y="1177925"/>
            <a:ext cx="8064500" cy="3525838"/>
          </a:xfrm>
          <a:prstGeom prst="rect">
            <a:avLst/>
          </a:prstGeom>
        </p:spPr>
        <p:txBody>
          <a:bodyPr/>
          <a:lstStyle/>
          <a:p>
            <a:r>
              <a:rPr lang="nb-NO" sz="2000" dirty="0" smtClean="0">
                <a:latin typeface="Segoe UI Light" pitchFamily="34" charset="0"/>
              </a:rPr>
              <a:t>Status på dokument styrer hvem som har lov til å gjøre hva</a:t>
            </a:r>
          </a:p>
          <a:p>
            <a:pPr lvl="1"/>
            <a:r>
              <a:rPr lang="nb-NO" sz="1600" dirty="0" smtClean="0">
                <a:latin typeface="Segoe UI Light" pitchFamily="34" charset="0"/>
              </a:rPr>
              <a:t>Hvem får bare lese fil?</a:t>
            </a:r>
          </a:p>
          <a:p>
            <a:pPr lvl="1"/>
            <a:r>
              <a:rPr lang="nb-NO" sz="1600" dirty="0" smtClean="0">
                <a:latin typeface="Segoe UI Light" pitchFamily="34" charset="0"/>
              </a:rPr>
              <a:t>Hvem får redigere fil?</a:t>
            </a:r>
          </a:p>
          <a:p>
            <a:pPr lvl="1"/>
            <a:r>
              <a:rPr lang="nb-NO" sz="1600" dirty="0" smtClean="0">
                <a:latin typeface="Segoe UI Light" pitchFamily="34" charset="0"/>
              </a:rPr>
              <a:t>Hvem får slette fil?</a:t>
            </a:r>
          </a:p>
          <a:p>
            <a:pPr lvl="1"/>
            <a:r>
              <a:rPr lang="nb-NO" sz="1600" dirty="0" smtClean="0">
                <a:latin typeface="Segoe UI Light" pitchFamily="34" charset="0"/>
              </a:rPr>
              <a:t>Hvem får opprette revisjoner (gjelder kun generelt arkiv)</a:t>
            </a:r>
          </a:p>
          <a:p>
            <a:pPr lvl="1"/>
            <a:r>
              <a:rPr lang="nb-NO" sz="1600" dirty="0" smtClean="0">
                <a:latin typeface="Segoe UI Light" pitchFamily="34" charset="0"/>
              </a:rPr>
              <a:t>Osv……</a:t>
            </a:r>
          </a:p>
          <a:p>
            <a:pPr lvl="1">
              <a:buNone/>
            </a:pPr>
            <a:endParaRPr lang="nb-NO" sz="1600" dirty="0" smtClean="0">
              <a:latin typeface="Segoe UI Light" pitchFamily="34" charset="0"/>
            </a:endParaRPr>
          </a:p>
          <a:p>
            <a:r>
              <a:rPr lang="nb-NO" sz="2000" dirty="0" smtClean="0">
                <a:latin typeface="Segoe UI Light" pitchFamily="34" charset="0"/>
              </a:rPr>
              <a:t>Fra fanen </a:t>
            </a:r>
            <a:r>
              <a:rPr lang="nb-NO" sz="2000" i="1" dirty="0" smtClean="0">
                <a:latin typeface="Segoe UI Light" pitchFamily="34" charset="0"/>
              </a:rPr>
              <a:t>Rettigheter </a:t>
            </a:r>
            <a:r>
              <a:rPr lang="nb-NO" sz="2000" dirty="0" smtClean="0">
                <a:latin typeface="Segoe UI Light" pitchFamily="34" charset="0"/>
              </a:rPr>
              <a:t> kan rettigheter gis manuelt</a:t>
            </a:r>
          </a:p>
          <a:p>
            <a:pPr lvl="1"/>
            <a:r>
              <a:rPr lang="nb-NO" sz="1600" dirty="0" smtClean="0">
                <a:latin typeface="Segoe UI Light" pitchFamily="34" charset="0"/>
              </a:rPr>
              <a:t>Må ha rettigheten ”gi rettighet” for å kunne gi rettigheter videre</a:t>
            </a:r>
          </a:p>
          <a:p>
            <a:pPr lvl="1"/>
            <a:r>
              <a:rPr lang="nb-NO" sz="1600" dirty="0" smtClean="0">
                <a:latin typeface="Segoe UI Light" pitchFamily="34" charset="0"/>
              </a:rPr>
              <a:t>….men man kan aldri gi mer rettigheter enn man selv har!</a:t>
            </a:r>
          </a:p>
        </p:txBody>
      </p:sp>
    </p:spTree>
    <p:extLst>
      <p:ext uri="{BB962C8B-B14F-4D97-AF65-F5344CB8AC3E}">
        <p14:creationId xmlns:p14="http://schemas.microsoft.com/office/powerpoint/2010/main" val="3558764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latin typeface="+mn-lt"/>
              </a:rPr>
              <a:t>Rettigheten ”Gi rettighet”</a:t>
            </a:r>
            <a:endParaRPr lang="nb-NO" dirty="0">
              <a:latin typeface="+mn-lt"/>
            </a:endParaRPr>
          </a:p>
        </p:txBody>
      </p:sp>
      <p:sp>
        <p:nvSpPr>
          <p:cNvPr id="5" name="Flowchart: Document 4"/>
          <p:cNvSpPr/>
          <p:nvPr/>
        </p:nvSpPr>
        <p:spPr>
          <a:xfrm>
            <a:off x="239146" y="1651491"/>
            <a:ext cx="3720493" cy="1740043"/>
          </a:xfrm>
          <a:prstGeom prst="flowChartDocument">
            <a:avLst/>
          </a:prstGeom>
          <a:solidFill>
            <a:srgbClr val="99CCFF"/>
          </a:solidFill>
          <a:ln>
            <a:solidFill>
              <a:schemeClr val="tx1"/>
            </a:solidFill>
          </a:ln>
        </p:spPr>
        <p:txBody>
          <a:bodyPr wrap="square" rtlCol="0" anchor="ctr">
            <a:noAutofit/>
          </a:bodyPr>
          <a:lstStyle/>
          <a:p>
            <a:pPr algn="ctr"/>
            <a:endParaRPr lang="sv-SE" sz="1200" dirty="0" smtClean="0">
              <a:solidFill>
                <a:schemeClr val="tx1"/>
              </a:solidFill>
            </a:endParaRPr>
          </a:p>
        </p:txBody>
      </p:sp>
      <p:sp>
        <p:nvSpPr>
          <p:cNvPr id="6" name="Round Same Side Corner Rectangle 5"/>
          <p:cNvSpPr/>
          <p:nvPr/>
        </p:nvSpPr>
        <p:spPr>
          <a:xfrm>
            <a:off x="3043719" y="2263749"/>
            <a:ext cx="855573" cy="257843"/>
          </a:xfrm>
          <a:prstGeom prst="round2SameRect">
            <a:avLst>
              <a:gd name="adj1" fmla="val 2445"/>
              <a:gd name="adj2" fmla="val 0"/>
            </a:avLst>
          </a:prstGeom>
          <a:solidFill>
            <a:srgbClr val="CCECFF"/>
          </a:solidFill>
          <a:ln cap="sq">
            <a:solidFill>
              <a:schemeClr val="tx1"/>
            </a:solidFill>
            <a:bevel/>
          </a:ln>
        </p:spPr>
        <p:txBody>
          <a:bodyPr wrap="square" rtlCol="0" anchor="ctr">
            <a:noAutofit/>
          </a:bodyPr>
          <a:lstStyle/>
          <a:p>
            <a:pPr algn="ctr"/>
            <a:endParaRPr lang="sv-SE" sz="1200" dirty="0" smtClean="0">
              <a:solidFill>
                <a:schemeClr val="tx1"/>
              </a:solidFill>
            </a:endParaRPr>
          </a:p>
        </p:txBody>
      </p:sp>
      <p:sp>
        <p:nvSpPr>
          <p:cNvPr id="7" name="TextBox 6"/>
          <p:cNvSpPr txBox="1"/>
          <p:nvPr/>
        </p:nvSpPr>
        <p:spPr>
          <a:xfrm>
            <a:off x="2994090" y="2216241"/>
            <a:ext cx="1006406" cy="246221"/>
          </a:xfrm>
          <a:prstGeom prst="rect">
            <a:avLst/>
          </a:prstGeom>
          <a:noFill/>
          <a:ln>
            <a:noFill/>
          </a:ln>
        </p:spPr>
        <p:txBody>
          <a:bodyPr wrap="square" lIns="72000" rIns="72000" rtlCol="0" anchor="ctr">
            <a:spAutoFit/>
          </a:bodyPr>
          <a:lstStyle/>
          <a:p>
            <a:pPr marL="180975" indent="-180975">
              <a:buClr>
                <a:srgbClr val="C00000"/>
              </a:buClr>
            </a:pPr>
            <a:r>
              <a:rPr lang="sv-SE" sz="1000" dirty="0" smtClean="0">
                <a:solidFill>
                  <a:schemeClr val="tx1"/>
                </a:solidFill>
              </a:rPr>
              <a:t>Rettigheter</a:t>
            </a:r>
          </a:p>
        </p:txBody>
      </p:sp>
      <p:sp>
        <p:nvSpPr>
          <p:cNvPr id="8" name="Round Same Side Corner Rectangle 7"/>
          <p:cNvSpPr/>
          <p:nvPr/>
        </p:nvSpPr>
        <p:spPr>
          <a:xfrm>
            <a:off x="1653221" y="2263749"/>
            <a:ext cx="657327" cy="257843"/>
          </a:xfrm>
          <a:prstGeom prst="round2SameRect">
            <a:avLst>
              <a:gd name="adj1" fmla="val 2445"/>
              <a:gd name="adj2" fmla="val 0"/>
            </a:avLst>
          </a:prstGeom>
          <a:solidFill>
            <a:srgbClr val="CCECFF"/>
          </a:solidFill>
          <a:ln cap="sq">
            <a:solidFill>
              <a:schemeClr val="tx1"/>
            </a:solidFill>
            <a:bevel/>
          </a:ln>
        </p:spPr>
        <p:txBody>
          <a:bodyPr wrap="square" rtlCol="0" anchor="ctr">
            <a:noAutofit/>
          </a:bodyPr>
          <a:lstStyle/>
          <a:p>
            <a:pPr algn="ctr"/>
            <a:endParaRPr lang="sv-SE" sz="1200" dirty="0" smtClean="0">
              <a:solidFill>
                <a:schemeClr val="tx1"/>
              </a:solidFill>
            </a:endParaRPr>
          </a:p>
        </p:txBody>
      </p:sp>
      <p:sp>
        <p:nvSpPr>
          <p:cNvPr id="9" name="Round Same Side Corner Rectangle 8"/>
          <p:cNvSpPr/>
          <p:nvPr/>
        </p:nvSpPr>
        <p:spPr>
          <a:xfrm>
            <a:off x="957972" y="2263749"/>
            <a:ext cx="657327" cy="257843"/>
          </a:xfrm>
          <a:prstGeom prst="round2SameRect">
            <a:avLst>
              <a:gd name="adj1" fmla="val 2445"/>
              <a:gd name="adj2" fmla="val 0"/>
            </a:avLst>
          </a:prstGeom>
          <a:solidFill>
            <a:srgbClr val="CCECFF"/>
          </a:solidFill>
          <a:ln cap="sq">
            <a:solidFill>
              <a:schemeClr val="tx1"/>
            </a:solidFill>
            <a:bevel/>
          </a:ln>
        </p:spPr>
        <p:txBody>
          <a:bodyPr wrap="square" rtlCol="0" anchor="ctr">
            <a:noAutofit/>
          </a:bodyPr>
          <a:lstStyle/>
          <a:p>
            <a:pPr algn="ctr"/>
            <a:endParaRPr lang="sv-SE" sz="1200" dirty="0" smtClean="0">
              <a:solidFill>
                <a:schemeClr val="tx1"/>
              </a:solidFill>
            </a:endParaRPr>
          </a:p>
        </p:txBody>
      </p:sp>
      <p:sp>
        <p:nvSpPr>
          <p:cNvPr id="10" name="Round Same Side Corner Rectangle 9"/>
          <p:cNvSpPr/>
          <p:nvPr/>
        </p:nvSpPr>
        <p:spPr>
          <a:xfrm>
            <a:off x="262722" y="2263749"/>
            <a:ext cx="657327" cy="257843"/>
          </a:xfrm>
          <a:prstGeom prst="round2SameRect">
            <a:avLst>
              <a:gd name="adj1" fmla="val 2445"/>
              <a:gd name="adj2" fmla="val 0"/>
            </a:avLst>
          </a:prstGeom>
          <a:solidFill>
            <a:srgbClr val="CCECFF"/>
          </a:solidFill>
          <a:ln cap="sq">
            <a:solidFill>
              <a:schemeClr val="tx1"/>
            </a:solidFill>
            <a:bevel/>
          </a:ln>
        </p:spPr>
        <p:txBody>
          <a:bodyPr wrap="square" rtlCol="0" anchor="ctr">
            <a:noAutofit/>
          </a:bodyPr>
          <a:lstStyle/>
          <a:p>
            <a:pPr algn="ctr"/>
            <a:endParaRPr lang="sv-SE" sz="1200" dirty="0" smtClean="0">
              <a:solidFill>
                <a:schemeClr val="tx1"/>
              </a:solidFill>
            </a:endParaRPr>
          </a:p>
        </p:txBody>
      </p:sp>
      <p:sp>
        <p:nvSpPr>
          <p:cNvPr id="11" name="Round Same Side Corner Rectangle 10"/>
          <p:cNvSpPr/>
          <p:nvPr/>
        </p:nvSpPr>
        <p:spPr>
          <a:xfrm>
            <a:off x="2348471" y="2263749"/>
            <a:ext cx="657327" cy="257843"/>
          </a:xfrm>
          <a:prstGeom prst="round2SameRect">
            <a:avLst>
              <a:gd name="adj1" fmla="val 2445"/>
              <a:gd name="adj2" fmla="val 0"/>
            </a:avLst>
          </a:prstGeom>
          <a:solidFill>
            <a:srgbClr val="CCECFF"/>
          </a:solidFill>
          <a:ln cap="sq">
            <a:solidFill>
              <a:schemeClr val="tx1"/>
            </a:solidFill>
            <a:bevel/>
          </a:ln>
        </p:spPr>
        <p:txBody>
          <a:bodyPr wrap="square" rtlCol="0" anchor="ctr">
            <a:noAutofit/>
          </a:bodyPr>
          <a:lstStyle/>
          <a:p>
            <a:pPr algn="ctr"/>
            <a:endParaRPr lang="sv-SE" sz="1200" dirty="0" smtClean="0">
              <a:solidFill>
                <a:schemeClr val="tx1"/>
              </a:solidFill>
            </a:endParaRPr>
          </a:p>
        </p:txBody>
      </p:sp>
      <p:sp>
        <p:nvSpPr>
          <p:cNvPr id="13" name="Flowchart: Document 12"/>
          <p:cNvSpPr/>
          <p:nvPr/>
        </p:nvSpPr>
        <p:spPr>
          <a:xfrm>
            <a:off x="239146" y="2444700"/>
            <a:ext cx="3720492" cy="1246243"/>
          </a:xfrm>
          <a:prstGeom prst="flowChartDocument">
            <a:avLst/>
          </a:prstGeom>
          <a:solidFill>
            <a:schemeClr val="bg1"/>
          </a:solidFill>
          <a:ln>
            <a:solidFill>
              <a:schemeClr val="tx1"/>
            </a:solidFill>
          </a:ln>
        </p:spPr>
        <p:txBody>
          <a:bodyPr wrap="square" rtlCol="0" anchor="ctr">
            <a:noAutofit/>
          </a:bodyPr>
          <a:lstStyle/>
          <a:p>
            <a:pPr algn="ctr"/>
            <a:endParaRPr lang="sv-SE" sz="1000" dirty="0" smtClean="0">
              <a:solidFill>
                <a:schemeClr val="tx1"/>
              </a:solidFill>
            </a:endParaRPr>
          </a:p>
        </p:txBody>
      </p:sp>
      <p:cxnSp>
        <p:nvCxnSpPr>
          <p:cNvPr id="15" name="Straight Connector 14"/>
          <p:cNvCxnSpPr/>
          <p:nvPr/>
        </p:nvCxnSpPr>
        <p:spPr bwMode="auto">
          <a:xfrm>
            <a:off x="742273" y="2808598"/>
            <a:ext cx="2432858" cy="0"/>
          </a:xfrm>
          <a:prstGeom prst="line">
            <a:avLst/>
          </a:prstGeom>
          <a:noFill/>
          <a:ln w="38100" cap="flat" cmpd="sng" algn="ctr">
            <a:solidFill>
              <a:schemeClr val="tx2"/>
            </a:solidFill>
            <a:prstDash val="solid"/>
            <a:round/>
            <a:headEnd type="none" w="med" len="med"/>
            <a:tailEnd type="none" w="med" len="med"/>
          </a:ln>
          <a:effectLst/>
        </p:spPr>
      </p:cxnSp>
      <p:cxnSp>
        <p:nvCxnSpPr>
          <p:cNvPr id="18" name="Straight Connector 17"/>
          <p:cNvCxnSpPr/>
          <p:nvPr/>
        </p:nvCxnSpPr>
        <p:spPr bwMode="auto">
          <a:xfrm>
            <a:off x="742273" y="3016541"/>
            <a:ext cx="2432858" cy="0"/>
          </a:xfrm>
          <a:prstGeom prst="line">
            <a:avLst/>
          </a:prstGeom>
          <a:noFill/>
          <a:ln w="38100" cap="flat" cmpd="sng" algn="ctr">
            <a:solidFill>
              <a:schemeClr val="tx2"/>
            </a:solidFill>
            <a:prstDash val="solid"/>
            <a:round/>
            <a:headEnd type="none" w="med" len="med"/>
            <a:tailEnd type="none" w="med" len="med"/>
          </a:ln>
          <a:effectLst/>
        </p:spPr>
      </p:cxnSp>
      <p:cxnSp>
        <p:nvCxnSpPr>
          <p:cNvPr id="19" name="Straight Connector 18"/>
          <p:cNvCxnSpPr/>
          <p:nvPr/>
        </p:nvCxnSpPr>
        <p:spPr bwMode="auto">
          <a:xfrm>
            <a:off x="742273" y="3224483"/>
            <a:ext cx="2432858" cy="0"/>
          </a:xfrm>
          <a:prstGeom prst="line">
            <a:avLst/>
          </a:prstGeom>
          <a:noFill/>
          <a:ln w="38100" cap="flat" cmpd="sng" algn="ctr">
            <a:solidFill>
              <a:schemeClr val="tx2"/>
            </a:solidFill>
            <a:prstDash val="solid"/>
            <a:round/>
            <a:headEnd type="none" w="med" len="med"/>
            <a:tailEnd type="none" w="med" len="med"/>
          </a:ln>
          <a:effectLst/>
        </p:spPr>
      </p:cxnSp>
      <p:sp>
        <p:nvSpPr>
          <p:cNvPr id="20" name="Round Same Side Corner Rectangle 19"/>
          <p:cNvSpPr/>
          <p:nvPr/>
        </p:nvSpPr>
        <p:spPr>
          <a:xfrm>
            <a:off x="285720" y="2440779"/>
            <a:ext cx="500067" cy="178595"/>
          </a:xfrm>
          <a:prstGeom prst="round2SameRect">
            <a:avLst>
              <a:gd name="adj1" fmla="val 2445"/>
              <a:gd name="adj2" fmla="val 0"/>
            </a:avLst>
          </a:prstGeom>
          <a:solidFill>
            <a:srgbClr val="CCECFF"/>
          </a:solidFill>
          <a:ln cap="sq">
            <a:solidFill>
              <a:schemeClr val="tx1"/>
            </a:solidFill>
            <a:bevel/>
          </a:ln>
        </p:spPr>
        <p:txBody>
          <a:bodyPr wrap="square" rtlCol="0" anchor="ctr">
            <a:noAutofit/>
          </a:bodyPr>
          <a:lstStyle/>
          <a:p>
            <a:pPr algn="ctr"/>
            <a:r>
              <a:rPr lang="sv-SE" sz="1000" dirty="0" smtClean="0">
                <a:solidFill>
                  <a:schemeClr val="tx1"/>
                </a:solidFill>
              </a:rPr>
              <a:t>Ny</a:t>
            </a:r>
          </a:p>
        </p:txBody>
      </p:sp>
      <p:grpSp>
        <p:nvGrpSpPr>
          <p:cNvPr id="33" name="Group 66"/>
          <p:cNvGrpSpPr/>
          <p:nvPr/>
        </p:nvGrpSpPr>
        <p:grpSpPr>
          <a:xfrm>
            <a:off x="338836" y="2704627"/>
            <a:ext cx="120692" cy="207942"/>
            <a:chOff x="1151665" y="1938802"/>
            <a:chExt cx="571503" cy="785818"/>
          </a:xfrm>
        </p:grpSpPr>
        <p:grpSp>
          <p:nvGrpSpPr>
            <p:cNvPr id="34" name="Group 5"/>
            <p:cNvGrpSpPr/>
            <p:nvPr/>
          </p:nvGrpSpPr>
          <p:grpSpPr>
            <a:xfrm>
              <a:off x="1151665" y="1938802"/>
              <a:ext cx="571503" cy="785818"/>
              <a:chOff x="1285852" y="2928934"/>
              <a:chExt cx="1571636" cy="2357454"/>
            </a:xfrm>
          </p:grpSpPr>
          <p:sp>
            <p:nvSpPr>
              <p:cNvPr id="70" name="Block Arc 69"/>
              <p:cNvSpPr/>
              <p:nvPr/>
            </p:nvSpPr>
            <p:spPr>
              <a:xfrm rot="5400000">
                <a:off x="892943" y="3429000"/>
                <a:ext cx="2357454" cy="1357322"/>
              </a:xfrm>
              <a:prstGeom prst="blockArc">
                <a:avLst>
                  <a:gd name="adj1" fmla="val 3030264"/>
                  <a:gd name="adj2" fmla="val 18524503"/>
                  <a:gd name="adj3" fmla="val 21156"/>
                </a:avLst>
              </a:prstGeom>
              <a:solidFill>
                <a:schemeClr val="bg2"/>
              </a:solidFill>
              <a:ln>
                <a:solidFill>
                  <a:schemeClr val="tx2"/>
                </a:solidFill>
              </a:ln>
            </p:spPr>
            <p:txBody>
              <a:bodyPr wrap="square" rtlCol="0" anchor="ctr">
                <a:noAutofit/>
              </a:bodyPr>
              <a:lstStyle/>
              <a:p>
                <a:pPr algn="ctr"/>
                <a:endParaRPr lang="sv-SE" sz="1200" dirty="0" smtClean="0">
                  <a:solidFill>
                    <a:schemeClr val="tx1"/>
                  </a:solidFill>
                </a:endParaRPr>
              </a:p>
            </p:txBody>
          </p:sp>
          <p:sp>
            <p:nvSpPr>
              <p:cNvPr id="71" name="Rectangle 3"/>
              <p:cNvSpPr/>
              <p:nvPr/>
            </p:nvSpPr>
            <p:spPr>
              <a:xfrm>
                <a:off x="1285852" y="3857628"/>
                <a:ext cx="1571636" cy="1214446"/>
              </a:xfrm>
              <a:prstGeom prst="rect">
                <a:avLst/>
              </a:prstGeom>
              <a:solidFill>
                <a:schemeClr val="accent5"/>
              </a:solidFill>
              <a:ln>
                <a:solidFill>
                  <a:schemeClr val="tx2"/>
                </a:solidFill>
              </a:ln>
            </p:spPr>
            <p:txBody>
              <a:bodyPr wrap="square" rtlCol="0" anchor="ctr">
                <a:noAutofit/>
              </a:bodyPr>
              <a:lstStyle/>
              <a:p>
                <a:pPr algn="ctr"/>
                <a:endParaRPr lang="sv-SE" sz="1200" dirty="0" smtClean="0">
                  <a:solidFill>
                    <a:schemeClr val="tx1"/>
                  </a:solidFill>
                </a:endParaRPr>
              </a:p>
            </p:txBody>
          </p:sp>
        </p:grpSp>
        <p:sp>
          <p:nvSpPr>
            <p:cNvPr id="69" name="Rectangle 68"/>
            <p:cNvSpPr/>
            <p:nvPr/>
          </p:nvSpPr>
          <p:spPr>
            <a:xfrm>
              <a:off x="1321570" y="2428868"/>
              <a:ext cx="250034" cy="45719"/>
            </a:xfrm>
            <a:prstGeom prst="rect">
              <a:avLst/>
            </a:prstGeom>
            <a:solidFill>
              <a:srgbClr val="FF0000"/>
            </a:solidFill>
            <a:ln>
              <a:solidFill>
                <a:srgbClr val="FF0000"/>
              </a:solidFill>
            </a:ln>
          </p:spPr>
          <p:txBody>
            <a:bodyPr wrap="square" rtlCol="0" anchor="ctr">
              <a:noAutofit/>
            </a:bodyPr>
            <a:lstStyle/>
            <a:p>
              <a:pPr algn="ctr"/>
              <a:endParaRPr lang="sv-SE" sz="1200" dirty="0" smtClean="0">
                <a:solidFill>
                  <a:schemeClr val="tx1"/>
                </a:solidFill>
              </a:endParaRPr>
            </a:p>
          </p:txBody>
        </p:sp>
      </p:grpSp>
      <p:grpSp>
        <p:nvGrpSpPr>
          <p:cNvPr id="35" name="Group 76"/>
          <p:cNvGrpSpPr/>
          <p:nvPr/>
        </p:nvGrpSpPr>
        <p:grpSpPr>
          <a:xfrm>
            <a:off x="338836" y="2912570"/>
            <a:ext cx="120692" cy="207942"/>
            <a:chOff x="1151665" y="1938802"/>
            <a:chExt cx="571503" cy="785818"/>
          </a:xfrm>
        </p:grpSpPr>
        <p:grpSp>
          <p:nvGrpSpPr>
            <p:cNvPr id="36" name="Group 5"/>
            <p:cNvGrpSpPr/>
            <p:nvPr/>
          </p:nvGrpSpPr>
          <p:grpSpPr>
            <a:xfrm>
              <a:off x="1151665" y="1938802"/>
              <a:ext cx="571503" cy="785818"/>
              <a:chOff x="1285852" y="2928934"/>
              <a:chExt cx="1571636" cy="2357454"/>
            </a:xfrm>
          </p:grpSpPr>
          <p:sp>
            <p:nvSpPr>
              <p:cNvPr id="80" name="Block Arc 79"/>
              <p:cNvSpPr/>
              <p:nvPr/>
            </p:nvSpPr>
            <p:spPr>
              <a:xfrm rot="5400000">
                <a:off x="892943" y="3429000"/>
                <a:ext cx="2357454" cy="1357322"/>
              </a:xfrm>
              <a:prstGeom prst="blockArc">
                <a:avLst>
                  <a:gd name="adj1" fmla="val 3030264"/>
                  <a:gd name="adj2" fmla="val 18524503"/>
                  <a:gd name="adj3" fmla="val 21156"/>
                </a:avLst>
              </a:prstGeom>
              <a:solidFill>
                <a:schemeClr val="bg2"/>
              </a:solidFill>
              <a:ln>
                <a:solidFill>
                  <a:schemeClr val="tx2"/>
                </a:solidFill>
              </a:ln>
            </p:spPr>
            <p:txBody>
              <a:bodyPr wrap="square" rtlCol="0" anchor="ctr">
                <a:noAutofit/>
              </a:bodyPr>
              <a:lstStyle/>
              <a:p>
                <a:pPr algn="ctr"/>
                <a:endParaRPr lang="sv-SE" sz="1200" dirty="0" smtClean="0">
                  <a:solidFill>
                    <a:schemeClr val="tx1"/>
                  </a:solidFill>
                </a:endParaRPr>
              </a:p>
            </p:txBody>
          </p:sp>
          <p:sp>
            <p:nvSpPr>
              <p:cNvPr id="81" name="Rectangle 3"/>
              <p:cNvSpPr/>
              <p:nvPr/>
            </p:nvSpPr>
            <p:spPr>
              <a:xfrm>
                <a:off x="1285852" y="3857628"/>
                <a:ext cx="1571636" cy="1214446"/>
              </a:xfrm>
              <a:prstGeom prst="rect">
                <a:avLst/>
              </a:prstGeom>
              <a:solidFill>
                <a:schemeClr val="accent5"/>
              </a:solidFill>
              <a:ln>
                <a:solidFill>
                  <a:schemeClr val="tx2"/>
                </a:solidFill>
              </a:ln>
            </p:spPr>
            <p:txBody>
              <a:bodyPr wrap="square" rtlCol="0" anchor="ctr">
                <a:noAutofit/>
              </a:bodyPr>
              <a:lstStyle/>
              <a:p>
                <a:pPr algn="ctr"/>
                <a:endParaRPr lang="sv-SE" sz="1200" dirty="0" smtClean="0">
                  <a:solidFill>
                    <a:schemeClr val="tx1"/>
                  </a:solidFill>
                </a:endParaRPr>
              </a:p>
            </p:txBody>
          </p:sp>
        </p:grpSp>
        <p:sp>
          <p:nvSpPr>
            <p:cNvPr id="79" name="Rectangle 78"/>
            <p:cNvSpPr/>
            <p:nvPr/>
          </p:nvSpPr>
          <p:spPr>
            <a:xfrm>
              <a:off x="1321570" y="2428868"/>
              <a:ext cx="250034" cy="45719"/>
            </a:xfrm>
            <a:prstGeom prst="rect">
              <a:avLst/>
            </a:prstGeom>
            <a:solidFill>
              <a:srgbClr val="FF0000"/>
            </a:solidFill>
            <a:ln>
              <a:solidFill>
                <a:srgbClr val="FF0000"/>
              </a:solidFill>
            </a:ln>
          </p:spPr>
          <p:txBody>
            <a:bodyPr wrap="square" rtlCol="0" anchor="ctr">
              <a:noAutofit/>
            </a:bodyPr>
            <a:lstStyle/>
            <a:p>
              <a:pPr algn="ctr"/>
              <a:endParaRPr lang="sv-SE" sz="1200" dirty="0" smtClean="0">
                <a:solidFill>
                  <a:schemeClr val="tx1"/>
                </a:solidFill>
              </a:endParaRPr>
            </a:p>
          </p:txBody>
        </p:sp>
      </p:grpSp>
      <p:grpSp>
        <p:nvGrpSpPr>
          <p:cNvPr id="37" name="Group 81"/>
          <p:cNvGrpSpPr/>
          <p:nvPr/>
        </p:nvGrpSpPr>
        <p:grpSpPr>
          <a:xfrm>
            <a:off x="338837" y="3120512"/>
            <a:ext cx="120693" cy="207942"/>
            <a:chOff x="1151665" y="1938802"/>
            <a:chExt cx="571503" cy="785818"/>
          </a:xfrm>
        </p:grpSpPr>
        <p:grpSp>
          <p:nvGrpSpPr>
            <p:cNvPr id="38" name="Group 5"/>
            <p:cNvGrpSpPr/>
            <p:nvPr/>
          </p:nvGrpSpPr>
          <p:grpSpPr>
            <a:xfrm>
              <a:off x="1151665" y="1938802"/>
              <a:ext cx="571503" cy="785818"/>
              <a:chOff x="1285852" y="2928934"/>
              <a:chExt cx="1571636" cy="2357454"/>
            </a:xfrm>
          </p:grpSpPr>
          <p:sp>
            <p:nvSpPr>
              <p:cNvPr id="85" name="Block Arc 84"/>
              <p:cNvSpPr/>
              <p:nvPr/>
            </p:nvSpPr>
            <p:spPr>
              <a:xfrm rot="5400000">
                <a:off x="892943" y="3429000"/>
                <a:ext cx="2357454" cy="1357322"/>
              </a:xfrm>
              <a:prstGeom prst="blockArc">
                <a:avLst>
                  <a:gd name="adj1" fmla="val 3030264"/>
                  <a:gd name="adj2" fmla="val 18524503"/>
                  <a:gd name="adj3" fmla="val 21156"/>
                </a:avLst>
              </a:prstGeom>
              <a:solidFill>
                <a:schemeClr val="bg2"/>
              </a:solidFill>
              <a:ln>
                <a:solidFill>
                  <a:schemeClr val="tx2"/>
                </a:solidFill>
              </a:ln>
            </p:spPr>
            <p:txBody>
              <a:bodyPr wrap="square" rtlCol="0" anchor="ctr">
                <a:noAutofit/>
              </a:bodyPr>
              <a:lstStyle/>
              <a:p>
                <a:pPr algn="ctr"/>
                <a:endParaRPr lang="sv-SE" sz="1200" dirty="0" smtClean="0">
                  <a:solidFill>
                    <a:schemeClr val="tx1"/>
                  </a:solidFill>
                </a:endParaRPr>
              </a:p>
            </p:txBody>
          </p:sp>
          <p:sp>
            <p:nvSpPr>
              <p:cNvPr id="86" name="Rectangle 3"/>
              <p:cNvSpPr/>
              <p:nvPr/>
            </p:nvSpPr>
            <p:spPr>
              <a:xfrm>
                <a:off x="1285852" y="3857628"/>
                <a:ext cx="1571636" cy="1214446"/>
              </a:xfrm>
              <a:prstGeom prst="rect">
                <a:avLst/>
              </a:prstGeom>
              <a:solidFill>
                <a:schemeClr val="accent5"/>
              </a:solidFill>
              <a:ln>
                <a:solidFill>
                  <a:schemeClr val="tx2"/>
                </a:solidFill>
              </a:ln>
            </p:spPr>
            <p:txBody>
              <a:bodyPr wrap="square" rtlCol="0" anchor="ctr">
                <a:noAutofit/>
              </a:bodyPr>
              <a:lstStyle/>
              <a:p>
                <a:pPr algn="ctr"/>
                <a:endParaRPr lang="sv-SE" sz="1200" dirty="0" smtClean="0">
                  <a:solidFill>
                    <a:schemeClr val="tx1"/>
                  </a:solidFill>
                </a:endParaRPr>
              </a:p>
            </p:txBody>
          </p:sp>
        </p:grpSp>
        <p:sp>
          <p:nvSpPr>
            <p:cNvPr id="84" name="Rectangle 83"/>
            <p:cNvSpPr/>
            <p:nvPr/>
          </p:nvSpPr>
          <p:spPr>
            <a:xfrm>
              <a:off x="1321570" y="2428868"/>
              <a:ext cx="250034" cy="45719"/>
            </a:xfrm>
            <a:prstGeom prst="rect">
              <a:avLst/>
            </a:prstGeom>
            <a:solidFill>
              <a:srgbClr val="FF0000"/>
            </a:solidFill>
            <a:ln>
              <a:solidFill>
                <a:srgbClr val="FF0000"/>
              </a:solidFill>
            </a:ln>
          </p:spPr>
          <p:txBody>
            <a:bodyPr wrap="square" rtlCol="0" anchor="ctr">
              <a:noAutofit/>
            </a:bodyPr>
            <a:lstStyle/>
            <a:p>
              <a:pPr algn="ctr"/>
              <a:endParaRPr lang="sv-SE" sz="1200" dirty="0" smtClean="0">
                <a:solidFill>
                  <a:schemeClr val="tx1"/>
                </a:solidFill>
              </a:endParaRPr>
            </a:p>
          </p:txBody>
        </p:sp>
      </p:grpSp>
      <p:grpSp>
        <p:nvGrpSpPr>
          <p:cNvPr id="68" name="Group 67"/>
          <p:cNvGrpSpPr/>
          <p:nvPr/>
        </p:nvGrpSpPr>
        <p:grpSpPr>
          <a:xfrm>
            <a:off x="5000629" y="1607335"/>
            <a:ext cx="3761351" cy="2039453"/>
            <a:chOff x="239145" y="1981789"/>
            <a:chExt cx="4452661" cy="2802597"/>
          </a:xfrm>
        </p:grpSpPr>
        <p:sp>
          <p:nvSpPr>
            <p:cNvPr id="72" name="Flowchart: Document 71"/>
            <p:cNvSpPr/>
            <p:nvPr/>
          </p:nvSpPr>
          <p:spPr>
            <a:xfrm>
              <a:off x="239145" y="1981789"/>
              <a:ext cx="4404293" cy="2391152"/>
            </a:xfrm>
            <a:prstGeom prst="flowChartDocument">
              <a:avLst/>
            </a:prstGeom>
            <a:solidFill>
              <a:srgbClr val="99CCFF"/>
            </a:solidFill>
            <a:ln>
              <a:solidFill>
                <a:schemeClr val="tx1"/>
              </a:solidFill>
            </a:ln>
          </p:spPr>
          <p:txBody>
            <a:bodyPr wrap="square" rtlCol="0" anchor="ctr">
              <a:noAutofit/>
            </a:bodyPr>
            <a:lstStyle/>
            <a:p>
              <a:pPr algn="ctr"/>
              <a:endParaRPr lang="sv-SE" sz="1200" dirty="0" smtClean="0">
                <a:solidFill>
                  <a:schemeClr val="tx1"/>
                </a:solidFill>
              </a:endParaRPr>
            </a:p>
          </p:txBody>
        </p:sp>
        <p:sp>
          <p:nvSpPr>
            <p:cNvPr id="73" name="Round Same Side Corner Rectangle 72"/>
            <p:cNvSpPr/>
            <p:nvPr/>
          </p:nvSpPr>
          <p:spPr>
            <a:xfrm>
              <a:off x="3559179" y="2823148"/>
              <a:ext cx="1012821" cy="354326"/>
            </a:xfrm>
            <a:prstGeom prst="round2SameRect">
              <a:avLst>
                <a:gd name="adj1" fmla="val 2445"/>
                <a:gd name="adj2" fmla="val 0"/>
              </a:avLst>
            </a:prstGeom>
            <a:solidFill>
              <a:srgbClr val="CCECFF"/>
            </a:solidFill>
            <a:ln cap="sq">
              <a:solidFill>
                <a:schemeClr val="tx1"/>
              </a:solidFill>
              <a:bevel/>
            </a:ln>
          </p:spPr>
          <p:txBody>
            <a:bodyPr wrap="square" rtlCol="0" anchor="ctr">
              <a:noAutofit/>
            </a:bodyPr>
            <a:lstStyle/>
            <a:p>
              <a:pPr algn="ctr"/>
              <a:endParaRPr lang="sv-SE" sz="1200" dirty="0" smtClean="0">
                <a:solidFill>
                  <a:schemeClr val="tx1"/>
                </a:solidFill>
              </a:endParaRPr>
            </a:p>
          </p:txBody>
        </p:sp>
        <p:sp>
          <p:nvSpPr>
            <p:cNvPr id="74" name="TextBox 73"/>
            <p:cNvSpPr txBox="1"/>
            <p:nvPr/>
          </p:nvSpPr>
          <p:spPr>
            <a:xfrm>
              <a:off x="3500430" y="2757862"/>
              <a:ext cx="1191376" cy="338355"/>
            </a:xfrm>
            <a:prstGeom prst="rect">
              <a:avLst/>
            </a:prstGeom>
            <a:noFill/>
            <a:ln>
              <a:noFill/>
            </a:ln>
          </p:spPr>
          <p:txBody>
            <a:bodyPr wrap="square" lIns="72000" rIns="72000" rtlCol="0" anchor="ctr">
              <a:spAutoFit/>
            </a:bodyPr>
            <a:lstStyle/>
            <a:p>
              <a:pPr marL="180975" indent="-180975">
                <a:buClr>
                  <a:srgbClr val="C00000"/>
                </a:buClr>
              </a:pPr>
              <a:r>
                <a:rPr lang="sv-SE" sz="1000" dirty="0" smtClean="0">
                  <a:solidFill>
                    <a:schemeClr val="tx1"/>
                  </a:solidFill>
                </a:rPr>
                <a:t>Rettigheter</a:t>
              </a:r>
            </a:p>
          </p:txBody>
        </p:sp>
        <p:sp>
          <p:nvSpPr>
            <p:cNvPr id="75" name="Round Same Side Corner Rectangle 74"/>
            <p:cNvSpPr/>
            <p:nvPr/>
          </p:nvSpPr>
          <p:spPr>
            <a:xfrm>
              <a:off x="1913117" y="2823148"/>
              <a:ext cx="778139" cy="354326"/>
            </a:xfrm>
            <a:prstGeom prst="round2SameRect">
              <a:avLst>
                <a:gd name="adj1" fmla="val 2445"/>
                <a:gd name="adj2" fmla="val 0"/>
              </a:avLst>
            </a:prstGeom>
            <a:solidFill>
              <a:srgbClr val="CCECFF"/>
            </a:solidFill>
            <a:ln cap="sq">
              <a:solidFill>
                <a:schemeClr val="tx1"/>
              </a:solidFill>
              <a:bevel/>
            </a:ln>
          </p:spPr>
          <p:txBody>
            <a:bodyPr wrap="square" rtlCol="0" anchor="ctr">
              <a:noAutofit/>
            </a:bodyPr>
            <a:lstStyle/>
            <a:p>
              <a:pPr algn="ctr"/>
              <a:endParaRPr lang="sv-SE" sz="1200" dirty="0" smtClean="0">
                <a:solidFill>
                  <a:schemeClr val="tx1"/>
                </a:solidFill>
              </a:endParaRPr>
            </a:p>
          </p:txBody>
        </p:sp>
        <p:sp>
          <p:nvSpPr>
            <p:cNvPr id="76" name="Round Same Side Corner Rectangle 75"/>
            <p:cNvSpPr/>
            <p:nvPr/>
          </p:nvSpPr>
          <p:spPr>
            <a:xfrm>
              <a:off x="1090086" y="2823148"/>
              <a:ext cx="778139" cy="354326"/>
            </a:xfrm>
            <a:prstGeom prst="round2SameRect">
              <a:avLst>
                <a:gd name="adj1" fmla="val 2445"/>
                <a:gd name="adj2" fmla="val 0"/>
              </a:avLst>
            </a:prstGeom>
            <a:solidFill>
              <a:srgbClr val="CCECFF"/>
            </a:solidFill>
            <a:ln cap="sq">
              <a:solidFill>
                <a:schemeClr val="tx1"/>
              </a:solidFill>
              <a:bevel/>
            </a:ln>
          </p:spPr>
          <p:txBody>
            <a:bodyPr wrap="square" rtlCol="0" anchor="ctr">
              <a:noAutofit/>
            </a:bodyPr>
            <a:lstStyle/>
            <a:p>
              <a:pPr algn="ctr"/>
              <a:endParaRPr lang="sv-SE" sz="1200" dirty="0" smtClean="0">
                <a:solidFill>
                  <a:schemeClr val="tx1"/>
                </a:solidFill>
              </a:endParaRPr>
            </a:p>
          </p:txBody>
        </p:sp>
        <p:sp>
          <p:nvSpPr>
            <p:cNvPr id="77" name="Round Same Side Corner Rectangle 76"/>
            <p:cNvSpPr/>
            <p:nvPr/>
          </p:nvSpPr>
          <p:spPr>
            <a:xfrm>
              <a:off x="267054" y="2823148"/>
              <a:ext cx="778139" cy="354326"/>
            </a:xfrm>
            <a:prstGeom prst="round2SameRect">
              <a:avLst>
                <a:gd name="adj1" fmla="val 2445"/>
                <a:gd name="adj2" fmla="val 0"/>
              </a:avLst>
            </a:prstGeom>
            <a:solidFill>
              <a:srgbClr val="CCECFF"/>
            </a:solidFill>
            <a:ln cap="sq">
              <a:solidFill>
                <a:schemeClr val="tx1"/>
              </a:solidFill>
              <a:bevel/>
            </a:ln>
          </p:spPr>
          <p:txBody>
            <a:bodyPr wrap="square" rtlCol="0" anchor="ctr">
              <a:noAutofit/>
            </a:bodyPr>
            <a:lstStyle/>
            <a:p>
              <a:pPr algn="ctr"/>
              <a:endParaRPr lang="sv-SE" sz="1200" dirty="0" smtClean="0">
                <a:solidFill>
                  <a:schemeClr val="tx1"/>
                </a:solidFill>
              </a:endParaRPr>
            </a:p>
          </p:txBody>
        </p:sp>
        <p:sp>
          <p:nvSpPr>
            <p:cNvPr id="78" name="Round Same Side Corner Rectangle 77"/>
            <p:cNvSpPr/>
            <p:nvPr/>
          </p:nvSpPr>
          <p:spPr>
            <a:xfrm>
              <a:off x="2736149" y="2823148"/>
              <a:ext cx="778139" cy="354326"/>
            </a:xfrm>
            <a:prstGeom prst="round2SameRect">
              <a:avLst>
                <a:gd name="adj1" fmla="val 2445"/>
                <a:gd name="adj2" fmla="val 0"/>
              </a:avLst>
            </a:prstGeom>
            <a:solidFill>
              <a:srgbClr val="CCECFF"/>
            </a:solidFill>
            <a:ln cap="sq">
              <a:solidFill>
                <a:schemeClr val="tx1"/>
              </a:solidFill>
              <a:bevel/>
            </a:ln>
          </p:spPr>
          <p:txBody>
            <a:bodyPr wrap="square" rtlCol="0" anchor="ctr">
              <a:noAutofit/>
            </a:bodyPr>
            <a:lstStyle/>
            <a:p>
              <a:pPr algn="ctr"/>
              <a:endParaRPr lang="sv-SE" sz="1200" dirty="0" smtClean="0">
                <a:solidFill>
                  <a:schemeClr val="tx1"/>
                </a:solidFill>
              </a:endParaRPr>
            </a:p>
          </p:txBody>
        </p:sp>
        <p:sp>
          <p:nvSpPr>
            <p:cNvPr id="82" name="Flowchart: Document 81"/>
            <p:cNvSpPr/>
            <p:nvPr/>
          </p:nvSpPr>
          <p:spPr>
            <a:xfrm>
              <a:off x="239146" y="3071810"/>
              <a:ext cx="4404292" cy="1712576"/>
            </a:xfrm>
            <a:prstGeom prst="flowChartDocument">
              <a:avLst/>
            </a:prstGeom>
            <a:solidFill>
              <a:schemeClr val="bg1"/>
            </a:solidFill>
            <a:ln>
              <a:solidFill>
                <a:schemeClr val="tx1"/>
              </a:solidFill>
            </a:ln>
          </p:spPr>
          <p:txBody>
            <a:bodyPr wrap="square" rtlCol="0" anchor="ctr">
              <a:noAutofit/>
            </a:bodyPr>
            <a:lstStyle/>
            <a:p>
              <a:pPr algn="ctr"/>
              <a:endParaRPr lang="sv-SE" sz="1000" dirty="0" smtClean="0">
                <a:solidFill>
                  <a:schemeClr val="tx1"/>
                </a:solidFill>
              </a:endParaRPr>
            </a:p>
          </p:txBody>
        </p:sp>
        <p:cxnSp>
          <p:nvCxnSpPr>
            <p:cNvPr id="83" name="Straight Connector 82"/>
            <p:cNvCxnSpPr/>
            <p:nvPr/>
          </p:nvCxnSpPr>
          <p:spPr bwMode="auto">
            <a:xfrm>
              <a:off x="834744" y="3571876"/>
              <a:ext cx="2880000" cy="0"/>
            </a:xfrm>
            <a:prstGeom prst="line">
              <a:avLst/>
            </a:prstGeom>
            <a:noFill/>
            <a:ln w="38100" cap="flat" cmpd="sng" algn="ctr">
              <a:solidFill>
                <a:schemeClr val="tx2"/>
              </a:solidFill>
              <a:prstDash val="solid"/>
              <a:round/>
              <a:headEnd type="none" w="med" len="med"/>
              <a:tailEnd type="none" w="med" len="med"/>
            </a:ln>
            <a:effectLst/>
          </p:spPr>
        </p:cxnSp>
        <p:cxnSp>
          <p:nvCxnSpPr>
            <p:cNvPr id="87" name="Straight Connector 86"/>
            <p:cNvCxnSpPr/>
            <p:nvPr/>
          </p:nvCxnSpPr>
          <p:spPr bwMode="auto">
            <a:xfrm>
              <a:off x="834744" y="3857628"/>
              <a:ext cx="2880000" cy="0"/>
            </a:xfrm>
            <a:prstGeom prst="line">
              <a:avLst/>
            </a:prstGeom>
            <a:noFill/>
            <a:ln w="38100" cap="flat" cmpd="sng" algn="ctr">
              <a:solidFill>
                <a:schemeClr val="tx2"/>
              </a:solidFill>
              <a:prstDash val="solid"/>
              <a:round/>
              <a:headEnd type="none" w="med" len="med"/>
              <a:tailEnd type="none" w="med" len="med"/>
            </a:ln>
            <a:effectLst/>
          </p:spPr>
        </p:cxnSp>
        <p:cxnSp>
          <p:nvCxnSpPr>
            <p:cNvPr id="89" name="Straight Connector 88"/>
            <p:cNvCxnSpPr/>
            <p:nvPr/>
          </p:nvCxnSpPr>
          <p:spPr bwMode="auto">
            <a:xfrm>
              <a:off x="834744" y="4143380"/>
              <a:ext cx="2880000" cy="0"/>
            </a:xfrm>
            <a:prstGeom prst="line">
              <a:avLst/>
            </a:prstGeom>
            <a:noFill/>
            <a:ln w="38100" cap="flat" cmpd="sng" algn="ctr">
              <a:solidFill>
                <a:schemeClr val="tx2"/>
              </a:solidFill>
              <a:prstDash val="solid"/>
              <a:round/>
              <a:headEnd type="none" w="med" len="med"/>
              <a:tailEnd type="none" w="med" len="med"/>
            </a:ln>
            <a:effectLst/>
          </p:spPr>
        </p:cxnSp>
        <p:grpSp>
          <p:nvGrpSpPr>
            <p:cNvPr id="91" name="Group 66"/>
            <p:cNvGrpSpPr/>
            <p:nvPr/>
          </p:nvGrpSpPr>
          <p:grpSpPr>
            <a:xfrm>
              <a:off x="357159" y="3429000"/>
              <a:ext cx="142874" cy="285752"/>
              <a:chOff x="1151665" y="1938802"/>
              <a:chExt cx="571503" cy="785818"/>
            </a:xfrm>
          </p:grpSpPr>
          <p:grpSp>
            <p:nvGrpSpPr>
              <p:cNvPr id="102" name="Group 5"/>
              <p:cNvGrpSpPr/>
              <p:nvPr/>
            </p:nvGrpSpPr>
            <p:grpSpPr>
              <a:xfrm>
                <a:off x="1151665" y="1938802"/>
                <a:ext cx="571503" cy="785818"/>
                <a:chOff x="1285852" y="2928934"/>
                <a:chExt cx="1571636" cy="2357454"/>
              </a:xfrm>
            </p:grpSpPr>
            <p:sp>
              <p:nvSpPr>
                <p:cNvPr id="104" name="Block Arc 103"/>
                <p:cNvSpPr/>
                <p:nvPr/>
              </p:nvSpPr>
              <p:spPr>
                <a:xfrm rot="5400000">
                  <a:off x="892943" y="3429000"/>
                  <a:ext cx="2357454" cy="1357322"/>
                </a:xfrm>
                <a:prstGeom prst="blockArc">
                  <a:avLst>
                    <a:gd name="adj1" fmla="val 3030264"/>
                    <a:gd name="adj2" fmla="val 18524503"/>
                    <a:gd name="adj3" fmla="val 21156"/>
                  </a:avLst>
                </a:prstGeom>
                <a:solidFill>
                  <a:schemeClr val="bg2"/>
                </a:solidFill>
                <a:ln>
                  <a:solidFill>
                    <a:schemeClr val="tx2"/>
                  </a:solidFill>
                </a:ln>
              </p:spPr>
              <p:txBody>
                <a:bodyPr wrap="square" rtlCol="0" anchor="ctr">
                  <a:noAutofit/>
                </a:bodyPr>
                <a:lstStyle/>
                <a:p>
                  <a:pPr algn="ctr"/>
                  <a:endParaRPr lang="sv-SE" sz="1200" dirty="0" smtClean="0">
                    <a:solidFill>
                      <a:schemeClr val="tx1"/>
                    </a:solidFill>
                  </a:endParaRPr>
                </a:p>
              </p:txBody>
            </p:sp>
            <p:sp>
              <p:nvSpPr>
                <p:cNvPr id="105" name="Rectangle 3"/>
                <p:cNvSpPr/>
                <p:nvPr/>
              </p:nvSpPr>
              <p:spPr>
                <a:xfrm>
                  <a:off x="1285852" y="3857628"/>
                  <a:ext cx="1571636" cy="1214446"/>
                </a:xfrm>
                <a:prstGeom prst="rect">
                  <a:avLst/>
                </a:prstGeom>
                <a:solidFill>
                  <a:schemeClr val="accent5"/>
                </a:solidFill>
                <a:ln>
                  <a:solidFill>
                    <a:schemeClr val="tx2"/>
                  </a:solidFill>
                </a:ln>
              </p:spPr>
              <p:txBody>
                <a:bodyPr wrap="square" rtlCol="0" anchor="ctr">
                  <a:noAutofit/>
                </a:bodyPr>
                <a:lstStyle/>
                <a:p>
                  <a:pPr algn="ctr"/>
                  <a:endParaRPr lang="sv-SE" sz="1200" dirty="0" smtClean="0">
                    <a:solidFill>
                      <a:schemeClr val="tx1"/>
                    </a:solidFill>
                  </a:endParaRPr>
                </a:p>
              </p:txBody>
            </p:sp>
          </p:grpSp>
          <p:sp>
            <p:nvSpPr>
              <p:cNvPr id="103" name="Rectangle 102"/>
              <p:cNvSpPr/>
              <p:nvPr/>
            </p:nvSpPr>
            <p:spPr>
              <a:xfrm>
                <a:off x="1321570" y="2428868"/>
                <a:ext cx="250034" cy="45719"/>
              </a:xfrm>
              <a:prstGeom prst="rect">
                <a:avLst/>
              </a:prstGeom>
              <a:solidFill>
                <a:srgbClr val="FF0000"/>
              </a:solidFill>
              <a:ln>
                <a:solidFill>
                  <a:srgbClr val="FF0000"/>
                </a:solidFill>
              </a:ln>
            </p:spPr>
            <p:txBody>
              <a:bodyPr wrap="square" rtlCol="0" anchor="ctr">
                <a:noAutofit/>
              </a:bodyPr>
              <a:lstStyle/>
              <a:p>
                <a:pPr algn="ctr"/>
                <a:endParaRPr lang="sv-SE" sz="1200" dirty="0" smtClean="0">
                  <a:solidFill>
                    <a:schemeClr val="tx1"/>
                  </a:solidFill>
                </a:endParaRPr>
              </a:p>
            </p:txBody>
          </p:sp>
        </p:grpSp>
        <p:grpSp>
          <p:nvGrpSpPr>
            <p:cNvPr id="92" name="Group 76"/>
            <p:cNvGrpSpPr/>
            <p:nvPr/>
          </p:nvGrpSpPr>
          <p:grpSpPr>
            <a:xfrm>
              <a:off x="357159" y="3714752"/>
              <a:ext cx="142874" cy="285752"/>
              <a:chOff x="1151665" y="1938802"/>
              <a:chExt cx="571503" cy="785818"/>
            </a:xfrm>
          </p:grpSpPr>
          <p:grpSp>
            <p:nvGrpSpPr>
              <p:cNvPr id="98" name="Group 5"/>
              <p:cNvGrpSpPr/>
              <p:nvPr/>
            </p:nvGrpSpPr>
            <p:grpSpPr>
              <a:xfrm>
                <a:off x="1151665" y="1938802"/>
                <a:ext cx="571503" cy="785818"/>
                <a:chOff x="1285852" y="2928934"/>
                <a:chExt cx="1571636" cy="2357454"/>
              </a:xfrm>
            </p:grpSpPr>
            <p:sp>
              <p:nvSpPr>
                <p:cNvPr id="100" name="Block Arc 99"/>
                <p:cNvSpPr/>
                <p:nvPr/>
              </p:nvSpPr>
              <p:spPr>
                <a:xfrm rot="5400000">
                  <a:off x="892943" y="3429000"/>
                  <a:ext cx="2357454" cy="1357322"/>
                </a:xfrm>
                <a:prstGeom prst="blockArc">
                  <a:avLst>
                    <a:gd name="adj1" fmla="val 3030264"/>
                    <a:gd name="adj2" fmla="val 18524503"/>
                    <a:gd name="adj3" fmla="val 21156"/>
                  </a:avLst>
                </a:prstGeom>
                <a:solidFill>
                  <a:schemeClr val="bg2"/>
                </a:solidFill>
                <a:ln>
                  <a:solidFill>
                    <a:schemeClr val="tx2"/>
                  </a:solidFill>
                </a:ln>
              </p:spPr>
              <p:txBody>
                <a:bodyPr wrap="square" rtlCol="0" anchor="ctr">
                  <a:noAutofit/>
                </a:bodyPr>
                <a:lstStyle/>
                <a:p>
                  <a:pPr algn="ctr"/>
                  <a:endParaRPr lang="sv-SE" sz="1200" dirty="0" smtClean="0">
                    <a:solidFill>
                      <a:schemeClr val="tx1"/>
                    </a:solidFill>
                  </a:endParaRPr>
                </a:p>
              </p:txBody>
            </p:sp>
            <p:sp>
              <p:nvSpPr>
                <p:cNvPr id="101" name="Rectangle 3"/>
                <p:cNvSpPr/>
                <p:nvPr/>
              </p:nvSpPr>
              <p:spPr>
                <a:xfrm>
                  <a:off x="1285852" y="3857628"/>
                  <a:ext cx="1571636" cy="1214446"/>
                </a:xfrm>
                <a:prstGeom prst="rect">
                  <a:avLst/>
                </a:prstGeom>
                <a:solidFill>
                  <a:schemeClr val="accent5"/>
                </a:solidFill>
                <a:ln>
                  <a:solidFill>
                    <a:schemeClr val="tx2"/>
                  </a:solidFill>
                </a:ln>
              </p:spPr>
              <p:txBody>
                <a:bodyPr wrap="square" rtlCol="0" anchor="ctr">
                  <a:noAutofit/>
                </a:bodyPr>
                <a:lstStyle/>
                <a:p>
                  <a:pPr algn="ctr"/>
                  <a:endParaRPr lang="sv-SE" sz="1200" dirty="0" smtClean="0">
                    <a:solidFill>
                      <a:schemeClr val="tx1"/>
                    </a:solidFill>
                  </a:endParaRPr>
                </a:p>
              </p:txBody>
            </p:sp>
          </p:grpSp>
          <p:sp>
            <p:nvSpPr>
              <p:cNvPr id="99" name="Rectangle 98"/>
              <p:cNvSpPr/>
              <p:nvPr/>
            </p:nvSpPr>
            <p:spPr>
              <a:xfrm>
                <a:off x="1321570" y="2428868"/>
                <a:ext cx="250034" cy="45719"/>
              </a:xfrm>
              <a:prstGeom prst="rect">
                <a:avLst/>
              </a:prstGeom>
              <a:solidFill>
                <a:srgbClr val="FF0000"/>
              </a:solidFill>
              <a:ln>
                <a:solidFill>
                  <a:srgbClr val="FF0000"/>
                </a:solidFill>
              </a:ln>
            </p:spPr>
            <p:txBody>
              <a:bodyPr wrap="square" rtlCol="0" anchor="ctr">
                <a:noAutofit/>
              </a:bodyPr>
              <a:lstStyle/>
              <a:p>
                <a:pPr algn="ctr"/>
                <a:endParaRPr lang="sv-SE" sz="1200" dirty="0" smtClean="0">
                  <a:solidFill>
                    <a:schemeClr val="tx1"/>
                  </a:solidFill>
                </a:endParaRPr>
              </a:p>
            </p:txBody>
          </p:sp>
        </p:grpSp>
        <p:grpSp>
          <p:nvGrpSpPr>
            <p:cNvPr id="93" name="Group 81"/>
            <p:cNvGrpSpPr/>
            <p:nvPr/>
          </p:nvGrpSpPr>
          <p:grpSpPr>
            <a:xfrm>
              <a:off x="357158" y="4000504"/>
              <a:ext cx="142875" cy="285752"/>
              <a:chOff x="1151665" y="1938802"/>
              <a:chExt cx="571503" cy="785818"/>
            </a:xfrm>
          </p:grpSpPr>
          <p:grpSp>
            <p:nvGrpSpPr>
              <p:cNvPr id="94" name="Group 5"/>
              <p:cNvGrpSpPr/>
              <p:nvPr/>
            </p:nvGrpSpPr>
            <p:grpSpPr>
              <a:xfrm>
                <a:off x="1151665" y="1938802"/>
                <a:ext cx="571503" cy="785818"/>
                <a:chOff x="1285852" y="2928934"/>
                <a:chExt cx="1571636" cy="2357454"/>
              </a:xfrm>
            </p:grpSpPr>
            <p:sp>
              <p:nvSpPr>
                <p:cNvPr id="96" name="Block Arc 95"/>
                <p:cNvSpPr/>
                <p:nvPr/>
              </p:nvSpPr>
              <p:spPr>
                <a:xfrm rot="5400000">
                  <a:off x="892943" y="3429000"/>
                  <a:ext cx="2357454" cy="1357322"/>
                </a:xfrm>
                <a:prstGeom prst="blockArc">
                  <a:avLst>
                    <a:gd name="adj1" fmla="val 3030264"/>
                    <a:gd name="adj2" fmla="val 18524503"/>
                    <a:gd name="adj3" fmla="val 21156"/>
                  </a:avLst>
                </a:prstGeom>
                <a:solidFill>
                  <a:schemeClr val="bg2"/>
                </a:solidFill>
                <a:ln>
                  <a:solidFill>
                    <a:schemeClr val="tx2"/>
                  </a:solidFill>
                </a:ln>
              </p:spPr>
              <p:txBody>
                <a:bodyPr wrap="square" rtlCol="0" anchor="ctr">
                  <a:noAutofit/>
                </a:bodyPr>
                <a:lstStyle/>
                <a:p>
                  <a:pPr algn="ctr"/>
                  <a:endParaRPr lang="sv-SE" sz="1200" dirty="0" smtClean="0">
                    <a:solidFill>
                      <a:schemeClr val="tx1"/>
                    </a:solidFill>
                  </a:endParaRPr>
                </a:p>
              </p:txBody>
            </p:sp>
            <p:sp>
              <p:nvSpPr>
                <p:cNvPr id="97" name="Rectangle 3"/>
                <p:cNvSpPr/>
                <p:nvPr/>
              </p:nvSpPr>
              <p:spPr>
                <a:xfrm>
                  <a:off x="1285852" y="3857628"/>
                  <a:ext cx="1571636" cy="1214446"/>
                </a:xfrm>
                <a:prstGeom prst="rect">
                  <a:avLst/>
                </a:prstGeom>
                <a:solidFill>
                  <a:schemeClr val="accent5"/>
                </a:solidFill>
                <a:ln>
                  <a:solidFill>
                    <a:schemeClr val="tx2"/>
                  </a:solidFill>
                </a:ln>
              </p:spPr>
              <p:txBody>
                <a:bodyPr wrap="square" rtlCol="0" anchor="ctr">
                  <a:noAutofit/>
                </a:bodyPr>
                <a:lstStyle/>
                <a:p>
                  <a:pPr algn="ctr"/>
                  <a:endParaRPr lang="sv-SE" sz="1200" dirty="0" smtClean="0">
                    <a:solidFill>
                      <a:schemeClr val="tx1"/>
                    </a:solidFill>
                  </a:endParaRPr>
                </a:p>
              </p:txBody>
            </p:sp>
          </p:grpSp>
          <p:sp>
            <p:nvSpPr>
              <p:cNvPr id="95" name="Rectangle 94"/>
              <p:cNvSpPr/>
              <p:nvPr/>
            </p:nvSpPr>
            <p:spPr>
              <a:xfrm>
                <a:off x="1321570" y="2428868"/>
                <a:ext cx="250034" cy="45719"/>
              </a:xfrm>
              <a:prstGeom prst="rect">
                <a:avLst/>
              </a:prstGeom>
              <a:solidFill>
                <a:srgbClr val="FF0000"/>
              </a:solidFill>
              <a:ln>
                <a:solidFill>
                  <a:srgbClr val="FF0000"/>
                </a:solidFill>
              </a:ln>
            </p:spPr>
            <p:txBody>
              <a:bodyPr wrap="square" rtlCol="0" anchor="ctr">
                <a:noAutofit/>
              </a:bodyPr>
              <a:lstStyle/>
              <a:p>
                <a:pPr algn="ctr"/>
                <a:endParaRPr lang="sv-SE" sz="1200" dirty="0" smtClean="0">
                  <a:solidFill>
                    <a:schemeClr val="tx1"/>
                  </a:solidFill>
                </a:endParaRPr>
              </a:p>
            </p:txBody>
          </p:sp>
        </p:grpSp>
      </p:grpSp>
      <p:sp>
        <p:nvSpPr>
          <p:cNvPr id="108" name="Round Same Side Corner Rectangle 107"/>
          <p:cNvSpPr/>
          <p:nvPr/>
        </p:nvSpPr>
        <p:spPr>
          <a:xfrm>
            <a:off x="785786" y="2440779"/>
            <a:ext cx="714380" cy="178595"/>
          </a:xfrm>
          <a:prstGeom prst="round2SameRect">
            <a:avLst>
              <a:gd name="adj1" fmla="val 2445"/>
              <a:gd name="adj2" fmla="val 0"/>
            </a:avLst>
          </a:prstGeom>
          <a:solidFill>
            <a:srgbClr val="CCECFF"/>
          </a:solidFill>
          <a:ln cap="sq">
            <a:solidFill>
              <a:schemeClr val="tx1"/>
            </a:solidFill>
            <a:bevel/>
          </a:ln>
        </p:spPr>
        <p:txBody>
          <a:bodyPr wrap="square" rtlCol="0" anchor="ctr">
            <a:noAutofit/>
          </a:bodyPr>
          <a:lstStyle/>
          <a:p>
            <a:pPr algn="ctr"/>
            <a:r>
              <a:rPr lang="sv-SE" sz="1000" dirty="0" smtClean="0">
                <a:solidFill>
                  <a:schemeClr val="tx1"/>
                </a:solidFill>
              </a:rPr>
              <a:t>Rediger</a:t>
            </a:r>
          </a:p>
        </p:txBody>
      </p:sp>
      <p:sp>
        <p:nvSpPr>
          <p:cNvPr id="109" name="Round Same Side Corner Rectangle 108"/>
          <p:cNvSpPr/>
          <p:nvPr/>
        </p:nvSpPr>
        <p:spPr>
          <a:xfrm>
            <a:off x="1500166" y="2440779"/>
            <a:ext cx="642942" cy="178595"/>
          </a:xfrm>
          <a:prstGeom prst="round2SameRect">
            <a:avLst>
              <a:gd name="adj1" fmla="val 2445"/>
              <a:gd name="adj2" fmla="val 0"/>
            </a:avLst>
          </a:prstGeom>
          <a:solidFill>
            <a:srgbClr val="CCECFF"/>
          </a:solidFill>
          <a:ln cap="sq">
            <a:solidFill>
              <a:schemeClr val="tx1"/>
            </a:solidFill>
            <a:bevel/>
          </a:ln>
        </p:spPr>
        <p:txBody>
          <a:bodyPr wrap="square" rtlCol="0" anchor="ctr">
            <a:noAutofit/>
          </a:bodyPr>
          <a:lstStyle/>
          <a:p>
            <a:pPr algn="ctr"/>
            <a:r>
              <a:rPr lang="sv-SE" sz="1000" dirty="0" smtClean="0">
                <a:solidFill>
                  <a:schemeClr val="tx1"/>
                </a:solidFill>
              </a:rPr>
              <a:t>Slett</a:t>
            </a:r>
          </a:p>
        </p:txBody>
      </p:sp>
      <p:sp>
        <p:nvSpPr>
          <p:cNvPr id="110" name="Rectangle 109"/>
          <p:cNvSpPr/>
          <p:nvPr/>
        </p:nvSpPr>
        <p:spPr>
          <a:xfrm>
            <a:off x="214282" y="4048134"/>
            <a:ext cx="3714776" cy="654848"/>
          </a:xfrm>
          <a:prstGeom prst="rect">
            <a:avLst/>
          </a:prstGeom>
          <a:ln w="15875">
            <a:noFill/>
          </a:ln>
        </p:spPr>
        <p:txBody>
          <a:bodyPr wrap="square" rtlCol="0" anchor="ctr">
            <a:noAutofit/>
          </a:bodyPr>
          <a:lstStyle/>
          <a:p>
            <a:pPr algn="ctr"/>
            <a:r>
              <a:rPr lang="nb-NO" sz="1200" dirty="0" smtClean="0">
                <a:solidFill>
                  <a:schemeClr val="bg2">
                    <a:lumMod val="25000"/>
                  </a:schemeClr>
                </a:solidFill>
              </a:rPr>
              <a:t>Med rettigheten ”Gi rettigheter” </a:t>
            </a:r>
          </a:p>
          <a:p>
            <a:pPr algn="ctr"/>
            <a:r>
              <a:rPr lang="nb-NO" sz="1200" dirty="0" smtClean="0">
                <a:solidFill>
                  <a:schemeClr val="bg2">
                    <a:lumMod val="25000"/>
                  </a:schemeClr>
                </a:solidFill>
              </a:rPr>
              <a:t>vises knappen</a:t>
            </a:r>
          </a:p>
        </p:txBody>
      </p:sp>
      <p:sp>
        <p:nvSpPr>
          <p:cNvPr id="112" name="Oval 111"/>
          <p:cNvSpPr/>
          <p:nvPr/>
        </p:nvSpPr>
        <p:spPr>
          <a:xfrm>
            <a:off x="214282" y="2381247"/>
            <a:ext cx="2000264" cy="297658"/>
          </a:xfrm>
          <a:prstGeom prst="ellipse">
            <a:avLst/>
          </a:prstGeom>
          <a:ln w="19050">
            <a:solidFill>
              <a:srgbClr val="FF0000"/>
            </a:solidFill>
          </a:ln>
        </p:spPr>
        <p:txBody>
          <a:bodyPr wrap="square" rtlCol="0" anchor="ctr">
            <a:noAutofit/>
          </a:bodyPr>
          <a:lstStyle/>
          <a:p>
            <a:pPr algn="ctr"/>
            <a:endParaRPr lang="nb-NO" sz="1200" dirty="0" smtClean="0">
              <a:solidFill>
                <a:schemeClr val="tx1"/>
              </a:solidFill>
            </a:endParaRPr>
          </a:p>
        </p:txBody>
      </p:sp>
      <p:sp>
        <p:nvSpPr>
          <p:cNvPr id="114" name="Rectangle 113"/>
          <p:cNvSpPr/>
          <p:nvPr/>
        </p:nvSpPr>
        <p:spPr>
          <a:xfrm>
            <a:off x="5072066" y="4048134"/>
            <a:ext cx="3571900" cy="654848"/>
          </a:xfrm>
          <a:prstGeom prst="rect">
            <a:avLst/>
          </a:prstGeom>
          <a:ln w="15875">
            <a:noFill/>
          </a:ln>
        </p:spPr>
        <p:txBody>
          <a:bodyPr wrap="square" rtlCol="0" anchor="ctr">
            <a:noAutofit/>
          </a:bodyPr>
          <a:lstStyle/>
          <a:p>
            <a:pPr algn="ctr"/>
            <a:r>
              <a:rPr lang="nb-NO" sz="1200" dirty="0" smtClean="0">
                <a:solidFill>
                  <a:schemeClr val="bg2">
                    <a:lumMod val="25000"/>
                  </a:schemeClr>
                </a:solidFill>
              </a:rPr>
              <a:t>Uten rettigheten ”Gi rettigheter” </a:t>
            </a:r>
          </a:p>
          <a:p>
            <a:pPr algn="ctr"/>
            <a:r>
              <a:rPr lang="nb-NO" sz="1200" dirty="0" smtClean="0">
                <a:solidFill>
                  <a:schemeClr val="bg2">
                    <a:lumMod val="25000"/>
                  </a:schemeClr>
                </a:solidFill>
              </a:rPr>
              <a:t>er knappene borte</a:t>
            </a:r>
          </a:p>
        </p:txBody>
      </p:sp>
    </p:spTree>
    <p:extLst>
      <p:ext uri="{BB962C8B-B14F-4D97-AF65-F5344CB8AC3E}">
        <p14:creationId xmlns:p14="http://schemas.microsoft.com/office/powerpoint/2010/main" val="1084563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animBg="1"/>
      <p:bldP spid="9" grpId="0" animBg="1"/>
      <p:bldP spid="10" grpId="0" animBg="1"/>
      <p:bldP spid="11" grpId="0" animBg="1"/>
      <p:bldP spid="13" grpId="0" animBg="1"/>
      <p:bldP spid="20" grpId="0" animBg="1"/>
      <p:bldP spid="108" grpId="0" animBg="1"/>
      <p:bldP spid="109" grpId="0" animBg="1"/>
      <p:bldP spid="110" grpId="0"/>
      <p:bldP spid="112" grpId="0" animBg="1"/>
      <p:bldP spid="11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latin typeface="+mn-lt"/>
              </a:rPr>
              <a:t>Gi rettigheter til dokument og filer</a:t>
            </a:r>
            <a:endParaRPr lang="nb-NO" dirty="0">
              <a:latin typeface="+mn-lt"/>
            </a:endParaRPr>
          </a:p>
        </p:txBody>
      </p:sp>
      <p:sp>
        <p:nvSpPr>
          <p:cNvPr id="5" name="Flowchart: Document 4"/>
          <p:cNvSpPr/>
          <p:nvPr/>
        </p:nvSpPr>
        <p:spPr>
          <a:xfrm>
            <a:off x="239146" y="1651491"/>
            <a:ext cx="4404293" cy="1992627"/>
          </a:xfrm>
          <a:prstGeom prst="flowChartDocument">
            <a:avLst/>
          </a:prstGeom>
          <a:solidFill>
            <a:srgbClr val="99CCFF"/>
          </a:solidFill>
          <a:ln>
            <a:solidFill>
              <a:schemeClr val="tx1"/>
            </a:solidFill>
          </a:ln>
        </p:spPr>
        <p:txBody>
          <a:bodyPr wrap="square" rtlCol="0" anchor="ctr">
            <a:noAutofit/>
          </a:bodyPr>
          <a:lstStyle/>
          <a:p>
            <a:pPr algn="ctr"/>
            <a:endParaRPr lang="sv-SE" sz="1200" dirty="0" smtClean="0">
              <a:solidFill>
                <a:schemeClr val="tx1"/>
              </a:solidFill>
            </a:endParaRPr>
          </a:p>
        </p:txBody>
      </p:sp>
      <p:sp>
        <p:nvSpPr>
          <p:cNvPr id="6" name="Round Same Side Corner Rectangle 5"/>
          <p:cNvSpPr/>
          <p:nvPr/>
        </p:nvSpPr>
        <p:spPr>
          <a:xfrm>
            <a:off x="3559180" y="2352623"/>
            <a:ext cx="1012821" cy="295272"/>
          </a:xfrm>
          <a:prstGeom prst="round2SameRect">
            <a:avLst>
              <a:gd name="adj1" fmla="val 2445"/>
              <a:gd name="adj2" fmla="val 0"/>
            </a:avLst>
          </a:prstGeom>
          <a:solidFill>
            <a:srgbClr val="CCECFF"/>
          </a:solidFill>
          <a:ln cap="sq">
            <a:solidFill>
              <a:schemeClr val="tx1"/>
            </a:solidFill>
            <a:bevel/>
          </a:ln>
        </p:spPr>
        <p:txBody>
          <a:bodyPr wrap="square" rtlCol="0" anchor="ctr">
            <a:noAutofit/>
          </a:bodyPr>
          <a:lstStyle/>
          <a:p>
            <a:pPr algn="ctr"/>
            <a:endParaRPr lang="sv-SE" sz="1200" dirty="0" smtClean="0">
              <a:solidFill>
                <a:schemeClr val="tx1"/>
              </a:solidFill>
            </a:endParaRPr>
          </a:p>
        </p:txBody>
      </p:sp>
      <p:sp>
        <p:nvSpPr>
          <p:cNvPr id="7" name="TextBox 6"/>
          <p:cNvSpPr txBox="1"/>
          <p:nvPr/>
        </p:nvSpPr>
        <p:spPr>
          <a:xfrm>
            <a:off x="3500430" y="2296067"/>
            <a:ext cx="1191376" cy="307777"/>
          </a:xfrm>
          <a:prstGeom prst="rect">
            <a:avLst/>
          </a:prstGeom>
          <a:noFill/>
          <a:ln>
            <a:noFill/>
          </a:ln>
        </p:spPr>
        <p:txBody>
          <a:bodyPr wrap="square" lIns="72000" rIns="72000" rtlCol="0" anchor="ctr">
            <a:spAutoFit/>
          </a:bodyPr>
          <a:lstStyle/>
          <a:p>
            <a:pPr marL="180975" indent="-180975">
              <a:buClr>
                <a:srgbClr val="C00000"/>
              </a:buClr>
            </a:pPr>
            <a:r>
              <a:rPr lang="sv-SE" sz="1400" dirty="0" smtClean="0">
                <a:solidFill>
                  <a:schemeClr val="tx1"/>
                </a:solidFill>
              </a:rPr>
              <a:t>Rettigheter</a:t>
            </a:r>
          </a:p>
        </p:txBody>
      </p:sp>
      <p:sp>
        <p:nvSpPr>
          <p:cNvPr id="8" name="Round Same Side Corner Rectangle 7"/>
          <p:cNvSpPr/>
          <p:nvPr/>
        </p:nvSpPr>
        <p:spPr>
          <a:xfrm>
            <a:off x="1913118" y="2352623"/>
            <a:ext cx="778139" cy="295272"/>
          </a:xfrm>
          <a:prstGeom prst="round2SameRect">
            <a:avLst>
              <a:gd name="adj1" fmla="val 2445"/>
              <a:gd name="adj2" fmla="val 0"/>
            </a:avLst>
          </a:prstGeom>
          <a:solidFill>
            <a:srgbClr val="CCECFF"/>
          </a:solidFill>
          <a:ln cap="sq">
            <a:solidFill>
              <a:schemeClr val="tx1"/>
            </a:solidFill>
            <a:bevel/>
          </a:ln>
        </p:spPr>
        <p:txBody>
          <a:bodyPr wrap="square" rtlCol="0" anchor="ctr">
            <a:noAutofit/>
          </a:bodyPr>
          <a:lstStyle/>
          <a:p>
            <a:pPr algn="ctr"/>
            <a:endParaRPr lang="sv-SE" sz="1200" dirty="0" smtClean="0">
              <a:solidFill>
                <a:schemeClr val="tx1"/>
              </a:solidFill>
            </a:endParaRPr>
          </a:p>
        </p:txBody>
      </p:sp>
      <p:sp>
        <p:nvSpPr>
          <p:cNvPr id="9" name="Round Same Side Corner Rectangle 8"/>
          <p:cNvSpPr/>
          <p:nvPr/>
        </p:nvSpPr>
        <p:spPr>
          <a:xfrm>
            <a:off x="1090087" y="2352623"/>
            <a:ext cx="778139" cy="295272"/>
          </a:xfrm>
          <a:prstGeom prst="round2SameRect">
            <a:avLst>
              <a:gd name="adj1" fmla="val 2445"/>
              <a:gd name="adj2" fmla="val 0"/>
            </a:avLst>
          </a:prstGeom>
          <a:solidFill>
            <a:srgbClr val="CCECFF"/>
          </a:solidFill>
          <a:ln cap="sq">
            <a:solidFill>
              <a:schemeClr val="tx1"/>
            </a:solidFill>
            <a:bevel/>
          </a:ln>
        </p:spPr>
        <p:txBody>
          <a:bodyPr wrap="square" rtlCol="0" anchor="ctr">
            <a:noAutofit/>
          </a:bodyPr>
          <a:lstStyle/>
          <a:p>
            <a:pPr algn="ctr"/>
            <a:endParaRPr lang="sv-SE" sz="1200" dirty="0" smtClean="0">
              <a:solidFill>
                <a:schemeClr val="tx1"/>
              </a:solidFill>
            </a:endParaRPr>
          </a:p>
        </p:txBody>
      </p:sp>
      <p:sp>
        <p:nvSpPr>
          <p:cNvPr id="10" name="Round Same Side Corner Rectangle 9"/>
          <p:cNvSpPr/>
          <p:nvPr/>
        </p:nvSpPr>
        <p:spPr>
          <a:xfrm>
            <a:off x="267055" y="2352623"/>
            <a:ext cx="778139" cy="295272"/>
          </a:xfrm>
          <a:prstGeom prst="round2SameRect">
            <a:avLst>
              <a:gd name="adj1" fmla="val 2445"/>
              <a:gd name="adj2" fmla="val 0"/>
            </a:avLst>
          </a:prstGeom>
          <a:solidFill>
            <a:srgbClr val="CCECFF"/>
          </a:solidFill>
          <a:ln cap="sq">
            <a:solidFill>
              <a:schemeClr val="tx1"/>
            </a:solidFill>
            <a:bevel/>
          </a:ln>
        </p:spPr>
        <p:txBody>
          <a:bodyPr wrap="square" rtlCol="0" anchor="ctr">
            <a:noAutofit/>
          </a:bodyPr>
          <a:lstStyle/>
          <a:p>
            <a:pPr algn="ctr"/>
            <a:endParaRPr lang="sv-SE" sz="1200" dirty="0" smtClean="0">
              <a:solidFill>
                <a:schemeClr val="tx1"/>
              </a:solidFill>
            </a:endParaRPr>
          </a:p>
        </p:txBody>
      </p:sp>
      <p:sp>
        <p:nvSpPr>
          <p:cNvPr id="11" name="Round Same Side Corner Rectangle 10"/>
          <p:cNvSpPr/>
          <p:nvPr/>
        </p:nvSpPr>
        <p:spPr>
          <a:xfrm>
            <a:off x="2736150" y="2352623"/>
            <a:ext cx="778139" cy="295272"/>
          </a:xfrm>
          <a:prstGeom prst="round2SameRect">
            <a:avLst>
              <a:gd name="adj1" fmla="val 2445"/>
              <a:gd name="adj2" fmla="val 0"/>
            </a:avLst>
          </a:prstGeom>
          <a:solidFill>
            <a:srgbClr val="CCECFF"/>
          </a:solidFill>
          <a:ln cap="sq">
            <a:solidFill>
              <a:schemeClr val="tx1"/>
            </a:solidFill>
            <a:bevel/>
          </a:ln>
        </p:spPr>
        <p:txBody>
          <a:bodyPr wrap="square" rtlCol="0" anchor="ctr">
            <a:noAutofit/>
          </a:bodyPr>
          <a:lstStyle/>
          <a:p>
            <a:pPr algn="ctr"/>
            <a:endParaRPr lang="sv-SE" sz="1200" dirty="0" smtClean="0">
              <a:solidFill>
                <a:schemeClr val="tx1"/>
              </a:solidFill>
            </a:endParaRPr>
          </a:p>
        </p:txBody>
      </p:sp>
      <p:sp>
        <p:nvSpPr>
          <p:cNvPr id="13" name="Flowchart: Document 12"/>
          <p:cNvSpPr/>
          <p:nvPr/>
        </p:nvSpPr>
        <p:spPr>
          <a:xfrm>
            <a:off x="239146" y="2559842"/>
            <a:ext cx="4404292" cy="1427147"/>
          </a:xfrm>
          <a:prstGeom prst="flowChartDocument">
            <a:avLst/>
          </a:prstGeom>
          <a:solidFill>
            <a:schemeClr val="bg1"/>
          </a:solidFill>
          <a:ln>
            <a:solidFill>
              <a:schemeClr val="tx1"/>
            </a:solidFill>
          </a:ln>
        </p:spPr>
        <p:txBody>
          <a:bodyPr wrap="square" rtlCol="0" anchor="ctr">
            <a:noAutofit/>
          </a:bodyPr>
          <a:lstStyle/>
          <a:p>
            <a:pPr algn="ctr"/>
            <a:endParaRPr lang="sv-SE" sz="1000" dirty="0" smtClean="0">
              <a:solidFill>
                <a:schemeClr val="tx1"/>
              </a:solidFill>
            </a:endParaRPr>
          </a:p>
        </p:txBody>
      </p:sp>
      <p:cxnSp>
        <p:nvCxnSpPr>
          <p:cNvPr id="15" name="Straight Connector 14"/>
          <p:cNvCxnSpPr/>
          <p:nvPr/>
        </p:nvCxnSpPr>
        <p:spPr bwMode="auto">
          <a:xfrm>
            <a:off x="834744" y="2976563"/>
            <a:ext cx="2880000" cy="0"/>
          </a:xfrm>
          <a:prstGeom prst="line">
            <a:avLst/>
          </a:prstGeom>
          <a:noFill/>
          <a:ln w="38100" cap="flat" cmpd="sng" algn="ctr">
            <a:solidFill>
              <a:schemeClr val="tx2"/>
            </a:solidFill>
            <a:prstDash val="solid"/>
            <a:round/>
            <a:headEnd type="none" w="med" len="med"/>
            <a:tailEnd type="none" w="med" len="med"/>
          </a:ln>
          <a:effectLst/>
        </p:spPr>
      </p:cxnSp>
      <p:cxnSp>
        <p:nvCxnSpPr>
          <p:cNvPr id="18" name="Straight Connector 17"/>
          <p:cNvCxnSpPr/>
          <p:nvPr/>
        </p:nvCxnSpPr>
        <p:spPr bwMode="auto">
          <a:xfrm>
            <a:off x="834744" y="3214690"/>
            <a:ext cx="2880000" cy="0"/>
          </a:xfrm>
          <a:prstGeom prst="line">
            <a:avLst/>
          </a:prstGeom>
          <a:noFill/>
          <a:ln w="38100" cap="flat" cmpd="sng" algn="ctr">
            <a:solidFill>
              <a:schemeClr val="tx2"/>
            </a:solidFill>
            <a:prstDash val="solid"/>
            <a:round/>
            <a:headEnd type="none" w="med" len="med"/>
            <a:tailEnd type="none" w="med" len="med"/>
          </a:ln>
          <a:effectLst/>
        </p:spPr>
      </p:cxnSp>
      <p:cxnSp>
        <p:nvCxnSpPr>
          <p:cNvPr id="19" name="Straight Connector 18"/>
          <p:cNvCxnSpPr/>
          <p:nvPr/>
        </p:nvCxnSpPr>
        <p:spPr bwMode="auto">
          <a:xfrm>
            <a:off x="834744" y="3452817"/>
            <a:ext cx="2880000" cy="0"/>
          </a:xfrm>
          <a:prstGeom prst="line">
            <a:avLst/>
          </a:prstGeom>
          <a:noFill/>
          <a:ln w="38100" cap="flat" cmpd="sng" algn="ctr">
            <a:solidFill>
              <a:schemeClr val="tx2"/>
            </a:solidFill>
            <a:prstDash val="solid"/>
            <a:round/>
            <a:headEnd type="none" w="med" len="med"/>
            <a:tailEnd type="none" w="med" len="med"/>
          </a:ln>
          <a:effectLst/>
        </p:spPr>
      </p:cxnSp>
      <p:sp>
        <p:nvSpPr>
          <p:cNvPr id="20" name="Round Same Side Corner Rectangle 19"/>
          <p:cNvSpPr/>
          <p:nvPr/>
        </p:nvSpPr>
        <p:spPr>
          <a:xfrm>
            <a:off x="285720" y="2559842"/>
            <a:ext cx="1357322" cy="297658"/>
          </a:xfrm>
          <a:prstGeom prst="round2SameRect">
            <a:avLst>
              <a:gd name="adj1" fmla="val 2445"/>
              <a:gd name="adj2" fmla="val 0"/>
            </a:avLst>
          </a:prstGeom>
          <a:solidFill>
            <a:srgbClr val="CCECFF"/>
          </a:solidFill>
          <a:ln cap="sq">
            <a:solidFill>
              <a:schemeClr val="tx1"/>
            </a:solidFill>
            <a:bevel/>
          </a:ln>
        </p:spPr>
        <p:txBody>
          <a:bodyPr wrap="square" rtlCol="0" anchor="ctr">
            <a:noAutofit/>
          </a:bodyPr>
          <a:lstStyle/>
          <a:p>
            <a:pPr algn="ctr"/>
            <a:r>
              <a:rPr lang="sv-SE" sz="1400" dirty="0" smtClean="0">
                <a:solidFill>
                  <a:schemeClr val="tx1"/>
                </a:solidFill>
              </a:rPr>
              <a:t>Ny rettighet</a:t>
            </a:r>
          </a:p>
        </p:txBody>
      </p:sp>
      <p:sp>
        <p:nvSpPr>
          <p:cNvPr id="21" name="Oval 20"/>
          <p:cNvSpPr/>
          <p:nvPr/>
        </p:nvSpPr>
        <p:spPr>
          <a:xfrm>
            <a:off x="214282" y="2500310"/>
            <a:ext cx="1428760" cy="416722"/>
          </a:xfrm>
          <a:prstGeom prst="ellipse">
            <a:avLst/>
          </a:prstGeom>
          <a:ln w="19050">
            <a:solidFill>
              <a:srgbClr val="C00000"/>
            </a:solidFill>
          </a:ln>
        </p:spPr>
        <p:txBody>
          <a:bodyPr wrap="square" rtlCol="0" anchor="ctr">
            <a:noAutofit/>
          </a:bodyPr>
          <a:lstStyle/>
          <a:p>
            <a:pPr algn="ctr"/>
            <a:endParaRPr lang="nb-NO" sz="1200" dirty="0" smtClean="0">
              <a:solidFill>
                <a:schemeClr val="tx1"/>
              </a:solidFill>
            </a:endParaRPr>
          </a:p>
        </p:txBody>
      </p:sp>
      <p:sp>
        <p:nvSpPr>
          <p:cNvPr id="22" name="Rounded Rectangle 21"/>
          <p:cNvSpPr/>
          <p:nvPr/>
        </p:nvSpPr>
        <p:spPr>
          <a:xfrm>
            <a:off x="5143504" y="1904994"/>
            <a:ext cx="3500462" cy="1905013"/>
          </a:xfrm>
          <a:prstGeom prst="roundRect">
            <a:avLst/>
          </a:prstGeom>
          <a:ln>
            <a:solidFill>
              <a:schemeClr val="tx2"/>
            </a:solidFill>
          </a:ln>
        </p:spPr>
        <p:txBody>
          <a:bodyPr wrap="square" rtlCol="0" anchor="ctr">
            <a:noAutofit/>
          </a:bodyPr>
          <a:lstStyle/>
          <a:p>
            <a:pPr algn="ctr"/>
            <a:endParaRPr lang="nb-NO" sz="1200" dirty="0" smtClean="0">
              <a:solidFill>
                <a:schemeClr val="tx1"/>
              </a:solidFill>
            </a:endParaRPr>
          </a:p>
        </p:txBody>
      </p:sp>
      <p:sp>
        <p:nvSpPr>
          <p:cNvPr id="23" name="Rectangle 22"/>
          <p:cNvSpPr/>
          <p:nvPr/>
        </p:nvSpPr>
        <p:spPr>
          <a:xfrm>
            <a:off x="5286348" y="2024057"/>
            <a:ext cx="3143304" cy="357190"/>
          </a:xfrm>
          <a:prstGeom prst="rect">
            <a:avLst/>
          </a:prstGeom>
        </p:spPr>
        <p:txBody>
          <a:bodyPr wrap="square" rtlCol="0" anchor="ctr">
            <a:noAutofit/>
          </a:bodyPr>
          <a:lstStyle/>
          <a:p>
            <a:pPr algn="ctr"/>
            <a:endParaRPr lang="nb-NO" sz="1200" dirty="0" smtClean="0">
              <a:solidFill>
                <a:schemeClr val="tx1"/>
              </a:solidFill>
            </a:endParaRPr>
          </a:p>
        </p:txBody>
      </p:sp>
      <p:sp>
        <p:nvSpPr>
          <p:cNvPr id="24" name="TextBox 23"/>
          <p:cNvSpPr txBox="1"/>
          <p:nvPr/>
        </p:nvSpPr>
        <p:spPr>
          <a:xfrm>
            <a:off x="5286380" y="2143120"/>
            <a:ext cx="3000364" cy="297658"/>
          </a:xfrm>
          <a:prstGeom prst="rect">
            <a:avLst/>
          </a:prstGeom>
          <a:noFill/>
          <a:ln>
            <a:solidFill>
              <a:schemeClr val="tx2"/>
            </a:solidFill>
          </a:ln>
        </p:spPr>
        <p:txBody>
          <a:bodyPr wrap="none" lIns="72000" rIns="72000" rtlCol="0" anchor="ctr">
            <a:noAutofit/>
          </a:bodyPr>
          <a:lstStyle/>
          <a:p>
            <a:pPr marL="180975" indent="-180975">
              <a:buClr>
                <a:srgbClr val="C00000"/>
              </a:buClr>
            </a:pPr>
            <a:endParaRPr lang="nb-NO" b="1" dirty="0" smtClean="0">
              <a:solidFill>
                <a:schemeClr val="tx2"/>
              </a:solidFill>
            </a:endParaRPr>
          </a:p>
        </p:txBody>
      </p:sp>
      <p:sp>
        <p:nvSpPr>
          <p:cNvPr id="26" name="Rectangle 25"/>
          <p:cNvSpPr/>
          <p:nvPr/>
        </p:nvSpPr>
        <p:spPr>
          <a:xfrm>
            <a:off x="5500694" y="3036095"/>
            <a:ext cx="285752" cy="238127"/>
          </a:xfrm>
          <a:prstGeom prst="rect">
            <a:avLst/>
          </a:prstGeom>
          <a:ln>
            <a:solidFill>
              <a:schemeClr val="tx2"/>
            </a:solidFill>
          </a:ln>
        </p:spPr>
        <p:txBody>
          <a:bodyPr wrap="square" rtlCol="0" anchor="ctr">
            <a:noAutofit/>
          </a:bodyPr>
          <a:lstStyle/>
          <a:p>
            <a:pPr algn="ctr"/>
            <a:endParaRPr lang="nb-NO" sz="1200" dirty="0" smtClean="0">
              <a:solidFill>
                <a:schemeClr val="tx1"/>
              </a:solidFill>
            </a:endParaRPr>
          </a:p>
        </p:txBody>
      </p:sp>
      <p:sp>
        <p:nvSpPr>
          <p:cNvPr id="27" name="Rectangle 26"/>
          <p:cNvSpPr/>
          <p:nvPr/>
        </p:nvSpPr>
        <p:spPr>
          <a:xfrm>
            <a:off x="5500694" y="2738437"/>
            <a:ext cx="285752" cy="238127"/>
          </a:xfrm>
          <a:prstGeom prst="rect">
            <a:avLst/>
          </a:prstGeom>
          <a:ln>
            <a:solidFill>
              <a:schemeClr val="tx2"/>
            </a:solidFill>
          </a:ln>
        </p:spPr>
        <p:txBody>
          <a:bodyPr wrap="square" rtlCol="0" anchor="ctr">
            <a:noAutofit/>
          </a:bodyPr>
          <a:lstStyle/>
          <a:p>
            <a:pPr algn="ctr"/>
            <a:endParaRPr lang="nb-NO" sz="1200" dirty="0" smtClean="0">
              <a:solidFill>
                <a:schemeClr val="tx1"/>
              </a:solidFill>
            </a:endParaRPr>
          </a:p>
        </p:txBody>
      </p:sp>
      <p:sp>
        <p:nvSpPr>
          <p:cNvPr id="28" name="Rectangle 27"/>
          <p:cNvSpPr/>
          <p:nvPr/>
        </p:nvSpPr>
        <p:spPr>
          <a:xfrm>
            <a:off x="7143768" y="2738437"/>
            <a:ext cx="285752" cy="238127"/>
          </a:xfrm>
          <a:prstGeom prst="rect">
            <a:avLst/>
          </a:prstGeom>
          <a:ln>
            <a:solidFill>
              <a:schemeClr val="tx2"/>
            </a:solidFill>
          </a:ln>
        </p:spPr>
        <p:txBody>
          <a:bodyPr wrap="square" rtlCol="0" anchor="ctr">
            <a:noAutofit/>
          </a:bodyPr>
          <a:lstStyle/>
          <a:p>
            <a:pPr algn="ctr"/>
            <a:endParaRPr lang="nb-NO" sz="1200" dirty="0" smtClean="0">
              <a:solidFill>
                <a:schemeClr val="tx1"/>
              </a:solidFill>
            </a:endParaRPr>
          </a:p>
        </p:txBody>
      </p:sp>
      <p:sp>
        <p:nvSpPr>
          <p:cNvPr id="29" name="Rectangle 28"/>
          <p:cNvSpPr/>
          <p:nvPr/>
        </p:nvSpPr>
        <p:spPr>
          <a:xfrm>
            <a:off x="7143768" y="3036095"/>
            <a:ext cx="285752" cy="238127"/>
          </a:xfrm>
          <a:prstGeom prst="rect">
            <a:avLst/>
          </a:prstGeom>
          <a:ln>
            <a:solidFill>
              <a:schemeClr val="tx2"/>
            </a:solidFill>
          </a:ln>
        </p:spPr>
        <p:txBody>
          <a:bodyPr wrap="square" rtlCol="0" anchor="ctr">
            <a:noAutofit/>
          </a:bodyPr>
          <a:lstStyle/>
          <a:p>
            <a:pPr algn="ctr"/>
            <a:endParaRPr lang="nb-NO" sz="1200" dirty="0" smtClean="0">
              <a:solidFill>
                <a:schemeClr val="tx1"/>
              </a:solidFill>
            </a:endParaRPr>
          </a:p>
        </p:txBody>
      </p:sp>
      <p:sp>
        <p:nvSpPr>
          <p:cNvPr id="30" name="Rectangle 29"/>
          <p:cNvSpPr/>
          <p:nvPr/>
        </p:nvSpPr>
        <p:spPr>
          <a:xfrm>
            <a:off x="7143768" y="3333753"/>
            <a:ext cx="285752" cy="238127"/>
          </a:xfrm>
          <a:prstGeom prst="rect">
            <a:avLst/>
          </a:prstGeom>
          <a:ln>
            <a:solidFill>
              <a:schemeClr val="tx2"/>
            </a:solidFill>
          </a:ln>
        </p:spPr>
        <p:txBody>
          <a:bodyPr wrap="square" rtlCol="0" anchor="ctr">
            <a:noAutofit/>
          </a:bodyPr>
          <a:lstStyle/>
          <a:p>
            <a:pPr algn="ctr"/>
            <a:endParaRPr lang="nb-NO" sz="1200" dirty="0" smtClean="0">
              <a:solidFill>
                <a:schemeClr val="tx1"/>
              </a:solidFill>
            </a:endParaRPr>
          </a:p>
        </p:txBody>
      </p:sp>
      <p:grpSp>
        <p:nvGrpSpPr>
          <p:cNvPr id="3" name="Group 42"/>
          <p:cNvGrpSpPr/>
          <p:nvPr/>
        </p:nvGrpSpPr>
        <p:grpSpPr>
          <a:xfrm>
            <a:off x="7143768" y="3036095"/>
            <a:ext cx="285752" cy="239450"/>
            <a:chOff x="5429256" y="5214950"/>
            <a:chExt cx="285752" cy="287340"/>
          </a:xfrm>
        </p:grpSpPr>
        <p:grpSp>
          <p:nvGrpSpPr>
            <p:cNvPr id="4" name="Group 37"/>
            <p:cNvGrpSpPr/>
            <p:nvPr/>
          </p:nvGrpSpPr>
          <p:grpSpPr>
            <a:xfrm>
              <a:off x="5429268" y="5214960"/>
              <a:ext cx="285753" cy="285753"/>
              <a:chOff x="5143504" y="5000636"/>
              <a:chExt cx="428628" cy="500066"/>
            </a:xfrm>
          </p:grpSpPr>
          <p:cxnSp>
            <p:nvCxnSpPr>
              <p:cNvPr id="46" name="Straight Connector 45"/>
              <p:cNvCxnSpPr/>
              <p:nvPr/>
            </p:nvCxnSpPr>
            <p:spPr bwMode="auto">
              <a:xfrm rot="16200000" flipH="1">
                <a:off x="5036347" y="5250669"/>
                <a:ext cx="357190" cy="142876"/>
              </a:xfrm>
              <a:prstGeom prst="line">
                <a:avLst/>
              </a:prstGeom>
              <a:noFill/>
              <a:ln w="57150" cap="flat" cmpd="sng" algn="ctr">
                <a:solidFill>
                  <a:schemeClr val="tx2"/>
                </a:solidFill>
                <a:prstDash val="solid"/>
                <a:round/>
                <a:headEnd type="none" w="med" len="med"/>
                <a:tailEnd type="none" w="med" len="med"/>
              </a:ln>
              <a:effectLst/>
            </p:spPr>
          </p:cxnSp>
          <p:cxnSp>
            <p:nvCxnSpPr>
              <p:cNvPr id="47" name="Straight Connector 46"/>
              <p:cNvCxnSpPr/>
              <p:nvPr/>
            </p:nvCxnSpPr>
            <p:spPr bwMode="auto">
              <a:xfrm rot="5400000" flipH="1" flipV="1">
                <a:off x="5179223" y="5107793"/>
                <a:ext cx="500066" cy="285752"/>
              </a:xfrm>
              <a:prstGeom prst="line">
                <a:avLst/>
              </a:prstGeom>
              <a:noFill/>
              <a:ln w="38100" cap="flat" cmpd="sng" algn="ctr">
                <a:solidFill>
                  <a:schemeClr val="tx2"/>
                </a:solidFill>
                <a:prstDash val="solid"/>
                <a:round/>
                <a:headEnd type="none" w="med" len="med"/>
                <a:tailEnd type="none" w="med" len="med"/>
              </a:ln>
              <a:effectLst/>
            </p:spPr>
          </p:cxnSp>
        </p:grpSp>
        <p:cxnSp>
          <p:nvCxnSpPr>
            <p:cNvPr id="45" name="Straight Connector 44"/>
            <p:cNvCxnSpPr/>
            <p:nvPr/>
          </p:nvCxnSpPr>
          <p:spPr bwMode="auto">
            <a:xfrm rot="10800000">
              <a:off x="5500694" y="5500702"/>
              <a:ext cx="36000" cy="1588"/>
            </a:xfrm>
            <a:prstGeom prst="line">
              <a:avLst/>
            </a:prstGeom>
            <a:noFill/>
            <a:ln w="28575" cap="flat" cmpd="sng" algn="ctr">
              <a:solidFill>
                <a:schemeClr val="tx2"/>
              </a:solidFill>
              <a:prstDash val="solid"/>
              <a:round/>
              <a:headEnd type="none" w="med" len="med"/>
              <a:tailEnd type="none" w="med" len="med"/>
            </a:ln>
            <a:effectLst/>
          </p:spPr>
        </p:cxnSp>
      </p:grpSp>
      <p:grpSp>
        <p:nvGrpSpPr>
          <p:cNvPr id="12" name="Group 47"/>
          <p:cNvGrpSpPr/>
          <p:nvPr/>
        </p:nvGrpSpPr>
        <p:grpSpPr>
          <a:xfrm>
            <a:off x="7143768" y="3333753"/>
            <a:ext cx="285752" cy="239450"/>
            <a:chOff x="5429256" y="5214950"/>
            <a:chExt cx="285752" cy="287340"/>
          </a:xfrm>
        </p:grpSpPr>
        <p:grpSp>
          <p:nvGrpSpPr>
            <p:cNvPr id="14" name="Group 37"/>
            <p:cNvGrpSpPr/>
            <p:nvPr/>
          </p:nvGrpSpPr>
          <p:grpSpPr>
            <a:xfrm>
              <a:off x="5429268" y="5214960"/>
              <a:ext cx="285753" cy="285753"/>
              <a:chOff x="5143504" y="5000636"/>
              <a:chExt cx="428628" cy="500066"/>
            </a:xfrm>
          </p:grpSpPr>
          <p:cxnSp>
            <p:nvCxnSpPr>
              <p:cNvPr id="51" name="Straight Connector 50"/>
              <p:cNvCxnSpPr/>
              <p:nvPr/>
            </p:nvCxnSpPr>
            <p:spPr bwMode="auto">
              <a:xfrm rot="16200000" flipH="1">
                <a:off x="5036347" y="5250669"/>
                <a:ext cx="357190" cy="142876"/>
              </a:xfrm>
              <a:prstGeom prst="line">
                <a:avLst/>
              </a:prstGeom>
              <a:noFill/>
              <a:ln w="57150" cap="flat" cmpd="sng" algn="ctr">
                <a:solidFill>
                  <a:schemeClr val="tx2"/>
                </a:solidFill>
                <a:prstDash val="solid"/>
                <a:round/>
                <a:headEnd type="none" w="med" len="med"/>
                <a:tailEnd type="none" w="med" len="med"/>
              </a:ln>
              <a:effectLst/>
            </p:spPr>
          </p:cxnSp>
          <p:cxnSp>
            <p:nvCxnSpPr>
              <p:cNvPr id="52" name="Straight Connector 51"/>
              <p:cNvCxnSpPr/>
              <p:nvPr/>
            </p:nvCxnSpPr>
            <p:spPr bwMode="auto">
              <a:xfrm rot="5400000" flipH="1" flipV="1">
                <a:off x="5179223" y="5107793"/>
                <a:ext cx="500066" cy="285752"/>
              </a:xfrm>
              <a:prstGeom prst="line">
                <a:avLst/>
              </a:prstGeom>
              <a:noFill/>
              <a:ln w="38100" cap="flat" cmpd="sng" algn="ctr">
                <a:solidFill>
                  <a:schemeClr val="tx2"/>
                </a:solidFill>
                <a:prstDash val="solid"/>
                <a:round/>
                <a:headEnd type="none" w="med" len="med"/>
                <a:tailEnd type="none" w="med" len="med"/>
              </a:ln>
              <a:effectLst/>
            </p:spPr>
          </p:cxnSp>
        </p:grpSp>
        <p:cxnSp>
          <p:nvCxnSpPr>
            <p:cNvPr id="50" name="Straight Connector 49"/>
            <p:cNvCxnSpPr/>
            <p:nvPr/>
          </p:nvCxnSpPr>
          <p:spPr bwMode="auto">
            <a:xfrm rot="10800000">
              <a:off x="5500694" y="5500702"/>
              <a:ext cx="36000" cy="1588"/>
            </a:xfrm>
            <a:prstGeom prst="line">
              <a:avLst/>
            </a:prstGeom>
            <a:noFill/>
            <a:ln w="28575" cap="flat" cmpd="sng" algn="ctr">
              <a:solidFill>
                <a:schemeClr val="tx2"/>
              </a:solidFill>
              <a:prstDash val="solid"/>
              <a:round/>
              <a:headEnd type="none" w="med" len="med"/>
              <a:tailEnd type="none" w="med" len="med"/>
            </a:ln>
            <a:effectLst/>
          </p:spPr>
        </p:cxnSp>
      </p:grpSp>
      <p:grpSp>
        <p:nvGrpSpPr>
          <p:cNvPr id="16" name="Group 52"/>
          <p:cNvGrpSpPr/>
          <p:nvPr/>
        </p:nvGrpSpPr>
        <p:grpSpPr>
          <a:xfrm>
            <a:off x="5500694" y="2738437"/>
            <a:ext cx="285752" cy="239450"/>
            <a:chOff x="5429256" y="5214950"/>
            <a:chExt cx="285752" cy="287340"/>
          </a:xfrm>
        </p:grpSpPr>
        <p:grpSp>
          <p:nvGrpSpPr>
            <p:cNvPr id="17" name="Group 37"/>
            <p:cNvGrpSpPr/>
            <p:nvPr/>
          </p:nvGrpSpPr>
          <p:grpSpPr>
            <a:xfrm>
              <a:off x="5429268" y="5214960"/>
              <a:ext cx="285753" cy="285753"/>
              <a:chOff x="5143504" y="5000636"/>
              <a:chExt cx="428628" cy="500066"/>
            </a:xfrm>
          </p:grpSpPr>
          <p:cxnSp>
            <p:nvCxnSpPr>
              <p:cNvPr id="56" name="Straight Connector 55"/>
              <p:cNvCxnSpPr/>
              <p:nvPr/>
            </p:nvCxnSpPr>
            <p:spPr bwMode="auto">
              <a:xfrm rot="16200000" flipH="1">
                <a:off x="5036347" y="5250669"/>
                <a:ext cx="357190" cy="142876"/>
              </a:xfrm>
              <a:prstGeom prst="line">
                <a:avLst/>
              </a:prstGeom>
              <a:noFill/>
              <a:ln w="57150" cap="flat" cmpd="sng" algn="ctr">
                <a:solidFill>
                  <a:schemeClr val="tx2"/>
                </a:solidFill>
                <a:prstDash val="solid"/>
                <a:round/>
                <a:headEnd type="none" w="med" len="med"/>
                <a:tailEnd type="none" w="med" len="med"/>
              </a:ln>
              <a:effectLst/>
            </p:spPr>
          </p:cxnSp>
          <p:cxnSp>
            <p:nvCxnSpPr>
              <p:cNvPr id="57" name="Straight Connector 56"/>
              <p:cNvCxnSpPr/>
              <p:nvPr/>
            </p:nvCxnSpPr>
            <p:spPr bwMode="auto">
              <a:xfrm rot="5400000" flipH="1" flipV="1">
                <a:off x="5179223" y="5107793"/>
                <a:ext cx="500066" cy="285752"/>
              </a:xfrm>
              <a:prstGeom prst="line">
                <a:avLst/>
              </a:prstGeom>
              <a:noFill/>
              <a:ln w="38100" cap="flat" cmpd="sng" algn="ctr">
                <a:solidFill>
                  <a:schemeClr val="tx2"/>
                </a:solidFill>
                <a:prstDash val="solid"/>
                <a:round/>
                <a:headEnd type="none" w="med" len="med"/>
                <a:tailEnd type="none" w="med" len="med"/>
              </a:ln>
              <a:effectLst/>
            </p:spPr>
          </p:cxnSp>
        </p:grpSp>
        <p:cxnSp>
          <p:nvCxnSpPr>
            <p:cNvPr id="55" name="Straight Connector 54"/>
            <p:cNvCxnSpPr/>
            <p:nvPr/>
          </p:nvCxnSpPr>
          <p:spPr bwMode="auto">
            <a:xfrm rot="10800000">
              <a:off x="5500694" y="5500702"/>
              <a:ext cx="36000" cy="1588"/>
            </a:xfrm>
            <a:prstGeom prst="line">
              <a:avLst/>
            </a:prstGeom>
            <a:noFill/>
            <a:ln w="28575" cap="flat" cmpd="sng" algn="ctr">
              <a:solidFill>
                <a:schemeClr val="tx2"/>
              </a:solidFill>
              <a:prstDash val="solid"/>
              <a:round/>
              <a:headEnd type="none" w="med" len="med"/>
              <a:tailEnd type="none" w="med" len="med"/>
            </a:ln>
            <a:effectLst/>
          </p:spPr>
        </p:cxnSp>
      </p:grpSp>
      <p:cxnSp>
        <p:nvCxnSpPr>
          <p:cNvPr id="59" name="Straight Connector 58"/>
          <p:cNvCxnSpPr/>
          <p:nvPr/>
        </p:nvCxnSpPr>
        <p:spPr bwMode="auto">
          <a:xfrm>
            <a:off x="812264" y="3689620"/>
            <a:ext cx="2880000" cy="1323"/>
          </a:xfrm>
          <a:prstGeom prst="line">
            <a:avLst/>
          </a:prstGeom>
          <a:noFill/>
          <a:ln w="38100" cap="flat" cmpd="sng" algn="ctr">
            <a:solidFill>
              <a:srgbClr val="C00000"/>
            </a:solidFill>
            <a:prstDash val="solid"/>
            <a:round/>
            <a:headEnd type="none" w="med" len="med"/>
            <a:tailEnd type="none" w="med" len="med"/>
          </a:ln>
          <a:effectLst/>
        </p:spPr>
      </p:cxnSp>
      <p:grpSp>
        <p:nvGrpSpPr>
          <p:cNvPr id="25" name="Group 59"/>
          <p:cNvGrpSpPr/>
          <p:nvPr/>
        </p:nvGrpSpPr>
        <p:grpSpPr>
          <a:xfrm>
            <a:off x="357160" y="3631412"/>
            <a:ext cx="285750" cy="119064"/>
            <a:chOff x="1071537" y="3071812"/>
            <a:chExt cx="714378" cy="571505"/>
          </a:xfrm>
        </p:grpSpPr>
        <p:grpSp>
          <p:nvGrpSpPr>
            <p:cNvPr id="31" name="Group 28"/>
            <p:cNvGrpSpPr/>
            <p:nvPr/>
          </p:nvGrpSpPr>
          <p:grpSpPr>
            <a:xfrm>
              <a:off x="1071537" y="3071808"/>
              <a:ext cx="428628" cy="571504"/>
              <a:chOff x="1142976" y="4500570"/>
              <a:chExt cx="928694" cy="1214446"/>
            </a:xfrm>
          </p:grpSpPr>
          <p:sp>
            <p:nvSpPr>
              <p:cNvPr id="65" name="Isosceles Triangle 64"/>
              <p:cNvSpPr/>
              <p:nvPr/>
            </p:nvSpPr>
            <p:spPr>
              <a:xfrm>
                <a:off x="1142976" y="4929198"/>
                <a:ext cx="928694" cy="785818"/>
              </a:xfrm>
              <a:prstGeom prst="triangle">
                <a:avLst/>
              </a:prstGeom>
              <a:solidFill>
                <a:schemeClr val="bg1"/>
              </a:solidFill>
              <a:ln>
                <a:solidFill>
                  <a:schemeClr val="tx1"/>
                </a:solidFill>
              </a:ln>
            </p:spPr>
            <p:txBody>
              <a:bodyPr wrap="square" rtlCol="0" anchor="ctr">
                <a:noAutofit/>
              </a:bodyPr>
              <a:lstStyle/>
              <a:p>
                <a:pPr algn="ctr"/>
                <a:endParaRPr lang="sv-SE" sz="1200" dirty="0" smtClean="0">
                  <a:solidFill>
                    <a:schemeClr val="tx1"/>
                  </a:solidFill>
                </a:endParaRPr>
              </a:p>
            </p:txBody>
          </p:sp>
          <p:sp>
            <p:nvSpPr>
              <p:cNvPr id="66" name="Smiley Face 65"/>
              <p:cNvSpPr/>
              <p:nvPr/>
            </p:nvSpPr>
            <p:spPr>
              <a:xfrm>
                <a:off x="1214414" y="4500570"/>
                <a:ext cx="785818" cy="642942"/>
              </a:xfrm>
              <a:prstGeom prst="smileyFace">
                <a:avLst/>
              </a:prstGeom>
              <a:solidFill>
                <a:schemeClr val="bg1"/>
              </a:solidFill>
              <a:ln>
                <a:solidFill>
                  <a:schemeClr val="tx1"/>
                </a:solidFill>
              </a:ln>
            </p:spPr>
            <p:txBody>
              <a:bodyPr wrap="square" rtlCol="0" anchor="ctr">
                <a:noAutofit/>
              </a:bodyPr>
              <a:lstStyle/>
              <a:p>
                <a:pPr algn="ctr"/>
                <a:endParaRPr lang="sv-SE" sz="1200" dirty="0" smtClean="0">
                  <a:solidFill>
                    <a:schemeClr val="tx1"/>
                  </a:solidFill>
                </a:endParaRPr>
              </a:p>
            </p:txBody>
          </p:sp>
        </p:grpSp>
        <p:grpSp>
          <p:nvGrpSpPr>
            <p:cNvPr id="32" name="Group 56"/>
            <p:cNvGrpSpPr/>
            <p:nvPr/>
          </p:nvGrpSpPr>
          <p:grpSpPr>
            <a:xfrm>
              <a:off x="1273001" y="3357562"/>
              <a:ext cx="512904" cy="268944"/>
              <a:chOff x="2044199" y="3643309"/>
              <a:chExt cx="512908" cy="268947"/>
            </a:xfrm>
          </p:grpSpPr>
          <p:cxnSp>
            <p:nvCxnSpPr>
              <p:cNvPr id="63" name="Straight Connector 62"/>
              <p:cNvCxnSpPr>
                <a:stCxn id="65" idx="1"/>
              </p:cNvCxnSpPr>
              <p:nvPr/>
            </p:nvCxnSpPr>
            <p:spPr bwMode="auto">
              <a:xfrm rot="10800000" flipH="1" flipV="1">
                <a:off x="2044199" y="3727358"/>
                <a:ext cx="128691" cy="184898"/>
              </a:xfrm>
              <a:prstGeom prst="line">
                <a:avLst/>
              </a:prstGeom>
              <a:noFill/>
              <a:ln w="38100" cap="flat" cmpd="sng" algn="ctr">
                <a:solidFill>
                  <a:srgbClr val="0070C0"/>
                </a:solidFill>
                <a:prstDash val="solid"/>
                <a:round/>
                <a:headEnd type="none" w="med" len="med"/>
                <a:tailEnd type="none" w="med" len="med"/>
              </a:ln>
              <a:effectLst/>
            </p:spPr>
          </p:cxnSp>
          <p:cxnSp>
            <p:nvCxnSpPr>
              <p:cNvPr id="64" name="Straight Connector 63"/>
              <p:cNvCxnSpPr>
                <a:stCxn id="65" idx="3"/>
              </p:cNvCxnSpPr>
              <p:nvPr/>
            </p:nvCxnSpPr>
            <p:spPr bwMode="auto">
              <a:xfrm rot="5400000" flipH="1" flipV="1">
                <a:off x="2219761" y="3574906"/>
                <a:ext cx="268944" cy="405749"/>
              </a:xfrm>
              <a:prstGeom prst="line">
                <a:avLst/>
              </a:prstGeom>
              <a:noFill/>
              <a:ln w="38100" cap="flat" cmpd="sng" algn="ctr">
                <a:solidFill>
                  <a:srgbClr val="0070C0"/>
                </a:solidFill>
                <a:prstDash val="solid"/>
                <a:round/>
                <a:headEnd type="none" w="med" len="med"/>
                <a:tailEnd type="none" w="med" len="med"/>
              </a:ln>
              <a:effectLst/>
            </p:spPr>
          </p:cxnSp>
        </p:grpSp>
      </p:grpSp>
      <p:grpSp>
        <p:nvGrpSpPr>
          <p:cNvPr id="33" name="Group 66"/>
          <p:cNvGrpSpPr/>
          <p:nvPr/>
        </p:nvGrpSpPr>
        <p:grpSpPr>
          <a:xfrm>
            <a:off x="357159" y="2857500"/>
            <a:ext cx="142874" cy="238127"/>
            <a:chOff x="1151665" y="1938802"/>
            <a:chExt cx="571503" cy="785818"/>
          </a:xfrm>
        </p:grpSpPr>
        <p:grpSp>
          <p:nvGrpSpPr>
            <p:cNvPr id="34" name="Group 5"/>
            <p:cNvGrpSpPr/>
            <p:nvPr/>
          </p:nvGrpSpPr>
          <p:grpSpPr>
            <a:xfrm>
              <a:off x="1151665" y="1938802"/>
              <a:ext cx="571503" cy="785818"/>
              <a:chOff x="1285852" y="2928934"/>
              <a:chExt cx="1571636" cy="2357454"/>
            </a:xfrm>
          </p:grpSpPr>
          <p:sp>
            <p:nvSpPr>
              <p:cNvPr id="70" name="Block Arc 69"/>
              <p:cNvSpPr/>
              <p:nvPr/>
            </p:nvSpPr>
            <p:spPr>
              <a:xfrm rot="5400000">
                <a:off x="892943" y="3429000"/>
                <a:ext cx="2357454" cy="1357322"/>
              </a:xfrm>
              <a:prstGeom prst="blockArc">
                <a:avLst>
                  <a:gd name="adj1" fmla="val 3030264"/>
                  <a:gd name="adj2" fmla="val 18524503"/>
                  <a:gd name="adj3" fmla="val 21156"/>
                </a:avLst>
              </a:prstGeom>
              <a:solidFill>
                <a:schemeClr val="bg2"/>
              </a:solidFill>
              <a:ln>
                <a:solidFill>
                  <a:schemeClr val="tx2"/>
                </a:solidFill>
              </a:ln>
            </p:spPr>
            <p:txBody>
              <a:bodyPr wrap="square" rtlCol="0" anchor="ctr">
                <a:noAutofit/>
              </a:bodyPr>
              <a:lstStyle/>
              <a:p>
                <a:pPr algn="ctr"/>
                <a:endParaRPr lang="sv-SE" sz="1200" dirty="0" smtClean="0">
                  <a:solidFill>
                    <a:schemeClr val="tx1"/>
                  </a:solidFill>
                </a:endParaRPr>
              </a:p>
            </p:txBody>
          </p:sp>
          <p:sp>
            <p:nvSpPr>
              <p:cNvPr id="71" name="Rectangle 3"/>
              <p:cNvSpPr/>
              <p:nvPr/>
            </p:nvSpPr>
            <p:spPr>
              <a:xfrm>
                <a:off x="1285852" y="3857628"/>
                <a:ext cx="1571636" cy="1214446"/>
              </a:xfrm>
              <a:prstGeom prst="rect">
                <a:avLst/>
              </a:prstGeom>
              <a:solidFill>
                <a:schemeClr val="accent5"/>
              </a:solidFill>
              <a:ln>
                <a:solidFill>
                  <a:schemeClr val="tx2"/>
                </a:solidFill>
              </a:ln>
            </p:spPr>
            <p:txBody>
              <a:bodyPr wrap="square" rtlCol="0" anchor="ctr">
                <a:noAutofit/>
              </a:bodyPr>
              <a:lstStyle/>
              <a:p>
                <a:pPr algn="ctr"/>
                <a:endParaRPr lang="sv-SE" sz="1200" dirty="0" smtClean="0">
                  <a:solidFill>
                    <a:schemeClr val="tx1"/>
                  </a:solidFill>
                </a:endParaRPr>
              </a:p>
            </p:txBody>
          </p:sp>
        </p:grpSp>
        <p:sp>
          <p:nvSpPr>
            <p:cNvPr id="69" name="Rectangle 68"/>
            <p:cNvSpPr/>
            <p:nvPr/>
          </p:nvSpPr>
          <p:spPr>
            <a:xfrm>
              <a:off x="1321570" y="2428868"/>
              <a:ext cx="250034" cy="45719"/>
            </a:xfrm>
            <a:prstGeom prst="rect">
              <a:avLst/>
            </a:prstGeom>
            <a:solidFill>
              <a:srgbClr val="FF0000"/>
            </a:solidFill>
            <a:ln>
              <a:solidFill>
                <a:srgbClr val="FF0000"/>
              </a:solidFill>
            </a:ln>
          </p:spPr>
          <p:txBody>
            <a:bodyPr wrap="square" rtlCol="0" anchor="ctr">
              <a:noAutofit/>
            </a:bodyPr>
            <a:lstStyle/>
            <a:p>
              <a:pPr algn="ctr"/>
              <a:endParaRPr lang="sv-SE" sz="1200" dirty="0" smtClean="0">
                <a:solidFill>
                  <a:schemeClr val="tx1"/>
                </a:solidFill>
              </a:endParaRPr>
            </a:p>
          </p:txBody>
        </p:sp>
      </p:grpSp>
      <p:grpSp>
        <p:nvGrpSpPr>
          <p:cNvPr id="35" name="Group 76"/>
          <p:cNvGrpSpPr/>
          <p:nvPr/>
        </p:nvGrpSpPr>
        <p:grpSpPr>
          <a:xfrm>
            <a:off x="357159" y="3095627"/>
            <a:ext cx="142874" cy="238127"/>
            <a:chOff x="1151665" y="1938802"/>
            <a:chExt cx="571503" cy="785818"/>
          </a:xfrm>
        </p:grpSpPr>
        <p:grpSp>
          <p:nvGrpSpPr>
            <p:cNvPr id="36" name="Group 5"/>
            <p:cNvGrpSpPr/>
            <p:nvPr/>
          </p:nvGrpSpPr>
          <p:grpSpPr>
            <a:xfrm>
              <a:off x="1151665" y="1938802"/>
              <a:ext cx="571503" cy="785818"/>
              <a:chOff x="1285852" y="2928934"/>
              <a:chExt cx="1571636" cy="2357454"/>
            </a:xfrm>
          </p:grpSpPr>
          <p:sp>
            <p:nvSpPr>
              <p:cNvPr id="80" name="Block Arc 79"/>
              <p:cNvSpPr/>
              <p:nvPr/>
            </p:nvSpPr>
            <p:spPr>
              <a:xfrm rot="5400000">
                <a:off x="892943" y="3429000"/>
                <a:ext cx="2357454" cy="1357322"/>
              </a:xfrm>
              <a:prstGeom prst="blockArc">
                <a:avLst>
                  <a:gd name="adj1" fmla="val 3030264"/>
                  <a:gd name="adj2" fmla="val 18524503"/>
                  <a:gd name="adj3" fmla="val 21156"/>
                </a:avLst>
              </a:prstGeom>
              <a:solidFill>
                <a:schemeClr val="bg2"/>
              </a:solidFill>
              <a:ln>
                <a:solidFill>
                  <a:schemeClr val="tx2"/>
                </a:solidFill>
              </a:ln>
            </p:spPr>
            <p:txBody>
              <a:bodyPr wrap="square" rtlCol="0" anchor="ctr">
                <a:noAutofit/>
              </a:bodyPr>
              <a:lstStyle/>
              <a:p>
                <a:pPr algn="ctr"/>
                <a:endParaRPr lang="sv-SE" sz="1200" dirty="0" smtClean="0">
                  <a:solidFill>
                    <a:schemeClr val="tx1"/>
                  </a:solidFill>
                </a:endParaRPr>
              </a:p>
            </p:txBody>
          </p:sp>
          <p:sp>
            <p:nvSpPr>
              <p:cNvPr id="81" name="Rectangle 3"/>
              <p:cNvSpPr/>
              <p:nvPr/>
            </p:nvSpPr>
            <p:spPr>
              <a:xfrm>
                <a:off x="1285852" y="3857628"/>
                <a:ext cx="1571636" cy="1214446"/>
              </a:xfrm>
              <a:prstGeom prst="rect">
                <a:avLst/>
              </a:prstGeom>
              <a:solidFill>
                <a:schemeClr val="accent5"/>
              </a:solidFill>
              <a:ln>
                <a:solidFill>
                  <a:schemeClr val="tx2"/>
                </a:solidFill>
              </a:ln>
            </p:spPr>
            <p:txBody>
              <a:bodyPr wrap="square" rtlCol="0" anchor="ctr">
                <a:noAutofit/>
              </a:bodyPr>
              <a:lstStyle/>
              <a:p>
                <a:pPr algn="ctr"/>
                <a:endParaRPr lang="sv-SE" sz="1200" dirty="0" smtClean="0">
                  <a:solidFill>
                    <a:schemeClr val="tx1"/>
                  </a:solidFill>
                </a:endParaRPr>
              </a:p>
            </p:txBody>
          </p:sp>
        </p:grpSp>
        <p:sp>
          <p:nvSpPr>
            <p:cNvPr id="79" name="Rectangle 78"/>
            <p:cNvSpPr/>
            <p:nvPr/>
          </p:nvSpPr>
          <p:spPr>
            <a:xfrm>
              <a:off x="1321570" y="2428868"/>
              <a:ext cx="250034" cy="45719"/>
            </a:xfrm>
            <a:prstGeom prst="rect">
              <a:avLst/>
            </a:prstGeom>
            <a:solidFill>
              <a:srgbClr val="FF0000"/>
            </a:solidFill>
            <a:ln>
              <a:solidFill>
                <a:srgbClr val="FF0000"/>
              </a:solidFill>
            </a:ln>
          </p:spPr>
          <p:txBody>
            <a:bodyPr wrap="square" rtlCol="0" anchor="ctr">
              <a:noAutofit/>
            </a:bodyPr>
            <a:lstStyle/>
            <a:p>
              <a:pPr algn="ctr"/>
              <a:endParaRPr lang="sv-SE" sz="1200" dirty="0" smtClean="0">
                <a:solidFill>
                  <a:schemeClr val="tx1"/>
                </a:solidFill>
              </a:endParaRPr>
            </a:p>
          </p:txBody>
        </p:sp>
      </p:grpSp>
      <p:grpSp>
        <p:nvGrpSpPr>
          <p:cNvPr id="37" name="Group 81"/>
          <p:cNvGrpSpPr/>
          <p:nvPr/>
        </p:nvGrpSpPr>
        <p:grpSpPr>
          <a:xfrm>
            <a:off x="357159" y="3333753"/>
            <a:ext cx="142875" cy="238127"/>
            <a:chOff x="1151665" y="1938802"/>
            <a:chExt cx="571503" cy="785818"/>
          </a:xfrm>
        </p:grpSpPr>
        <p:grpSp>
          <p:nvGrpSpPr>
            <p:cNvPr id="38" name="Group 5"/>
            <p:cNvGrpSpPr/>
            <p:nvPr/>
          </p:nvGrpSpPr>
          <p:grpSpPr>
            <a:xfrm>
              <a:off x="1151665" y="1938802"/>
              <a:ext cx="571503" cy="785818"/>
              <a:chOff x="1285852" y="2928934"/>
              <a:chExt cx="1571636" cy="2357454"/>
            </a:xfrm>
          </p:grpSpPr>
          <p:sp>
            <p:nvSpPr>
              <p:cNvPr id="85" name="Block Arc 84"/>
              <p:cNvSpPr/>
              <p:nvPr/>
            </p:nvSpPr>
            <p:spPr>
              <a:xfrm rot="5400000">
                <a:off x="892943" y="3429000"/>
                <a:ext cx="2357454" cy="1357322"/>
              </a:xfrm>
              <a:prstGeom prst="blockArc">
                <a:avLst>
                  <a:gd name="adj1" fmla="val 3030264"/>
                  <a:gd name="adj2" fmla="val 18524503"/>
                  <a:gd name="adj3" fmla="val 21156"/>
                </a:avLst>
              </a:prstGeom>
              <a:solidFill>
                <a:schemeClr val="bg2"/>
              </a:solidFill>
              <a:ln>
                <a:solidFill>
                  <a:schemeClr val="tx2"/>
                </a:solidFill>
              </a:ln>
            </p:spPr>
            <p:txBody>
              <a:bodyPr wrap="square" rtlCol="0" anchor="ctr">
                <a:noAutofit/>
              </a:bodyPr>
              <a:lstStyle/>
              <a:p>
                <a:pPr algn="ctr"/>
                <a:endParaRPr lang="sv-SE" sz="1200" dirty="0" smtClean="0">
                  <a:solidFill>
                    <a:schemeClr val="tx1"/>
                  </a:solidFill>
                </a:endParaRPr>
              </a:p>
            </p:txBody>
          </p:sp>
          <p:sp>
            <p:nvSpPr>
              <p:cNvPr id="86" name="Rectangle 3"/>
              <p:cNvSpPr/>
              <p:nvPr/>
            </p:nvSpPr>
            <p:spPr>
              <a:xfrm>
                <a:off x="1285852" y="3857628"/>
                <a:ext cx="1571636" cy="1214446"/>
              </a:xfrm>
              <a:prstGeom prst="rect">
                <a:avLst/>
              </a:prstGeom>
              <a:solidFill>
                <a:schemeClr val="accent5"/>
              </a:solidFill>
              <a:ln>
                <a:solidFill>
                  <a:schemeClr val="tx2"/>
                </a:solidFill>
              </a:ln>
            </p:spPr>
            <p:txBody>
              <a:bodyPr wrap="square" rtlCol="0" anchor="ctr">
                <a:noAutofit/>
              </a:bodyPr>
              <a:lstStyle/>
              <a:p>
                <a:pPr algn="ctr"/>
                <a:endParaRPr lang="sv-SE" sz="1200" dirty="0" smtClean="0">
                  <a:solidFill>
                    <a:schemeClr val="tx1"/>
                  </a:solidFill>
                </a:endParaRPr>
              </a:p>
            </p:txBody>
          </p:sp>
        </p:grpSp>
        <p:sp>
          <p:nvSpPr>
            <p:cNvPr id="84" name="Rectangle 83"/>
            <p:cNvSpPr/>
            <p:nvPr/>
          </p:nvSpPr>
          <p:spPr>
            <a:xfrm>
              <a:off x="1321570" y="2428868"/>
              <a:ext cx="250034" cy="45719"/>
            </a:xfrm>
            <a:prstGeom prst="rect">
              <a:avLst/>
            </a:prstGeom>
            <a:solidFill>
              <a:srgbClr val="FF0000"/>
            </a:solidFill>
            <a:ln>
              <a:solidFill>
                <a:srgbClr val="FF0000"/>
              </a:solidFill>
            </a:ln>
          </p:spPr>
          <p:txBody>
            <a:bodyPr wrap="square" rtlCol="0" anchor="ctr">
              <a:noAutofit/>
            </a:bodyPr>
            <a:lstStyle/>
            <a:p>
              <a:pPr algn="ctr"/>
              <a:endParaRPr lang="sv-SE" sz="1200" dirty="0" smtClean="0">
                <a:solidFill>
                  <a:schemeClr val="tx1"/>
                </a:solidFill>
              </a:endParaRPr>
            </a:p>
          </p:txBody>
        </p:sp>
      </p:grpSp>
      <p:cxnSp>
        <p:nvCxnSpPr>
          <p:cNvPr id="88" name="Straight Arrow Connector 87"/>
          <p:cNvCxnSpPr>
            <a:stCxn id="21" idx="6"/>
          </p:cNvCxnSpPr>
          <p:nvPr/>
        </p:nvCxnSpPr>
        <p:spPr bwMode="auto">
          <a:xfrm>
            <a:off x="1643042" y="2708671"/>
            <a:ext cx="3357586" cy="327424"/>
          </a:xfrm>
          <a:prstGeom prst="straightConnector1">
            <a:avLst/>
          </a:prstGeom>
          <a:noFill/>
          <a:ln w="19050" cap="flat" cmpd="sng" algn="ctr">
            <a:solidFill>
              <a:srgbClr val="C00000"/>
            </a:solidFill>
            <a:prstDash val="solid"/>
            <a:round/>
            <a:headEnd type="none" w="med" len="med"/>
            <a:tailEnd type="arrow"/>
          </a:ln>
          <a:effectLst/>
        </p:spPr>
      </p:cxnSp>
    </p:spTree>
    <p:extLst>
      <p:ext uri="{BB962C8B-B14F-4D97-AF65-F5344CB8AC3E}">
        <p14:creationId xmlns:p14="http://schemas.microsoft.com/office/powerpoint/2010/main" val="3630642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88"/>
                                        </p:tgtEl>
                                        <p:attrNameLst>
                                          <p:attrName>style.visibility</p:attrName>
                                        </p:attrNameLst>
                                      </p:cBhvr>
                                      <p:to>
                                        <p:strVal val="visible"/>
                                      </p:to>
                                    </p:set>
                                    <p:animEffect transition="in" filter="blinds(horizontal)">
                                      <p:cBhvr>
                                        <p:cTn id="45" dur="500"/>
                                        <p:tgtEl>
                                          <p:spTgt spid="88"/>
                                        </p:tgtEl>
                                      </p:cBhvr>
                                    </p:animEffect>
                                  </p:childTnLst>
                                </p:cTn>
                              </p:par>
                            </p:childTnLst>
                          </p:cTn>
                        </p:par>
                        <p:par>
                          <p:cTn id="46" fill="hold">
                            <p:stCondLst>
                              <p:cond delay="500"/>
                            </p:stCondLst>
                            <p:childTnLst>
                              <p:par>
                                <p:cTn id="47" presetID="3" presetClass="entr" presetSubtype="10" fill="hold" grpId="0" nodeType="afterEffect">
                                  <p:stCondLst>
                                    <p:cond delay="500"/>
                                  </p:stCondLst>
                                  <p:childTnLst>
                                    <p:set>
                                      <p:cBhvr>
                                        <p:cTn id="48" dur="1" fill="hold">
                                          <p:stCondLst>
                                            <p:cond delay="0"/>
                                          </p:stCondLst>
                                        </p:cTn>
                                        <p:tgtEl>
                                          <p:spTgt spid="22"/>
                                        </p:tgtEl>
                                        <p:attrNameLst>
                                          <p:attrName>style.visibility</p:attrName>
                                        </p:attrNameLst>
                                      </p:cBhvr>
                                      <p:to>
                                        <p:strVal val="visible"/>
                                      </p:to>
                                    </p:set>
                                    <p:animEffect transition="in" filter="blinds(horizontal)">
                                      <p:cBhvr>
                                        <p:cTn id="49" dur="500"/>
                                        <p:tgtEl>
                                          <p:spTgt spid="22"/>
                                        </p:tgtEl>
                                      </p:cBhvr>
                                    </p:animEffect>
                                  </p:childTnLst>
                                </p:cTn>
                              </p:par>
                              <p:par>
                                <p:cTn id="50" presetID="3" presetClass="entr" presetSubtype="10" fill="hold" grpId="0" nodeType="withEffect" nodePh="1">
                                  <p:stCondLst>
                                    <p:cond delay="500"/>
                                  </p:stCondLst>
                                  <p:endCondLst>
                                    <p:cond evt="begin" delay="0">
                                      <p:tn val="50"/>
                                    </p:cond>
                                  </p:endCondLst>
                                  <p:childTnLst>
                                    <p:set>
                                      <p:cBhvr>
                                        <p:cTn id="51" dur="1" fill="hold">
                                          <p:stCondLst>
                                            <p:cond delay="0"/>
                                          </p:stCondLst>
                                        </p:cTn>
                                        <p:tgtEl>
                                          <p:spTgt spid="23"/>
                                        </p:tgtEl>
                                        <p:attrNameLst>
                                          <p:attrName>style.visibility</p:attrName>
                                        </p:attrNameLst>
                                      </p:cBhvr>
                                      <p:to>
                                        <p:strVal val="visible"/>
                                      </p:to>
                                    </p:set>
                                    <p:animEffect transition="in" filter="blinds(horizontal)">
                                      <p:cBhvr>
                                        <p:cTn id="52" dur="500"/>
                                        <p:tgtEl>
                                          <p:spTgt spid="23"/>
                                        </p:tgtEl>
                                      </p:cBhvr>
                                    </p:animEffect>
                                  </p:childTnLst>
                                </p:cTn>
                              </p:par>
                              <p:par>
                                <p:cTn id="53" presetID="3" presetClass="entr" presetSubtype="10" fill="hold" grpId="0" nodeType="withEffect">
                                  <p:stCondLst>
                                    <p:cond delay="500"/>
                                  </p:stCondLst>
                                  <p:childTnLst>
                                    <p:set>
                                      <p:cBhvr>
                                        <p:cTn id="54" dur="1" fill="hold">
                                          <p:stCondLst>
                                            <p:cond delay="0"/>
                                          </p:stCondLst>
                                        </p:cTn>
                                        <p:tgtEl>
                                          <p:spTgt spid="24"/>
                                        </p:tgtEl>
                                        <p:attrNameLst>
                                          <p:attrName>style.visibility</p:attrName>
                                        </p:attrNameLst>
                                      </p:cBhvr>
                                      <p:to>
                                        <p:strVal val="visible"/>
                                      </p:to>
                                    </p:set>
                                    <p:animEffect transition="in" filter="blinds(horizontal)">
                                      <p:cBhvr>
                                        <p:cTn id="55" dur="500"/>
                                        <p:tgtEl>
                                          <p:spTgt spid="24"/>
                                        </p:tgtEl>
                                      </p:cBhvr>
                                    </p:animEffect>
                                  </p:childTnLst>
                                </p:cTn>
                              </p:par>
                              <p:par>
                                <p:cTn id="56" presetID="3" presetClass="entr" presetSubtype="10" fill="hold" grpId="0" nodeType="withEffect">
                                  <p:stCondLst>
                                    <p:cond delay="500"/>
                                  </p:stCondLst>
                                  <p:childTnLst>
                                    <p:set>
                                      <p:cBhvr>
                                        <p:cTn id="57" dur="1" fill="hold">
                                          <p:stCondLst>
                                            <p:cond delay="0"/>
                                          </p:stCondLst>
                                        </p:cTn>
                                        <p:tgtEl>
                                          <p:spTgt spid="27"/>
                                        </p:tgtEl>
                                        <p:attrNameLst>
                                          <p:attrName>style.visibility</p:attrName>
                                        </p:attrNameLst>
                                      </p:cBhvr>
                                      <p:to>
                                        <p:strVal val="visible"/>
                                      </p:to>
                                    </p:set>
                                    <p:animEffect transition="in" filter="blinds(horizontal)">
                                      <p:cBhvr>
                                        <p:cTn id="58" dur="500"/>
                                        <p:tgtEl>
                                          <p:spTgt spid="27"/>
                                        </p:tgtEl>
                                      </p:cBhvr>
                                    </p:animEffect>
                                  </p:childTnLst>
                                </p:cTn>
                              </p:par>
                              <p:par>
                                <p:cTn id="59" presetID="3" presetClass="entr" presetSubtype="10" fill="hold" grpId="0" nodeType="withEffect">
                                  <p:stCondLst>
                                    <p:cond delay="500"/>
                                  </p:stCondLst>
                                  <p:childTnLst>
                                    <p:set>
                                      <p:cBhvr>
                                        <p:cTn id="60" dur="1" fill="hold">
                                          <p:stCondLst>
                                            <p:cond delay="0"/>
                                          </p:stCondLst>
                                        </p:cTn>
                                        <p:tgtEl>
                                          <p:spTgt spid="28"/>
                                        </p:tgtEl>
                                        <p:attrNameLst>
                                          <p:attrName>style.visibility</p:attrName>
                                        </p:attrNameLst>
                                      </p:cBhvr>
                                      <p:to>
                                        <p:strVal val="visible"/>
                                      </p:to>
                                    </p:set>
                                    <p:animEffect transition="in" filter="blinds(horizontal)">
                                      <p:cBhvr>
                                        <p:cTn id="61" dur="500"/>
                                        <p:tgtEl>
                                          <p:spTgt spid="28"/>
                                        </p:tgtEl>
                                      </p:cBhvr>
                                    </p:animEffect>
                                  </p:childTnLst>
                                </p:cTn>
                              </p:par>
                              <p:par>
                                <p:cTn id="62" presetID="3" presetClass="entr" presetSubtype="10" fill="hold" grpId="0" nodeType="withEffect">
                                  <p:stCondLst>
                                    <p:cond delay="500"/>
                                  </p:stCondLst>
                                  <p:childTnLst>
                                    <p:set>
                                      <p:cBhvr>
                                        <p:cTn id="63" dur="1" fill="hold">
                                          <p:stCondLst>
                                            <p:cond delay="0"/>
                                          </p:stCondLst>
                                        </p:cTn>
                                        <p:tgtEl>
                                          <p:spTgt spid="30"/>
                                        </p:tgtEl>
                                        <p:attrNameLst>
                                          <p:attrName>style.visibility</p:attrName>
                                        </p:attrNameLst>
                                      </p:cBhvr>
                                      <p:to>
                                        <p:strVal val="visible"/>
                                      </p:to>
                                    </p:set>
                                    <p:animEffect transition="in" filter="blinds(horizontal)">
                                      <p:cBhvr>
                                        <p:cTn id="64" dur="500"/>
                                        <p:tgtEl>
                                          <p:spTgt spid="30"/>
                                        </p:tgtEl>
                                      </p:cBhvr>
                                    </p:animEffect>
                                  </p:childTnLst>
                                </p:cTn>
                              </p:par>
                              <p:par>
                                <p:cTn id="65" presetID="3" presetClass="entr" presetSubtype="10" fill="hold" grpId="0" nodeType="withEffect">
                                  <p:stCondLst>
                                    <p:cond delay="500"/>
                                  </p:stCondLst>
                                  <p:childTnLst>
                                    <p:set>
                                      <p:cBhvr>
                                        <p:cTn id="66" dur="1" fill="hold">
                                          <p:stCondLst>
                                            <p:cond delay="0"/>
                                          </p:stCondLst>
                                        </p:cTn>
                                        <p:tgtEl>
                                          <p:spTgt spid="26"/>
                                        </p:tgtEl>
                                        <p:attrNameLst>
                                          <p:attrName>style.visibility</p:attrName>
                                        </p:attrNameLst>
                                      </p:cBhvr>
                                      <p:to>
                                        <p:strVal val="visible"/>
                                      </p:to>
                                    </p:set>
                                    <p:animEffect transition="in" filter="blinds(horizontal)">
                                      <p:cBhvr>
                                        <p:cTn id="67" dur="500"/>
                                        <p:tgtEl>
                                          <p:spTgt spid="26"/>
                                        </p:tgtEl>
                                      </p:cBhvr>
                                    </p:animEffect>
                                  </p:childTnLst>
                                </p:cTn>
                              </p:par>
                              <p:par>
                                <p:cTn id="68" presetID="3" presetClass="entr" presetSubtype="10" fill="hold" grpId="0" nodeType="withEffect">
                                  <p:stCondLst>
                                    <p:cond delay="500"/>
                                  </p:stCondLst>
                                  <p:childTnLst>
                                    <p:set>
                                      <p:cBhvr>
                                        <p:cTn id="69" dur="1" fill="hold">
                                          <p:stCondLst>
                                            <p:cond delay="0"/>
                                          </p:stCondLst>
                                        </p:cTn>
                                        <p:tgtEl>
                                          <p:spTgt spid="29"/>
                                        </p:tgtEl>
                                        <p:attrNameLst>
                                          <p:attrName>style.visibility</p:attrName>
                                        </p:attrNameLst>
                                      </p:cBhvr>
                                      <p:to>
                                        <p:strVal val="visible"/>
                                      </p:to>
                                    </p:set>
                                    <p:animEffect transition="in" filter="blinds(horizontal)">
                                      <p:cBhvr>
                                        <p:cTn id="70" dur="500"/>
                                        <p:tgtEl>
                                          <p:spTgt spid="29"/>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6"/>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3" presetClass="exit" presetSubtype="10" fill="hold" nodeType="clickEffect">
                                  <p:stCondLst>
                                    <p:cond delay="0"/>
                                  </p:stCondLst>
                                  <p:childTnLst>
                                    <p:animEffect transition="out" filter="blinds(horizontal)">
                                      <p:cBhvr>
                                        <p:cTn id="82" dur="500"/>
                                        <p:tgtEl>
                                          <p:spTgt spid="88"/>
                                        </p:tgtEl>
                                      </p:cBhvr>
                                    </p:animEffect>
                                    <p:set>
                                      <p:cBhvr>
                                        <p:cTn id="83" dur="1" fill="hold">
                                          <p:stCondLst>
                                            <p:cond delay="499"/>
                                          </p:stCondLst>
                                        </p:cTn>
                                        <p:tgtEl>
                                          <p:spTgt spid="88"/>
                                        </p:tgtEl>
                                        <p:attrNameLst>
                                          <p:attrName>style.visibility</p:attrName>
                                        </p:attrNameLst>
                                      </p:cBhvr>
                                      <p:to>
                                        <p:strVal val="hidden"/>
                                      </p:to>
                                    </p:set>
                                  </p:childTnLst>
                                </p:cTn>
                              </p:par>
                              <p:par>
                                <p:cTn id="84" presetID="3" presetClass="exit" presetSubtype="10" fill="hold" grpId="1" nodeType="withEffect">
                                  <p:stCondLst>
                                    <p:cond delay="0"/>
                                  </p:stCondLst>
                                  <p:childTnLst>
                                    <p:animEffect transition="out" filter="blinds(horizontal)">
                                      <p:cBhvr>
                                        <p:cTn id="85" dur="500"/>
                                        <p:tgtEl>
                                          <p:spTgt spid="22"/>
                                        </p:tgtEl>
                                      </p:cBhvr>
                                    </p:animEffect>
                                    <p:set>
                                      <p:cBhvr>
                                        <p:cTn id="86" dur="1" fill="hold">
                                          <p:stCondLst>
                                            <p:cond delay="499"/>
                                          </p:stCondLst>
                                        </p:cTn>
                                        <p:tgtEl>
                                          <p:spTgt spid="22"/>
                                        </p:tgtEl>
                                        <p:attrNameLst>
                                          <p:attrName>style.visibility</p:attrName>
                                        </p:attrNameLst>
                                      </p:cBhvr>
                                      <p:to>
                                        <p:strVal val="hidden"/>
                                      </p:to>
                                    </p:set>
                                  </p:childTnLst>
                                </p:cTn>
                              </p:par>
                              <p:par>
                                <p:cTn id="87" presetID="3" presetClass="exit" presetSubtype="10" fill="hold" grpId="1" nodeType="withEffect" nodePh="1">
                                  <p:stCondLst>
                                    <p:cond delay="0"/>
                                  </p:stCondLst>
                                  <p:endCondLst>
                                    <p:cond evt="begin" delay="0">
                                      <p:tn val="87"/>
                                    </p:cond>
                                  </p:endCondLst>
                                  <p:childTnLst>
                                    <p:animEffect transition="out" filter="blinds(horizontal)">
                                      <p:cBhvr>
                                        <p:cTn id="88" dur="500"/>
                                        <p:tgtEl>
                                          <p:spTgt spid="23"/>
                                        </p:tgtEl>
                                      </p:cBhvr>
                                    </p:animEffect>
                                    <p:set>
                                      <p:cBhvr>
                                        <p:cTn id="89" dur="1" fill="hold">
                                          <p:stCondLst>
                                            <p:cond delay="499"/>
                                          </p:stCondLst>
                                        </p:cTn>
                                        <p:tgtEl>
                                          <p:spTgt spid="23"/>
                                        </p:tgtEl>
                                        <p:attrNameLst>
                                          <p:attrName>style.visibility</p:attrName>
                                        </p:attrNameLst>
                                      </p:cBhvr>
                                      <p:to>
                                        <p:strVal val="hidden"/>
                                      </p:to>
                                    </p:set>
                                  </p:childTnLst>
                                </p:cTn>
                              </p:par>
                              <p:par>
                                <p:cTn id="90" presetID="3" presetClass="exit" presetSubtype="10" fill="hold" grpId="1" nodeType="withEffect">
                                  <p:stCondLst>
                                    <p:cond delay="0"/>
                                  </p:stCondLst>
                                  <p:childTnLst>
                                    <p:animEffect transition="out" filter="blinds(horizontal)">
                                      <p:cBhvr>
                                        <p:cTn id="91" dur="500"/>
                                        <p:tgtEl>
                                          <p:spTgt spid="24"/>
                                        </p:tgtEl>
                                      </p:cBhvr>
                                    </p:animEffect>
                                    <p:set>
                                      <p:cBhvr>
                                        <p:cTn id="92" dur="1" fill="hold">
                                          <p:stCondLst>
                                            <p:cond delay="499"/>
                                          </p:stCondLst>
                                        </p:cTn>
                                        <p:tgtEl>
                                          <p:spTgt spid="24"/>
                                        </p:tgtEl>
                                        <p:attrNameLst>
                                          <p:attrName>style.visibility</p:attrName>
                                        </p:attrNameLst>
                                      </p:cBhvr>
                                      <p:to>
                                        <p:strVal val="hidden"/>
                                      </p:to>
                                    </p:set>
                                  </p:childTnLst>
                                </p:cTn>
                              </p:par>
                              <p:par>
                                <p:cTn id="93" presetID="3" presetClass="exit" presetSubtype="10" fill="hold" grpId="1" nodeType="withEffect">
                                  <p:stCondLst>
                                    <p:cond delay="0"/>
                                  </p:stCondLst>
                                  <p:childTnLst>
                                    <p:animEffect transition="out" filter="blinds(horizontal)">
                                      <p:cBhvr>
                                        <p:cTn id="94" dur="500"/>
                                        <p:tgtEl>
                                          <p:spTgt spid="26"/>
                                        </p:tgtEl>
                                      </p:cBhvr>
                                    </p:animEffect>
                                    <p:set>
                                      <p:cBhvr>
                                        <p:cTn id="95" dur="1" fill="hold">
                                          <p:stCondLst>
                                            <p:cond delay="499"/>
                                          </p:stCondLst>
                                        </p:cTn>
                                        <p:tgtEl>
                                          <p:spTgt spid="26"/>
                                        </p:tgtEl>
                                        <p:attrNameLst>
                                          <p:attrName>style.visibility</p:attrName>
                                        </p:attrNameLst>
                                      </p:cBhvr>
                                      <p:to>
                                        <p:strVal val="hidden"/>
                                      </p:to>
                                    </p:set>
                                  </p:childTnLst>
                                </p:cTn>
                              </p:par>
                              <p:par>
                                <p:cTn id="96" presetID="3" presetClass="exit" presetSubtype="10" fill="hold" grpId="1" nodeType="withEffect">
                                  <p:stCondLst>
                                    <p:cond delay="0"/>
                                  </p:stCondLst>
                                  <p:childTnLst>
                                    <p:animEffect transition="out" filter="blinds(horizontal)">
                                      <p:cBhvr>
                                        <p:cTn id="97" dur="500"/>
                                        <p:tgtEl>
                                          <p:spTgt spid="27"/>
                                        </p:tgtEl>
                                      </p:cBhvr>
                                    </p:animEffect>
                                    <p:set>
                                      <p:cBhvr>
                                        <p:cTn id="98" dur="1" fill="hold">
                                          <p:stCondLst>
                                            <p:cond delay="499"/>
                                          </p:stCondLst>
                                        </p:cTn>
                                        <p:tgtEl>
                                          <p:spTgt spid="27"/>
                                        </p:tgtEl>
                                        <p:attrNameLst>
                                          <p:attrName>style.visibility</p:attrName>
                                        </p:attrNameLst>
                                      </p:cBhvr>
                                      <p:to>
                                        <p:strVal val="hidden"/>
                                      </p:to>
                                    </p:set>
                                  </p:childTnLst>
                                </p:cTn>
                              </p:par>
                              <p:par>
                                <p:cTn id="99" presetID="3" presetClass="exit" presetSubtype="10" fill="hold" grpId="1" nodeType="withEffect">
                                  <p:stCondLst>
                                    <p:cond delay="0"/>
                                  </p:stCondLst>
                                  <p:childTnLst>
                                    <p:animEffect transition="out" filter="blinds(horizontal)">
                                      <p:cBhvr>
                                        <p:cTn id="100" dur="500"/>
                                        <p:tgtEl>
                                          <p:spTgt spid="28"/>
                                        </p:tgtEl>
                                      </p:cBhvr>
                                    </p:animEffect>
                                    <p:set>
                                      <p:cBhvr>
                                        <p:cTn id="101" dur="1" fill="hold">
                                          <p:stCondLst>
                                            <p:cond delay="499"/>
                                          </p:stCondLst>
                                        </p:cTn>
                                        <p:tgtEl>
                                          <p:spTgt spid="28"/>
                                        </p:tgtEl>
                                        <p:attrNameLst>
                                          <p:attrName>style.visibility</p:attrName>
                                        </p:attrNameLst>
                                      </p:cBhvr>
                                      <p:to>
                                        <p:strVal val="hidden"/>
                                      </p:to>
                                    </p:set>
                                  </p:childTnLst>
                                </p:cTn>
                              </p:par>
                              <p:par>
                                <p:cTn id="102" presetID="3" presetClass="exit" presetSubtype="10" fill="hold" grpId="1" nodeType="withEffect">
                                  <p:stCondLst>
                                    <p:cond delay="0"/>
                                  </p:stCondLst>
                                  <p:childTnLst>
                                    <p:animEffect transition="out" filter="blinds(horizontal)">
                                      <p:cBhvr>
                                        <p:cTn id="103" dur="500"/>
                                        <p:tgtEl>
                                          <p:spTgt spid="29"/>
                                        </p:tgtEl>
                                      </p:cBhvr>
                                    </p:animEffect>
                                    <p:set>
                                      <p:cBhvr>
                                        <p:cTn id="104" dur="1" fill="hold">
                                          <p:stCondLst>
                                            <p:cond delay="499"/>
                                          </p:stCondLst>
                                        </p:cTn>
                                        <p:tgtEl>
                                          <p:spTgt spid="29"/>
                                        </p:tgtEl>
                                        <p:attrNameLst>
                                          <p:attrName>style.visibility</p:attrName>
                                        </p:attrNameLst>
                                      </p:cBhvr>
                                      <p:to>
                                        <p:strVal val="hidden"/>
                                      </p:to>
                                    </p:set>
                                  </p:childTnLst>
                                </p:cTn>
                              </p:par>
                              <p:par>
                                <p:cTn id="105" presetID="3" presetClass="exit" presetSubtype="10" fill="hold" grpId="1" nodeType="withEffect">
                                  <p:stCondLst>
                                    <p:cond delay="0"/>
                                  </p:stCondLst>
                                  <p:childTnLst>
                                    <p:animEffect transition="out" filter="blinds(horizontal)">
                                      <p:cBhvr>
                                        <p:cTn id="106" dur="500"/>
                                        <p:tgtEl>
                                          <p:spTgt spid="30"/>
                                        </p:tgtEl>
                                      </p:cBhvr>
                                    </p:animEffect>
                                    <p:set>
                                      <p:cBhvr>
                                        <p:cTn id="107" dur="1" fill="hold">
                                          <p:stCondLst>
                                            <p:cond delay="499"/>
                                          </p:stCondLst>
                                        </p:cTn>
                                        <p:tgtEl>
                                          <p:spTgt spid="30"/>
                                        </p:tgtEl>
                                        <p:attrNameLst>
                                          <p:attrName>style.visibility</p:attrName>
                                        </p:attrNameLst>
                                      </p:cBhvr>
                                      <p:to>
                                        <p:strVal val="hidden"/>
                                      </p:to>
                                    </p:set>
                                  </p:childTnLst>
                                </p:cTn>
                              </p:par>
                              <p:par>
                                <p:cTn id="108" presetID="3" presetClass="exit" presetSubtype="10" fill="hold" grpId="1" nodeType="withEffect">
                                  <p:stCondLst>
                                    <p:cond delay="0"/>
                                  </p:stCondLst>
                                  <p:childTnLst>
                                    <p:animEffect transition="out" filter="blinds(horizontal)">
                                      <p:cBhvr>
                                        <p:cTn id="109" dur="500"/>
                                        <p:tgtEl>
                                          <p:spTgt spid="21"/>
                                        </p:tgtEl>
                                      </p:cBhvr>
                                    </p:animEffect>
                                    <p:set>
                                      <p:cBhvr>
                                        <p:cTn id="110" dur="1" fill="hold">
                                          <p:stCondLst>
                                            <p:cond delay="499"/>
                                          </p:stCondLst>
                                        </p:cTn>
                                        <p:tgtEl>
                                          <p:spTgt spid="21"/>
                                        </p:tgtEl>
                                        <p:attrNameLst>
                                          <p:attrName>style.visibility</p:attrName>
                                        </p:attrNameLst>
                                      </p:cBhvr>
                                      <p:to>
                                        <p:strVal val="hidden"/>
                                      </p:to>
                                    </p:set>
                                  </p:childTnLst>
                                </p:cTn>
                              </p:par>
                              <p:par>
                                <p:cTn id="111" presetID="3" presetClass="exit" presetSubtype="10" fill="hold" nodeType="withEffect">
                                  <p:stCondLst>
                                    <p:cond delay="0"/>
                                  </p:stCondLst>
                                  <p:childTnLst>
                                    <p:animEffect transition="out" filter="blinds(horizontal)">
                                      <p:cBhvr>
                                        <p:cTn id="112" dur="500"/>
                                        <p:tgtEl>
                                          <p:spTgt spid="3"/>
                                        </p:tgtEl>
                                      </p:cBhvr>
                                    </p:animEffect>
                                    <p:set>
                                      <p:cBhvr>
                                        <p:cTn id="113" dur="1" fill="hold">
                                          <p:stCondLst>
                                            <p:cond delay="499"/>
                                          </p:stCondLst>
                                        </p:cTn>
                                        <p:tgtEl>
                                          <p:spTgt spid="3"/>
                                        </p:tgtEl>
                                        <p:attrNameLst>
                                          <p:attrName>style.visibility</p:attrName>
                                        </p:attrNameLst>
                                      </p:cBhvr>
                                      <p:to>
                                        <p:strVal val="hidden"/>
                                      </p:to>
                                    </p:set>
                                  </p:childTnLst>
                                </p:cTn>
                              </p:par>
                              <p:par>
                                <p:cTn id="114" presetID="3" presetClass="exit" presetSubtype="10" fill="hold" nodeType="withEffect">
                                  <p:stCondLst>
                                    <p:cond delay="0"/>
                                  </p:stCondLst>
                                  <p:childTnLst>
                                    <p:animEffect transition="out" filter="blinds(horizontal)">
                                      <p:cBhvr>
                                        <p:cTn id="115" dur="500"/>
                                        <p:tgtEl>
                                          <p:spTgt spid="12"/>
                                        </p:tgtEl>
                                      </p:cBhvr>
                                    </p:animEffect>
                                    <p:set>
                                      <p:cBhvr>
                                        <p:cTn id="116" dur="1" fill="hold">
                                          <p:stCondLst>
                                            <p:cond delay="499"/>
                                          </p:stCondLst>
                                        </p:cTn>
                                        <p:tgtEl>
                                          <p:spTgt spid="12"/>
                                        </p:tgtEl>
                                        <p:attrNameLst>
                                          <p:attrName>style.visibility</p:attrName>
                                        </p:attrNameLst>
                                      </p:cBhvr>
                                      <p:to>
                                        <p:strVal val="hidden"/>
                                      </p:to>
                                    </p:set>
                                  </p:childTnLst>
                                </p:cTn>
                              </p:par>
                              <p:par>
                                <p:cTn id="117" presetID="3" presetClass="exit" presetSubtype="10" fill="hold" nodeType="withEffect">
                                  <p:stCondLst>
                                    <p:cond delay="0"/>
                                  </p:stCondLst>
                                  <p:childTnLst>
                                    <p:animEffect transition="out" filter="blinds(horizontal)">
                                      <p:cBhvr>
                                        <p:cTn id="118" dur="500"/>
                                        <p:tgtEl>
                                          <p:spTgt spid="16"/>
                                        </p:tgtEl>
                                      </p:cBhvr>
                                    </p:animEffect>
                                    <p:set>
                                      <p:cBhvr>
                                        <p:cTn id="119" dur="1" fill="hold">
                                          <p:stCondLst>
                                            <p:cond delay="499"/>
                                          </p:stCondLst>
                                        </p:cTn>
                                        <p:tgtEl>
                                          <p:spTgt spid="16"/>
                                        </p:tgtEl>
                                        <p:attrNameLst>
                                          <p:attrName>style.visibility</p:attrName>
                                        </p:attrNameLst>
                                      </p:cBhvr>
                                      <p:to>
                                        <p:strVal val="hidden"/>
                                      </p:to>
                                    </p:set>
                                  </p:childTnLst>
                                </p:cTn>
                              </p:par>
                            </p:childTnLst>
                          </p:cTn>
                        </p:par>
                        <p:par>
                          <p:cTn id="120" fill="hold">
                            <p:stCondLst>
                              <p:cond delay="500"/>
                            </p:stCondLst>
                            <p:childTnLst>
                              <p:par>
                                <p:cTn id="121" presetID="3" presetClass="entr" presetSubtype="10" fill="hold"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blinds(horizontal)">
                                      <p:cBhvr>
                                        <p:cTn id="123" dur="500"/>
                                        <p:tgtEl>
                                          <p:spTgt spid="25"/>
                                        </p:tgtEl>
                                      </p:cBhvr>
                                    </p:animEffect>
                                  </p:childTnLst>
                                </p:cTn>
                              </p:par>
                              <p:par>
                                <p:cTn id="124" presetID="3" presetClass="entr" presetSubtype="10" fill="hold" nodeType="withEffect">
                                  <p:stCondLst>
                                    <p:cond delay="500"/>
                                  </p:stCondLst>
                                  <p:childTnLst>
                                    <p:set>
                                      <p:cBhvr>
                                        <p:cTn id="125" dur="1" fill="hold">
                                          <p:stCondLst>
                                            <p:cond delay="0"/>
                                          </p:stCondLst>
                                        </p:cTn>
                                        <p:tgtEl>
                                          <p:spTgt spid="59"/>
                                        </p:tgtEl>
                                        <p:attrNameLst>
                                          <p:attrName>style.visibility</p:attrName>
                                        </p:attrNameLst>
                                      </p:cBhvr>
                                      <p:to>
                                        <p:strVal val="visible"/>
                                      </p:to>
                                    </p:set>
                                    <p:animEffect transition="in" filter="blinds(horizontal)">
                                      <p:cBhvr>
                                        <p:cTn id="126"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animBg="1"/>
      <p:bldP spid="9" grpId="0" animBg="1"/>
      <p:bldP spid="10" grpId="0" animBg="1"/>
      <p:bldP spid="11" grpId="0" animBg="1"/>
      <p:bldP spid="13" grpId="0" animBg="1"/>
      <p:bldP spid="20" grpId="0" animBg="1"/>
      <p:bldP spid="21" grpId="0" animBg="1"/>
      <p:bldP spid="21" grpId="1" animBg="1"/>
      <p:bldP spid="22" grpId="0" animBg="1"/>
      <p:bldP spid="22" grpId="1" animBg="1"/>
      <p:bldP spid="23" grpId="0"/>
      <p:bldP spid="23" grpId="1"/>
      <p:bldP spid="24" grpId="0" animBg="1"/>
      <p:bldP spid="24"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latin typeface="+mn-lt"/>
              </a:rPr>
              <a:t>Tilgangsnivå og handlinger</a:t>
            </a:r>
            <a:endParaRPr lang="nb-NO" dirty="0">
              <a:latin typeface="+mn-lt"/>
            </a:endParaRPr>
          </a:p>
        </p:txBody>
      </p:sp>
      <p:sp>
        <p:nvSpPr>
          <p:cNvPr id="35" name="Rounded Rectangle 34"/>
          <p:cNvSpPr/>
          <p:nvPr/>
        </p:nvSpPr>
        <p:spPr>
          <a:xfrm>
            <a:off x="1857356" y="1309677"/>
            <a:ext cx="5072098" cy="3214710"/>
          </a:xfrm>
          <a:prstGeom prst="roundRect">
            <a:avLst/>
          </a:prstGeom>
          <a:solidFill>
            <a:srgbClr val="CCECFF">
              <a:alpha val="27059"/>
            </a:srgbClr>
          </a:solidFill>
          <a:ln w="28575">
            <a:solidFill>
              <a:schemeClr val="tx2"/>
            </a:solidFill>
          </a:ln>
        </p:spPr>
        <p:txBody>
          <a:bodyPr wrap="square" rtlCol="0" anchor="ctr">
            <a:noAutofit/>
          </a:bodyPr>
          <a:lstStyle/>
          <a:p>
            <a:pPr algn="ctr"/>
            <a:endParaRPr lang="nb-NO" sz="1200" dirty="0" smtClean="0">
              <a:solidFill>
                <a:schemeClr val="tx1"/>
              </a:solidFill>
            </a:endParaRPr>
          </a:p>
        </p:txBody>
      </p:sp>
      <p:sp>
        <p:nvSpPr>
          <p:cNvPr id="36" name="Rectangle 35"/>
          <p:cNvSpPr/>
          <p:nvPr/>
        </p:nvSpPr>
        <p:spPr>
          <a:xfrm>
            <a:off x="2428828" y="1511772"/>
            <a:ext cx="3571932" cy="424163"/>
          </a:xfrm>
          <a:prstGeom prst="rect">
            <a:avLst/>
          </a:prstGeom>
        </p:spPr>
        <p:txBody>
          <a:bodyPr wrap="square" rtlCol="0" anchor="ctr">
            <a:noAutofit/>
          </a:bodyPr>
          <a:lstStyle/>
          <a:p>
            <a:pPr algn="ctr"/>
            <a:endParaRPr lang="nb-NO" sz="1200" dirty="0" smtClean="0">
              <a:solidFill>
                <a:schemeClr val="tx1"/>
              </a:solidFill>
            </a:endParaRPr>
          </a:p>
        </p:txBody>
      </p:sp>
      <p:sp>
        <p:nvSpPr>
          <p:cNvPr id="37" name="TextBox 36"/>
          <p:cNvSpPr txBox="1"/>
          <p:nvPr/>
        </p:nvSpPr>
        <p:spPr>
          <a:xfrm>
            <a:off x="2357422" y="1511771"/>
            <a:ext cx="4071966" cy="353469"/>
          </a:xfrm>
          <a:prstGeom prst="rect">
            <a:avLst/>
          </a:prstGeom>
          <a:noFill/>
          <a:ln w="28575">
            <a:solidFill>
              <a:schemeClr val="tx2"/>
            </a:solidFill>
          </a:ln>
        </p:spPr>
        <p:txBody>
          <a:bodyPr wrap="none" lIns="72000" rIns="72000" rtlCol="0" anchor="ctr">
            <a:noAutofit/>
          </a:bodyPr>
          <a:lstStyle/>
          <a:p>
            <a:pPr marL="180975" indent="-180975">
              <a:buClr>
                <a:srgbClr val="C00000"/>
              </a:buClr>
            </a:pPr>
            <a:r>
              <a:rPr lang="nb-NO" b="1" dirty="0" smtClean="0">
                <a:solidFill>
                  <a:schemeClr val="tx2"/>
                </a:solidFill>
              </a:rPr>
              <a:t>Hvem; </a:t>
            </a:r>
            <a:r>
              <a:rPr lang="nb-NO" dirty="0" smtClean="0">
                <a:solidFill>
                  <a:schemeClr val="tx2"/>
                </a:solidFill>
              </a:rPr>
              <a:t>Gruppe eller Bruker</a:t>
            </a:r>
          </a:p>
        </p:txBody>
      </p:sp>
      <p:sp>
        <p:nvSpPr>
          <p:cNvPr id="38" name="Rectangle 37"/>
          <p:cNvSpPr/>
          <p:nvPr/>
        </p:nvSpPr>
        <p:spPr>
          <a:xfrm>
            <a:off x="2428860" y="2881000"/>
            <a:ext cx="285752" cy="282776"/>
          </a:xfrm>
          <a:prstGeom prst="rect">
            <a:avLst/>
          </a:prstGeom>
          <a:ln>
            <a:solidFill>
              <a:schemeClr val="tx2"/>
            </a:solidFill>
          </a:ln>
        </p:spPr>
        <p:txBody>
          <a:bodyPr wrap="square" rtlCol="0" anchor="ctr">
            <a:noAutofit/>
          </a:bodyPr>
          <a:lstStyle/>
          <a:p>
            <a:pPr algn="ctr"/>
            <a:endParaRPr lang="nb-NO" sz="1200" dirty="0" smtClean="0">
              <a:solidFill>
                <a:schemeClr val="tx1"/>
              </a:solidFill>
            </a:endParaRPr>
          </a:p>
        </p:txBody>
      </p:sp>
      <p:sp>
        <p:nvSpPr>
          <p:cNvPr id="39" name="Rectangle 38"/>
          <p:cNvSpPr/>
          <p:nvPr/>
        </p:nvSpPr>
        <p:spPr>
          <a:xfrm>
            <a:off x="2428860" y="2523810"/>
            <a:ext cx="285752" cy="282776"/>
          </a:xfrm>
          <a:prstGeom prst="rect">
            <a:avLst/>
          </a:prstGeom>
          <a:ln>
            <a:solidFill>
              <a:schemeClr val="tx2"/>
            </a:solidFill>
          </a:ln>
        </p:spPr>
        <p:txBody>
          <a:bodyPr wrap="square" rtlCol="0" anchor="ctr">
            <a:noAutofit/>
          </a:bodyPr>
          <a:lstStyle/>
          <a:p>
            <a:pPr algn="ctr"/>
            <a:endParaRPr lang="nb-NO" sz="1200" dirty="0" smtClean="0">
              <a:solidFill>
                <a:schemeClr val="tx1"/>
              </a:solidFill>
            </a:endParaRPr>
          </a:p>
        </p:txBody>
      </p:sp>
      <p:sp>
        <p:nvSpPr>
          <p:cNvPr id="58" name="TextBox 57"/>
          <p:cNvSpPr txBox="1"/>
          <p:nvPr/>
        </p:nvSpPr>
        <p:spPr>
          <a:xfrm>
            <a:off x="2357422" y="1964525"/>
            <a:ext cx="3714776" cy="499754"/>
          </a:xfrm>
          <a:prstGeom prst="rect">
            <a:avLst/>
          </a:prstGeom>
          <a:noFill/>
        </p:spPr>
        <p:txBody>
          <a:bodyPr wrap="square" lIns="72000" rIns="72000" rtlCol="0" anchor="ctr">
            <a:noAutofit/>
          </a:bodyPr>
          <a:lstStyle/>
          <a:p>
            <a:pPr marL="180975" indent="-180975">
              <a:buClr>
                <a:srgbClr val="C00000"/>
              </a:buClr>
            </a:pPr>
            <a:r>
              <a:rPr lang="nb-NO" dirty="0" smtClean="0">
                <a:solidFill>
                  <a:schemeClr val="tx2"/>
                </a:solidFill>
              </a:rPr>
              <a:t>Tilgangsnivå        Handlinger</a:t>
            </a:r>
          </a:p>
          <a:p>
            <a:pPr marL="180975" indent="-180975">
              <a:buClr>
                <a:srgbClr val="C00000"/>
              </a:buClr>
            </a:pPr>
            <a:endParaRPr lang="nb-NO" dirty="0" err="1" smtClean="0"/>
          </a:p>
        </p:txBody>
      </p:sp>
      <p:sp>
        <p:nvSpPr>
          <p:cNvPr id="60" name="Rectangle 59"/>
          <p:cNvSpPr/>
          <p:nvPr/>
        </p:nvSpPr>
        <p:spPr>
          <a:xfrm>
            <a:off x="4500562" y="2559843"/>
            <a:ext cx="285752" cy="282776"/>
          </a:xfrm>
          <a:prstGeom prst="rect">
            <a:avLst/>
          </a:prstGeom>
          <a:ln>
            <a:solidFill>
              <a:schemeClr val="tx2"/>
            </a:solidFill>
          </a:ln>
        </p:spPr>
        <p:txBody>
          <a:bodyPr wrap="square" rtlCol="0" anchor="ctr">
            <a:noAutofit/>
          </a:bodyPr>
          <a:lstStyle/>
          <a:p>
            <a:pPr algn="ctr"/>
            <a:endParaRPr lang="nb-NO" sz="1200" dirty="0" smtClean="0">
              <a:solidFill>
                <a:schemeClr val="tx1"/>
              </a:solidFill>
            </a:endParaRPr>
          </a:p>
        </p:txBody>
      </p:sp>
      <p:sp>
        <p:nvSpPr>
          <p:cNvPr id="61" name="Rectangle 60"/>
          <p:cNvSpPr/>
          <p:nvPr/>
        </p:nvSpPr>
        <p:spPr>
          <a:xfrm>
            <a:off x="4500562" y="2917033"/>
            <a:ext cx="285752" cy="282776"/>
          </a:xfrm>
          <a:prstGeom prst="rect">
            <a:avLst/>
          </a:prstGeom>
          <a:ln>
            <a:solidFill>
              <a:schemeClr val="tx2"/>
            </a:solidFill>
          </a:ln>
        </p:spPr>
        <p:txBody>
          <a:bodyPr wrap="square" rtlCol="0" anchor="ctr">
            <a:noAutofit/>
          </a:bodyPr>
          <a:lstStyle/>
          <a:p>
            <a:pPr algn="ctr"/>
            <a:endParaRPr lang="nb-NO" sz="1200" dirty="0" smtClean="0">
              <a:solidFill>
                <a:schemeClr val="tx1"/>
              </a:solidFill>
            </a:endParaRPr>
          </a:p>
        </p:txBody>
      </p:sp>
      <p:pic>
        <p:nvPicPr>
          <p:cNvPr id="3074" name="Picture 2" descr="C:\Documents and Settings\hilde.jenssen\Desktop\Training\ikoner til presentasjoner\document.png"/>
          <p:cNvPicPr>
            <a:picLocks noChangeAspect="1" noChangeArrowheads="1"/>
          </p:cNvPicPr>
          <p:nvPr/>
        </p:nvPicPr>
        <p:blipFill>
          <a:blip r:embed="rId3" cstate="print"/>
          <a:srcRect/>
          <a:stretch>
            <a:fillRect/>
          </a:stretch>
        </p:blipFill>
        <p:spPr bwMode="auto">
          <a:xfrm>
            <a:off x="2357422" y="2404747"/>
            <a:ext cx="1815807" cy="1286197"/>
          </a:xfrm>
          <a:prstGeom prst="rect">
            <a:avLst/>
          </a:prstGeom>
          <a:noFill/>
        </p:spPr>
      </p:pic>
      <p:sp>
        <p:nvSpPr>
          <p:cNvPr id="62" name="Rectangle 61"/>
          <p:cNvSpPr/>
          <p:nvPr/>
        </p:nvSpPr>
        <p:spPr>
          <a:xfrm>
            <a:off x="2786082" y="2564188"/>
            <a:ext cx="1071538" cy="741613"/>
          </a:xfrm>
          <a:prstGeom prst="rect">
            <a:avLst/>
          </a:prstGeom>
        </p:spPr>
        <p:txBody>
          <a:bodyPr wrap="square">
            <a:spAutoFit/>
          </a:bodyPr>
          <a:lstStyle/>
          <a:p>
            <a:pPr marL="180975" indent="-180975" eaLnBrk="0" hangingPunct="0">
              <a:lnSpc>
                <a:spcPct val="150000"/>
              </a:lnSpc>
              <a:spcBef>
                <a:spcPct val="20000"/>
              </a:spcBef>
              <a:buClr>
                <a:schemeClr val="accent2"/>
              </a:buClr>
              <a:defRPr/>
            </a:pPr>
            <a:r>
              <a:rPr lang="nb-NO" sz="1400" dirty="0" smtClean="0">
                <a:solidFill>
                  <a:schemeClr val="tx2"/>
                </a:solidFill>
              </a:rPr>
              <a:t>Lese</a:t>
            </a:r>
          </a:p>
          <a:p>
            <a:pPr marL="180975" indent="-180975" eaLnBrk="0" hangingPunct="0">
              <a:lnSpc>
                <a:spcPct val="150000"/>
              </a:lnSpc>
              <a:spcBef>
                <a:spcPct val="20000"/>
              </a:spcBef>
              <a:buClr>
                <a:schemeClr val="accent2"/>
              </a:buClr>
              <a:defRPr/>
            </a:pPr>
            <a:r>
              <a:rPr lang="nb-NO" sz="1400" dirty="0" smtClean="0">
                <a:solidFill>
                  <a:schemeClr val="tx2"/>
                </a:solidFill>
              </a:rPr>
              <a:t>Rediger</a:t>
            </a:r>
          </a:p>
        </p:txBody>
      </p:sp>
      <p:grpSp>
        <p:nvGrpSpPr>
          <p:cNvPr id="3" name="Group 62"/>
          <p:cNvGrpSpPr/>
          <p:nvPr/>
        </p:nvGrpSpPr>
        <p:grpSpPr>
          <a:xfrm>
            <a:off x="2500298" y="3001516"/>
            <a:ext cx="285752" cy="239450"/>
            <a:chOff x="5429256" y="5214950"/>
            <a:chExt cx="285752" cy="287340"/>
          </a:xfrm>
        </p:grpSpPr>
        <p:grpSp>
          <p:nvGrpSpPr>
            <p:cNvPr id="4" name="Group 37"/>
            <p:cNvGrpSpPr/>
            <p:nvPr/>
          </p:nvGrpSpPr>
          <p:grpSpPr>
            <a:xfrm>
              <a:off x="5429268" y="5214960"/>
              <a:ext cx="285753" cy="285753"/>
              <a:chOff x="5143504" y="5000636"/>
              <a:chExt cx="428628" cy="500066"/>
            </a:xfrm>
          </p:grpSpPr>
          <p:cxnSp>
            <p:nvCxnSpPr>
              <p:cNvPr id="66" name="Straight Connector 65"/>
              <p:cNvCxnSpPr/>
              <p:nvPr/>
            </p:nvCxnSpPr>
            <p:spPr bwMode="auto">
              <a:xfrm rot="16200000" flipH="1">
                <a:off x="5036347" y="5250669"/>
                <a:ext cx="357190" cy="142876"/>
              </a:xfrm>
              <a:prstGeom prst="line">
                <a:avLst/>
              </a:prstGeom>
              <a:noFill/>
              <a:ln w="57150" cap="flat" cmpd="sng" algn="ctr">
                <a:solidFill>
                  <a:schemeClr val="tx2"/>
                </a:solidFill>
                <a:prstDash val="solid"/>
                <a:round/>
                <a:headEnd type="none" w="med" len="med"/>
                <a:tailEnd type="none" w="med" len="med"/>
              </a:ln>
              <a:effectLst/>
            </p:spPr>
          </p:cxnSp>
          <p:cxnSp>
            <p:nvCxnSpPr>
              <p:cNvPr id="67" name="Straight Connector 66"/>
              <p:cNvCxnSpPr/>
              <p:nvPr/>
            </p:nvCxnSpPr>
            <p:spPr bwMode="auto">
              <a:xfrm rot="5400000" flipH="1" flipV="1">
                <a:off x="5179223" y="5107793"/>
                <a:ext cx="500066" cy="285752"/>
              </a:xfrm>
              <a:prstGeom prst="line">
                <a:avLst/>
              </a:prstGeom>
              <a:noFill/>
              <a:ln w="38100" cap="flat" cmpd="sng" algn="ctr">
                <a:solidFill>
                  <a:schemeClr val="tx2"/>
                </a:solidFill>
                <a:prstDash val="solid"/>
                <a:round/>
                <a:headEnd type="none" w="med" len="med"/>
                <a:tailEnd type="none" w="med" len="med"/>
              </a:ln>
              <a:effectLst/>
            </p:spPr>
          </p:cxnSp>
        </p:grpSp>
        <p:cxnSp>
          <p:nvCxnSpPr>
            <p:cNvPr id="65" name="Straight Connector 64"/>
            <p:cNvCxnSpPr/>
            <p:nvPr/>
          </p:nvCxnSpPr>
          <p:spPr bwMode="auto">
            <a:xfrm rot="10800000">
              <a:off x="5500694" y="5500702"/>
              <a:ext cx="36000" cy="1588"/>
            </a:xfrm>
            <a:prstGeom prst="line">
              <a:avLst/>
            </a:prstGeom>
            <a:noFill/>
            <a:ln w="28575" cap="flat" cmpd="sng" algn="ctr">
              <a:solidFill>
                <a:schemeClr val="tx2"/>
              </a:solidFill>
              <a:prstDash val="solid"/>
              <a:round/>
              <a:headEnd type="none" w="med" len="med"/>
              <a:tailEnd type="none" w="med" len="med"/>
            </a:ln>
            <a:effectLst/>
          </p:spPr>
        </p:cxnSp>
      </p:grpSp>
      <p:sp>
        <p:nvSpPr>
          <p:cNvPr id="34" name="TextBox 33"/>
          <p:cNvSpPr txBox="1"/>
          <p:nvPr/>
        </p:nvSpPr>
        <p:spPr>
          <a:xfrm>
            <a:off x="4929190" y="3631412"/>
            <a:ext cx="1571636" cy="654848"/>
          </a:xfrm>
          <a:prstGeom prst="rect">
            <a:avLst/>
          </a:prstGeom>
          <a:noFill/>
        </p:spPr>
        <p:txBody>
          <a:bodyPr wrap="square" lIns="72000" rIns="72000" rtlCol="0" anchor="ctr">
            <a:noAutofit/>
          </a:bodyPr>
          <a:lstStyle/>
          <a:p>
            <a:pPr marL="180975" indent="-180975">
              <a:buClr>
                <a:srgbClr val="C00000"/>
              </a:buClr>
            </a:pPr>
            <a:r>
              <a:rPr lang="nb-NO" sz="1400" dirty="0" smtClean="0">
                <a:solidFill>
                  <a:schemeClr val="tx2"/>
                </a:solidFill>
              </a:rPr>
              <a:t>Gi rettigheter</a:t>
            </a:r>
          </a:p>
        </p:txBody>
      </p:sp>
      <p:grpSp>
        <p:nvGrpSpPr>
          <p:cNvPr id="5" name="Group 40"/>
          <p:cNvGrpSpPr/>
          <p:nvPr/>
        </p:nvGrpSpPr>
        <p:grpSpPr>
          <a:xfrm>
            <a:off x="4500562" y="3810007"/>
            <a:ext cx="285752" cy="239450"/>
            <a:chOff x="5429256" y="5214950"/>
            <a:chExt cx="285752" cy="287340"/>
          </a:xfrm>
        </p:grpSpPr>
        <p:grpSp>
          <p:nvGrpSpPr>
            <p:cNvPr id="6" name="Group 37"/>
            <p:cNvGrpSpPr/>
            <p:nvPr/>
          </p:nvGrpSpPr>
          <p:grpSpPr>
            <a:xfrm>
              <a:off x="5429268" y="5214960"/>
              <a:ext cx="285753" cy="285753"/>
              <a:chOff x="5143504" y="5000636"/>
              <a:chExt cx="428628" cy="500066"/>
            </a:xfrm>
          </p:grpSpPr>
          <p:cxnSp>
            <p:nvCxnSpPr>
              <p:cNvPr id="45" name="Straight Connector 44"/>
              <p:cNvCxnSpPr/>
              <p:nvPr/>
            </p:nvCxnSpPr>
            <p:spPr bwMode="auto">
              <a:xfrm rot="16200000" flipH="1">
                <a:off x="5036347" y="5250669"/>
                <a:ext cx="357190" cy="142876"/>
              </a:xfrm>
              <a:prstGeom prst="line">
                <a:avLst/>
              </a:prstGeom>
              <a:noFill/>
              <a:ln w="57150" cap="flat" cmpd="sng" algn="ctr">
                <a:solidFill>
                  <a:schemeClr val="tx2"/>
                </a:solidFill>
                <a:prstDash val="solid"/>
                <a:round/>
                <a:headEnd type="none" w="med" len="med"/>
                <a:tailEnd type="none" w="med" len="med"/>
              </a:ln>
              <a:effectLst/>
            </p:spPr>
          </p:cxnSp>
          <p:cxnSp>
            <p:nvCxnSpPr>
              <p:cNvPr id="46" name="Straight Connector 45"/>
              <p:cNvCxnSpPr/>
              <p:nvPr/>
            </p:nvCxnSpPr>
            <p:spPr bwMode="auto">
              <a:xfrm rot="5400000" flipH="1" flipV="1">
                <a:off x="5179223" y="5107793"/>
                <a:ext cx="500066" cy="285752"/>
              </a:xfrm>
              <a:prstGeom prst="line">
                <a:avLst/>
              </a:prstGeom>
              <a:noFill/>
              <a:ln w="38100" cap="flat" cmpd="sng" algn="ctr">
                <a:solidFill>
                  <a:schemeClr val="tx2"/>
                </a:solidFill>
                <a:prstDash val="solid"/>
                <a:round/>
                <a:headEnd type="none" w="med" len="med"/>
                <a:tailEnd type="none" w="med" len="med"/>
              </a:ln>
              <a:effectLst/>
            </p:spPr>
          </p:cxnSp>
        </p:grpSp>
        <p:cxnSp>
          <p:nvCxnSpPr>
            <p:cNvPr id="44" name="Straight Connector 43"/>
            <p:cNvCxnSpPr/>
            <p:nvPr/>
          </p:nvCxnSpPr>
          <p:spPr bwMode="auto">
            <a:xfrm rot="10800000">
              <a:off x="5500694" y="5500702"/>
              <a:ext cx="36000" cy="1588"/>
            </a:xfrm>
            <a:prstGeom prst="line">
              <a:avLst/>
            </a:prstGeom>
            <a:noFill/>
            <a:ln w="28575" cap="flat" cmpd="sng" algn="ctr">
              <a:solidFill>
                <a:schemeClr val="tx2"/>
              </a:solidFill>
              <a:prstDash val="solid"/>
              <a:round/>
              <a:headEnd type="none" w="med" len="med"/>
              <a:tailEnd type="none" w="med" len="med"/>
            </a:ln>
            <a:effectLst/>
          </p:spPr>
        </p:cxnSp>
      </p:grpSp>
      <p:sp>
        <p:nvSpPr>
          <p:cNvPr id="42" name="Rectangle 41"/>
          <p:cNvSpPr/>
          <p:nvPr/>
        </p:nvSpPr>
        <p:spPr>
          <a:xfrm>
            <a:off x="4500562" y="3274223"/>
            <a:ext cx="285752" cy="282776"/>
          </a:xfrm>
          <a:prstGeom prst="rect">
            <a:avLst/>
          </a:prstGeom>
          <a:ln>
            <a:solidFill>
              <a:schemeClr val="tx2"/>
            </a:solidFill>
          </a:ln>
        </p:spPr>
        <p:txBody>
          <a:bodyPr wrap="square" rtlCol="0" anchor="ctr">
            <a:noAutofit/>
          </a:bodyPr>
          <a:lstStyle/>
          <a:p>
            <a:pPr algn="ctr"/>
            <a:endParaRPr lang="nb-NO" sz="1200" dirty="0" smtClean="0">
              <a:solidFill>
                <a:schemeClr val="tx1"/>
              </a:solidFill>
            </a:endParaRPr>
          </a:p>
        </p:txBody>
      </p:sp>
      <p:sp>
        <p:nvSpPr>
          <p:cNvPr id="48" name="Rounded Rectangle 47"/>
          <p:cNvSpPr/>
          <p:nvPr/>
        </p:nvSpPr>
        <p:spPr>
          <a:xfrm>
            <a:off x="1785918" y="952487"/>
            <a:ext cx="5214974" cy="238127"/>
          </a:xfrm>
          <a:prstGeom prst="roundRect">
            <a:avLst/>
          </a:prstGeom>
        </p:spPr>
        <p:txBody>
          <a:bodyPr wrap="square" rtlCol="0" anchor="ctr">
            <a:noAutofit/>
          </a:bodyPr>
          <a:lstStyle/>
          <a:p>
            <a:pPr algn="ctr"/>
            <a:endParaRPr lang="nb-NO" sz="1200" dirty="0" smtClean="0">
              <a:solidFill>
                <a:schemeClr val="tx1"/>
              </a:solidFill>
            </a:endParaRPr>
          </a:p>
        </p:txBody>
      </p:sp>
      <p:pic>
        <p:nvPicPr>
          <p:cNvPr id="3075" name="Picture 3" descr="C:\Documents and Settings\hilde.jenssen\Desktop\Training\ikoner til presentasjoner\file.png"/>
          <p:cNvPicPr>
            <a:picLocks noChangeAspect="1" noChangeArrowheads="1"/>
          </p:cNvPicPr>
          <p:nvPr/>
        </p:nvPicPr>
        <p:blipFill>
          <a:blip r:embed="rId4" cstate="print"/>
          <a:srcRect/>
          <a:stretch>
            <a:fillRect/>
          </a:stretch>
        </p:blipFill>
        <p:spPr bwMode="auto">
          <a:xfrm>
            <a:off x="4429124" y="2381247"/>
            <a:ext cx="1869156" cy="1286198"/>
          </a:xfrm>
          <a:prstGeom prst="rect">
            <a:avLst/>
          </a:prstGeom>
          <a:noFill/>
        </p:spPr>
      </p:pic>
      <p:sp>
        <p:nvSpPr>
          <p:cNvPr id="28" name="Rectangle 27"/>
          <p:cNvSpPr/>
          <p:nvPr/>
        </p:nvSpPr>
        <p:spPr>
          <a:xfrm>
            <a:off x="4572000" y="2559842"/>
            <a:ext cx="1571636" cy="1012038"/>
          </a:xfrm>
          <a:prstGeom prst="rect">
            <a:avLst/>
          </a:prstGeom>
          <a:solidFill>
            <a:schemeClr val="bg1"/>
          </a:solidFill>
        </p:spPr>
        <p:txBody>
          <a:bodyPr wrap="square" rtlCol="0" anchor="ctr">
            <a:noAutofit/>
          </a:bodyPr>
          <a:lstStyle/>
          <a:p>
            <a:pPr algn="ctr"/>
            <a:endParaRPr lang="nb-NO" sz="1200" dirty="0" smtClean="0">
              <a:solidFill>
                <a:schemeClr val="tx1"/>
              </a:solidFill>
            </a:endParaRPr>
          </a:p>
        </p:txBody>
      </p:sp>
      <p:sp>
        <p:nvSpPr>
          <p:cNvPr id="10" name="Rectangle 9"/>
          <p:cNvSpPr/>
          <p:nvPr/>
        </p:nvSpPr>
        <p:spPr>
          <a:xfrm>
            <a:off x="4809114" y="2353444"/>
            <a:ext cx="2643206" cy="1200200"/>
          </a:xfrm>
          <a:prstGeom prst="rect">
            <a:avLst/>
          </a:prstGeom>
        </p:spPr>
        <p:txBody>
          <a:bodyPr wrap="square">
            <a:spAutoFit/>
          </a:bodyPr>
          <a:lstStyle/>
          <a:p>
            <a:pPr marL="180975" lvl="0" indent="-180975" eaLnBrk="0" hangingPunct="0">
              <a:lnSpc>
                <a:spcPct val="150000"/>
              </a:lnSpc>
              <a:spcBef>
                <a:spcPct val="20000"/>
              </a:spcBef>
              <a:buClr>
                <a:schemeClr val="accent2"/>
              </a:buClr>
              <a:defRPr/>
            </a:pPr>
            <a:r>
              <a:rPr lang="nb-NO" dirty="0" smtClean="0">
                <a:solidFill>
                  <a:schemeClr val="tx2"/>
                </a:solidFill>
              </a:rPr>
              <a:t> </a:t>
            </a:r>
            <a:r>
              <a:rPr lang="nb-NO" sz="1400" dirty="0" smtClean="0">
                <a:solidFill>
                  <a:schemeClr val="tx2"/>
                </a:solidFill>
              </a:rPr>
              <a:t>Vis fil</a:t>
            </a:r>
          </a:p>
          <a:p>
            <a:pPr marL="180975" lvl="0" indent="-180975" eaLnBrk="0" hangingPunct="0">
              <a:lnSpc>
                <a:spcPct val="150000"/>
              </a:lnSpc>
              <a:spcBef>
                <a:spcPct val="20000"/>
              </a:spcBef>
              <a:buClr>
                <a:schemeClr val="accent2"/>
              </a:buClr>
              <a:defRPr/>
            </a:pPr>
            <a:r>
              <a:rPr lang="nb-NO" sz="1400" dirty="0" smtClean="0">
                <a:solidFill>
                  <a:schemeClr val="tx2"/>
                </a:solidFill>
              </a:rPr>
              <a:t>Endre fil</a:t>
            </a:r>
          </a:p>
          <a:p>
            <a:pPr marL="180975" lvl="0" indent="-180975" eaLnBrk="0" hangingPunct="0">
              <a:lnSpc>
                <a:spcPct val="150000"/>
              </a:lnSpc>
              <a:spcBef>
                <a:spcPct val="20000"/>
              </a:spcBef>
              <a:buClr>
                <a:schemeClr val="accent2"/>
              </a:buClr>
              <a:defRPr/>
            </a:pPr>
            <a:r>
              <a:rPr lang="nb-NO" sz="1400" dirty="0" smtClean="0">
                <a:solidFill>
                  <a:schemeClr val="tx2"/>
                </a:solidFill>
              </a:rPr>
              <a:t>Sett inn fil</a:t>
            </a:r>
          </a:p>
        </p:txBody>
      </p:sp>
      <p:grpSp>
        <p:nvGrpSpPr>
          <p:cNvPr id="7" name="Group 28"/>
          <p:cNvGrpSpPr/>
          <p:nvPr/>
        </p:nvGrpSpPr>
        <p:grpSpPr>
          <a:xfrm>
            <a:off x="4500562" y="2917033"/>
            <a:ext cx="285752" cy="239450"/>
            <a:chOff x="5429256" y="5214950"/>
            <a:chExt cx="285752" cy="287340"/>
          </a:xfrm>
        </p:grpSpPr>
        <p:grpSp>
          <p:nvGrpSpPr>
            <p:cNvPr id="8" name="Group 37"/>
            <p:cNvGrpSpPr/>
            <p:nvPr/>
          </p:nvGrpSpPr>
          <p:grpSpPr>
            <a:xfrm>
              <a:off x="5429268" y="5214960"/>
              <a:ext cx="285753" cy="285753"/>
              <a:chOff x="5143504" y="5000636"/>
              <a:chExt cx="428628" cy="500066"/>
            </a:xfrm>
          </p:grpSpPr>
          <p:cxnSp>
            <p:nvCxnSpPr>
              <p:cNvPr id="32" name="Straight Connector 31"/>
              <p:cNvCxnSpPr/>
              <p:nvPr/>
            </p:nvCxnSpPr>
            <p:spPr bwMode="auto">
              <a:xfrm rot="16200000" flipH="1">
                <a:off x="5036347" y="5250669"/>
                <a:ext cx="357190" cy="142876"/>
              </a:xfrm>
              <a:prstGeom prst="line">
                <a:avLst/>
              </a:prstGeom>
              <a:noFill/>
              <a:ln w="57150" cap="flat" cmpd="sng" algn="ctr">
                <a:solidFill>
                  <a:schemeClr val="tx2"/>
                </a:solidFill>
                <a:prstDash val="solid"/>
                <a:round/>
                <a:headEnd type="none" w="med" len="med"/>
                <a:tailEnd type="none" w="med" len="med"/>
              </a:ln>
              <a:effectLst/>
            </p:spPr>
          </p:cxnSp>
          <p:cxnSp>
            <p:nvCxnSpPr>
              <p:cNvPr id="33" name="Straight Connector 32"/>
              <p:cNvCxnSpPr/>
              <p:nvPr/>
            </p:nvCxnSpPr>
            <p:spPr bwMode="auto">
              <a:xfrm rot="5400000" flipH="1" flipV="1">
                <a:off x="5179223" y="5107793"/>
                <a:ext cx="500066" cy="285752"/>
              </a:xfrm>
              <a:prstGeom prst="line">
                <a:avLst/>
              </a:prstGeom>
              <a:noFill/>
              <a:ln w="38100" cap="flat" cmpd="sng" algn="ctr">
                <a:solidFill>
                  <a:schemeClr val="tx2"/>
                </a:solidFill>
                <a:prstDash val="solid"/>
                <a:round/>
                <a:headEnd type="none" w="med" len="med"/>
                <a:tailEnd type="none" w="med" len="med"/>
              </a:ln>
              <a:effectLst/>
            </p:spPr>
          </p:cxnSp>
        </p:grpSp>
        <p:cxnSp>
          <p:nvCxnSpPr>
            <p:cNvPr id="31" name="Straight Connector 30"/>
            <p:cNvCxnSpPr/>
            <p:nvPr/>
          </p:nvCxnSpPr>
          <p:spPr bwMode="auto">
            <a:xfrm rot="10800000">
              <a:off x="5500694" y="5500702"/>
              <a:ext cx="36000" cy="1588"/>
            </a:xfrm>
            <a:prstGeom prst="line">
              <a:avLst/>
            </a:prstGeom>
            <a:noFill/>
            <a:ln w="28575" cap="flat" cmpd="sng" algn="ctr">
              <a:solidFill>
                <a:schemeClr val="tx2"/>
              </a:solidFill>
              <a:prstDash val="solid"/>
              <a:round/>
              <a:headEnd type="none" w="med" len="med"/>
              <a:tailEnd type="none" w="med" len="med"/>
            </a:ln>
            <a:effectLst/>
          </p:spPr>
        </p:cxnSp>
      </p:grpSp>
      <p:sp>
        <p:nvSpPr>
          <p:cNvPr id="40" name="Rectangle 39"/>
          <p:cNvSpPr/>
          <p:nvPr/>
        </p:nvSpPr>
        <p:spPr>
          <a:xfrm>
            <a:off x="4500562" y="3750475"/>
            <a:ext cx="285752" cy="282776"/>
          </a:xfrm>
          <a:prstGeom prst="rect">
            <a:avLst/>
          </a:prstGeom>
          <a:ln>
            <a:solidFill>
              <a:schemeClr val="tx2"/>
            </a:solidFill>
          </a:ln>
        </p:spPr>
        <p:txBody>
          <a:bodyPr wrap="square" rtlCol="0" anchor="ctr">
            <a:noAutofit/>
          </a:bodyPr>
          <a:lstStyle/>
          <a:p>
            <a:pPr algn="ctr"/>
            <a:endParaRPr lang="nb-NO" sz="1200" dirty="0" smtClean="0">
              <a:solidFill>
                <a:schemeClr val="tx1"/>
              </a:solidFill>
            </a:endParaRPr>
          </a:p>
        </p:txBody>
      </p:sp>
      <p:grpSp>
        <p:nvGrpSpPr>
          <p:cNvPr id="9" name="Group 67"/>
          <p:cNvGrpSpPr/>
          <p:nvPr/>
        </p:nvGrpSpPr>
        <p:grpSpPr>
          <a:xfrm>
            <a:off x="4500562" y="3274223"/>
            <a:ext cx="285752" cy="239450"/>
            <a:chOff x="5429256" y="5214950"/>
            <a:chExt cx="285752" cy="287340"/>
          </a:xfrm>
        </p:grpSpPr>
        <p:grpSp>
          <p:nvGrpSpPr>
            <p:cNvPr id="11" name="Group 37"/>
            <p:cNvGrpSpPr/>
            <p:nvPr/>
          </p:nvGrpSpPr>
          <p:grpSpPr>
            <a:xfrm>
              <a:off x="5429268" y="5214960"/>
              <a:ext cx="285753" cy="285753"/>
              <a:chOff x="5143504" y="5000636"/>
              <a:chExt cx="428628" cy="500066"/>
            </a:xfrm>
          </p:grpSpPr>
          <p:cxnSp>
            <p:nvCxnSpPr>
              <p:cNvPr id="71" name="Straight Connector 70"/>
              <p:cNvCxnSpPr/>
              <p:nvPr/>
            </p:nvCxnSpPr>
            <p:spPr bwMode="auto">
              <a:xfrm rot="16200000" flipH="1">
                <a:off x="5036347" y="5250669"/>
                <a:ext cx="357190" cy="142876"/>
              </a:xfrm>
              <a:prstGeom prst="line">
                <a:avLst/>
              </a:prstGeom>
              <a:noFill/>
              <a:ln w="57150" cap="flat" cmpd="sng" algn="ctr">
                <a:solidFill>
                  <a:schemeClr val="tx2"/>
                </a:solidFill>
                <a:prstDash val="solid"/>
                <a:round/>
                <a:headEnd type="none" w="med" len="med"/>
                <a:tailEnd type="none" w="med" len="med"/>
              </a:ln>
              <a:effectLst/>
            </p:spPr>
          </p:cxnSp>
          <p:cxnSp>
            <p:nvCxnSpPr>
              <p:cNvPr id="72" name="Straight Connector 71"/>
              <p:cNvCxnSpPr/>
              <p:nvPr/>
            </p:nvCxnSpPr>
            <p:spPr bwMode="auto">
              <a:xfrm rot="5400000" flipH="1" flipV="1">
                <a:off x="5179223" y="5107793"/>
                <a:ext cx="500066" cy="285752"/>
              </a:xfrm>
              <a:prstGeom prst="line">
                <a:avLst/>
              </a:prstGeom>
              <a:noFill/>
              <a:ln w="38100" cap="flat" cmpd="sng" algn="ctr">
                <a:solidFill>
                  <a:schemeClr val="tx2"/>
                </a:solidFill>
                <a:prstDash val="solid"/>
                <a:round/>
                <a:headEnd type="none" w="med" len="med"/>
                <a:tailEnd type="none" w="med" len="med"/>
              </a:ln>
              <a:effectLst/>
            </p:spPr>
          </p:cxnSp>
        </p:grpSp>
        <p:cxnSp>
          <p:nvCxnSpPr>
            <p:cNvPr id="70" name="Straight Connector 69"/>
            <p:cNvCxnSpPr/>
            <p:nvPr/>
          </p:nvCxnSpPr>
          <p:spPr bwMode="auto">
            <a:xfrm rot="10800000">
              <a:off x="5500694" y="5500702"/>
              <a:ext cx="36000" cy="1588"/>
            </a:xfrm>
            <a:prstGeom prst="line">
              <a:avLst/>
            </a:prstGeom>
            <a:noFill/>
            <a:ln w="28575" cap="flat" cmpd="sng" algn="ctr">
              <a:solidFill>
                <a:schemeClr val="tx2"/>
              </a:solidFill>
              <a:prstDash val="solid"/>
              <a:round/>
              <a:headEnd type="none" w="med" len="med"/>
              <a:tailEnd type="none" w="med" len="med"/>
            </a:ln>
            <a:effectLst/>
          </p:spPr>
        </p:cxnSp>
      </p:grpSp>
    </p:spTree>
    <p:extLst>
      <p:ext uri="{BB962C8B-B14F-4D97-AF65-F5344CB8AC3E}">
        <p14:creationId xmlns:p14="http://schemas.microsoft.com/office/powerpoint/2010/main" val="2384949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par>
                                <p:cTn id="15" presetID="1" presetClass="entr" presetSubtype="0" fill="hold" grpId="0" nodeType="withEffect" nodePh="1">
                                  <p:stCondLst>
                                    <p:cond delay="0"/>
                                  </p:stCondLst>
                                  <p:endCondLst>
                                    <p:cond evt="begin" delay="0">
                                      <p:tn val="15"/>
                                    </p:cond>
                                  </p:end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3074"/>
                                        </p:tgtEl>
                                        <p:attrNameLst>
                                          <p:attrName>style.visibility</p:attrName>
                                        </p:attrNameLst>
                                      </p:cBhvr>
                                      <p:to>
                                        <p:strVal val="visible"/>
                                      </p:to>
                                    </p:set>
                                    <p:animEffect transition="in" filter="blinds(horizontal)">
                                      <p:cBhvr>
                                        <p:cTn id="33" dur="500"/>
                                        <p:tgtEl>
                                          <p:spTgt spid="3074"/>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6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3" presetClass="exit" presetSubtype="10" fill="hold" nodeType="clickEffect">
                                  <p:stCondLst>
                                    <p:cond delay="0"/>
                                  </p:stCondLst>
                                  <p:childTnLst>
                                    <p:animEffect transition="out" filter="blinds(horizontal)">
                                      <p:cBhvr>
                                        <p:cTn id="45" dur="500"/>
                                        <p:tgtEl>
                                          <p:spTgt spid="3074"/>
                                        </p:tgtEl>
                                      </p:cBhvr>
                                    </p:animEffect>
                                    <p:set>
                                      <p:cBhvr>
                                        <p:cTn id="46" dur="1" fill="hold">
                                          <p:stCondLst>
                                            <p:cond delay="499"/>
                                          </p:stCondLst>
                                        </p:cTn>
                                        <p:tgtEl>
                                          <p:spTgt spid="3074"/>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3075"/>
                                        </p:tgtEl>
                                        <p:attrNameLst>
                                          <p:attrName>style.visibility</p:attrName>
                                        </p:attrNameLst>
                                      </p:cBhvr>
                                      <p:to>
                                        <p:strVal val="visible"/>
                                      </p:to>
                                    </p:set>
                                    <p:animEffect transition="in" filter="blinds(horizontal)">
                                      <p:cBhvr>
                                        <p:cTn id="51" dur="500"/>
                                        <p:tgtEl>
                                          <p:spTgt spid="3075"/>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7"/>
                                        </p:tgtEl>
                                        <p:attrNameLst>
                                          <p:attrName>style.visibility</p:attrName>
                                        </p:attrNameLst>
                                      </p:cBhvr>
                                      <p:to>
                                        <p:strVal val="visible"/>
                                      </p:to>
                                    </p:set>
                                  </p:childTnLst>
                                </p:cTn>
                              </p:par>
                            </p:childTnLst>
                          </p:cTn>
                        </p:par>
                        <p:par>
                          <p:cTn id="62" fill="hold">
                            <p:stCondLst>
                              <p:cond delay="0"/>
                            </p:stCondLst>
                            <p:childTnLst>
                              <p:par>
                                <p:cTn id="63" presetID="1" presetClass="entr" presetSubtype="0" fill="hold" nodeType="afterEffect">
                                  <p:stCondLst>
                                    <p:cond delay="500"/>
                                  </p:stCondLst>
                                  <p:childTnLst>
                                    <p:set>
                                      <p:cBhvr>
                                        <p:cTn id="64" dur="1" fill="hold">
                                          <p:stCondLst>
                                            <p:cond delay="0"/>
                                          </p:stCondLst>
                                        </p:cTn>
                                        <p:tgtEl>
                                          <p:spTgt spid="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1" nodeType="clickEffect">
                                  <p:stCondLst>
                                    <p:cond delay="0"/>
                                  </p:stCondLst>
                                  <p:childTnLst>
                                    <p:set>
                                      <p:cBhvr>
                                        <p:cTn id="68" dur="1" fill="hold">
                                          <p:stCondLst>
                                            <p:cond delay="0"/>
                                          </p:stCondLst>
                                        </p:cTn>
                                        <p:tgtEl>
                                          <p:spTgt spid="28"/>
                                        </p:tgtEl>
                                        <p:attrNameLst>
                                          <p:attrName>style.visibility</p:attrName>
                                        </p:attrNameLst>
                                      </p:cBhvr>
                                      <p:to>
                                        <p:strVal val="hidden"/>
                                      </p:to>
                                    </p:set>
                                  </p:childTnLst>
                                </p:cTn>
                              </p:par>
                              <p:par>
                                <p:cTn id="69" presetID="3" presetClass="exit" presetSubtype="10" fill="hold" nodeType="withEffect">
                                  <p:stCondLst>
                                    <p:cond delay="0"/>
                                  </p:stCondLst>
                                  <p:childTnLst>
                                    <p:animEffect transition="out" filter="blinds(horizontal)">
                                      <p:cBhvr>
                                        <p:cTn id="70" dur="500"/>
                                        <p:tgtEl>
                                          <p:spTgt spid="3075"/>
                                        </p:tgtEl>
                                      </p:cBhvr>
                                    </p:animEffect>
                                    <p:set>
                                      <p:cBhvr>
                                        <p:cTn id="71" dur="1" fill="hold">
                                          <p:stCondLst>
                                            <p:cond delay="499"/>
                                          </p:stCondLst>
                                        </p:cTn>
                                        <p:tgtEl>
                                          <p:spTgt spid="3075"/>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1" nodeType="clickEffect">
                                  <p:stCondLst>
                                    <p:cond delay="0"/>
                                  </p:stCondLst>
                                  <p:childTnLst>
                                    <p:set>
                                      <p:cBhvr>
                                        <p:cTn id="75" dur="1" fill="hold">
                                          <p:stCondLst>
                                            <p:cond delay="0"/>
                                          </p:stCondLst>
                                        </p:cTn>
                                        <p:tgtEl>
                                          <p:spTgt spid="40"/>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childTnLst>
                                </p:cTn>
                              </p:par>
                            </p:childTnLst>
                          </p:cTn>
                        </p:par>
                        <p:par>
                          <p:cTn id="78" fill="hold">
                            <p:stCondLst>
                              <p:cond delay="0"/>
                            </p:stCondLst>
                            <p:childTnLst>
                              <p:par>
                                <p:cTn id="79" presetID="1" presetClass="entr" presetSubtype="0" fill="hold" nodeType="afterEffect">
                                  <p:stCondLst>
                                    <p:cond delay="500"/>
                                  </p:stCondLst>
                                  <p:childTnLst>
                                    <p:set>
                                      <p:cBhvr>
                                        <p:cTn id="8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p:bldP spid="37" grpId="0" animBg="1"/>
      <p:bldP spid="38" grpId="0" animBg="1"/>
      <p:bldP spid="39" grpId="0" animBg="1"/>
      <p:bldP spid="58" grpId="0"/>
      <p:bldP spid="60" grpId="0" animBg="1"/>
      <p:bldP spid="61" grpId="0" animBg="1"/>
      <p:bldP spid="62" grpId="0"/>
      <p:bldP spid="34" grpId="0"/>
      <p:bldP spid="42" grpId="0" animBg="1"/>
      <p:bldP spid="28" grpId="0" animBg="1"/>
      <p:bldP spid="28" grpId="1" animBg="1"/>
      <p:bldP spid="10" grpId="0"/>
      <p:bldP spid="40" grpId="0" animBg="1"/>
      <p:bldP spid="40"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lstStyle/>
          <a:p>
            <a:endParaRPr lang="nb-NO">
              <a:latin typeface="+mj-lt"/>
            </a:endParaRPr>
          </a:p>
        </p:txBody>
      </p:sp>
      <p:sp>
        <p:nvSpPr>
          <p:cNvPr id="6" name="Content Placeholder 5"/>
          <p:cNvSpPr>
            <a:spLocks noGrp="1"/>
          </p:cNvSpPr>
          <p:nvPr>
            <p:ph sz="quarter" idx="16"/>
          </p:nvPr>
        </p:nvSpPr>
        <p:spPr/>
        <p:txBody>
          <a:bodyPr/>
          <a:lstStyle/>
          <a:p>
            <a:endParaRPr lang="nb-NO">
              <a:latin typeface="+mj-lt"/>
            </a:endParaRPr>
          </a:p>
        </p:txBody>
      </p:sp>
      <p:sp>
        <p:nvSpPr>
          <p:cNvPr id="1520644" name="Rectangle 4"/>
          <p:cNvSpPr>
            <a:spLocks noGrp="1" noChangeArrowheads="1"/>
          </p:cNvSpPr>
          <p:nvPr>
            <p:ph type="title"/>
          </p:nvPr>
        </p:nvSpPr>
        <p:spPr/>
        <p:txBody>
          <a:bodyPr/>
          <a:lstStyle/>
          <a:p>
            <a:pPr>
              <a:defRPr/>
            </a:pPr>
            <a:r>
              <a:rPr lang="nb-NO" sz="2600" b="0" dirty="0" smtClean="0">
                <a:latin typeface="+mj-lt"/>
              </a:rPr>
              <a:t>Aktiviteter </a:t>
            </a:r>
            <a:endParaRPr lang="nb-NO" sz="2600" b="0" dirty="0">
              <a:latin typeface="+mj-lt"/>
            </a:endParaRPr>
          </a:p>
        </p:txBody>
      </p:sp>
      <p:sp>
        <p:nvSpPr>
          <p:cNvPr id="4" name="Text Placeholder 3"/>
          <p:cNvSpPr>
            <a:spLocks noGrp="1"/>
          </p:cNvSpPr>
          <p:nvPr>
            <p:ph type="body" sz="quarter" idx="12"/>
          </p:nvPr>
        </p:nvSpPr>
        <p:spPr/>
        <p:txBody>
          <a:bodyPr/>
          <a:lstStyle/>
          <a:p>
            <a:endParaRPr lang="nb-NO">
              <a:latin typeface="+mj-lt"/>
            </a:endParaRPr>
          </a:p>
        </p:txBody>
      </p:sp>
      <p:sp>
        <p:nvSpPr>
          <p:cNvPr id="2" name="Content Placeholder 1"/>
          <p:cNvSpPr>
            <a:spLocks noGrp="1"/>
          </p:cNvSpPr>
          <p:nvPr>
            <p:ph sz="quarter" idx="10"/>
          </p:nvPr>
        </p:nvSpPr>
        <p:spPr/>
        <p:txBody>
          <a:bodyPr/>
          <a:lstStyle/>
          <a:p>
            <a:endParaRPr lang="nb-NO">
              <a:latin typeface="+mj-lt"/>
            </a:endParaRPr>
          </a:p>
        </p:txBody>
      </p:sp>
      <p:sp>
        <p:nvSpPr>
          <p:cNvPr id="3" name="Content Placeholder 2"/>
          <p:cNvSpPr>
            <a:spLocks noGrp="1"/>
          </p:cNvSpPr>
          <p:nvPr>
            <p:ph sz="quarter" idx="11"/>
          </p:nvPr>
        </p:nvSpPr>
        <p:spPr/>
        <p:txBody>
          <a:bodyPr/>
          <a:lstStyle/>
          <a:p>
            <a:endParaRPr lang="nb-NO">
              <a:latin typeface="+mj-lt"/>
            </a:endParaRPr>
          </a:p>
        </p:txBody>
      </p:sp>
    </p:spTree>
    <p:extLst>
      <p:ext uri="{BB962C8B-B14F-4D97-AF65-F5344CB8AC3E}">
        <p14:creationId xmlns:p14="http://schemas.microsoft.com/office/powerpoint/2010/main" val="871835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sv-SE" dirty="0" smtClean="0">
                <a:latin typeface="+mn-lt"/>
              </a:rPr>
              <a:t>Gi ny rettighet</a:t>
            </a:r>
          </a:p>
        </p:txBody>
      </p:sp>
      <p:graphicFrame>
        <p:nvGraphicFramePr>
          <p:cNvPr id="28" name="Content Placeholder 9"/>
          <p:cNvGraphicFramePr>
            <a:graphicFrameLocks noGrp="1"/>
          </p:cNvGraphicFramePr>
          <p:nvPr>
            <p:ph idx="4294967295"/>
            <p:extLst>
              <p:ext uri="{D42A27DB-BD31-4B8C-83A1-F6EECF244321}">
                <p14:modId xmlns:p14="http://schemas.microsoft.com/office/powerpoint/2010/main" val="3210352264"/>
              </p:ext>
            </p:extLst>
          </p:nvPr>
        </p:nvGraphicFramePr>
        <p:xfrm>
          <a:off x="589756" y="1071563"/>
          <a:ext cx="4414292" cy="4048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32164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3"/>
          </p:nvPr>
        </p:nvSpPr>
        <p:spPr/>
        <p:txBody>
          <a:bodyPr/>
          <a:lstStyle/>
          <a:p>
            <a:endParaRPr lang="nb-NO"/>
          </a:p>
        </p:txBody>
      </p:sp>
      <p:sp>
        <p:nvSpPr>
          <p:cNvPr id="8" name="Content Placeholder 7"/>
          <p:cNvSpPr>
            <a:spLocks noGrp="1"/>
          </p:cNvSpPr>
          <p:nvPr>
            <p:ph sz="quarter" idx="16"/>
          </p:nvPr>
        </p:nvSpPr>
        <p:spPr/>
        <p:txBody>
          <a:bodyPr/>
          <a:lstStyle/>
          <a:p>
            <a:endParaRPr lang="nb-NO"/>
          </a:p>
        </p:txBody>
      </p:sp>
      <p:sp>
        <p:nvSpPr>
          <p:cNvPr id="2" name="Title 1"/>
          <p:cNvSpPr>
            <a:spLocks noGrp="1"/>
          </p:cNvSpPr>
          <p:nvPr>
            <p:ph type="title"/>
          </p:nvPr>
        </p:nvSpPr>
        <p:spPr/>
        <p:txBody>
          <a:bodyPr/>
          <a:lstStyle/>
          <a:p>
            <a:r>
              <a:rPr lang="nb-NO" dirty="0" smtClean="0"/>
              <a:t>OPE og innsynsbegjæring</a:t>
            </a:r>
            <a:endParaRPr lang="nb-NO" dirty="0"/>
          </a:p>
        </p:txBody>
      </p:sp>
      <p:sp>
        <p:nvSpPr>
          <p:cNvPr id="6" name="Text Placeholder 5"/>
          <p:cNvSpPr>
            <a:spLocks noGrp="1"/>
          </p:cNvSpPr>
          <p:nvPr>
            <p:ph type="body" sz="quarter" idx="12"/>
          </p:nvPr>
        </p:nvSpPr>
        <p:spPr/>
        <p:txBody>
          <a:bodyPr/>
          <a:lstStyle/>
          <a:p>
            <a:endParaRPr lang="nb-NO"/>
          </a:p>
        </p:txBody>
      </p:sp>
      <p:sp>
        <p:nvSpPr>
          <p:cNvPr id="4" name="Content Placeholder 3"/>
          <p:cNvSpPr>
            <a:spLocks noGrp="1"/>
          </p:cNvSpPr>
          <p:nvPr>
            <p:ph sz="quarter" idx="10"/>
          </p:nvPr>
        </p:nvSpPr>
        <p:spPr/>
        <p:txBody>
          <a:bodyPr/>
          <a:lstStyle/>
          <a:p>
            <a:endParaRPr lang="nb-NO"/>
          </a:p>
        </p:txBody>
      </p:sp>
      <p:sp>
        <p:nvSpPr>
          <p:cNvPr id="5" name="Content Placeholder 4"/>
          <p:cNvSpPr>
            <a:spLocks noGrp="1"/>
          </p:cNvSpPr>
          <p:nvPr>
            <p:ph sz="quarter" idx="11"/>
          </p:nvPr>
        </p:nvSpPr>
        <p:spPr/>
        <p:txBody>
          <a:bodyPr/>
          <a:lstStyle/>
          <a:p>
            <a:endParaRPr lang="nb-NO"/>
          </a:p>
        </p:txBody>
      </p:sp>
    </p:spTree>
    <p:extLst>
      <p:ext uri="{BB962C8B-B14F-4D97-AF65-F5344CB8AC3E}">
        <p14:creationId xmlns:p14="http://schemas.microsoft.com/office/powerpoint/2010/main" val="2823409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b-NO" dirty="0" smtClean="0"/>
              <a:t>Prosess ved innsynsbegjæring fra nettet</a:t>
            </a:r>
            <a:endParaRPr lang="nb-NO" dirty="0"/>
          </a:p>
        </p:txBody>
      </p:sp>
      <p:cxnSp>
        <p:nvCxnSpPr>
          <p:cNvPr id="3" name="Straight Connector 2"/>
          <p:cNvCxnSpPr/>
          <p:nvPr/>
        </p:nvCxnSpPr>
        <p:spPr>
          <a:xfrm>
            <a:off x="3131840" y="1129308"/>
            <a:ext cx="0" cy="4248472"/>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1673" y="1159024"/>
            <a:ext cx="746151" cy="762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8752" y="1156456"/>
            <a:ext cx="762968" cy="764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899" y="4179540"/>
            <a:ext cx="847725"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9" name="Group 18"/>
          <p:cNvGrpSpPr/>
          <p:nvPr/>
        </p:nvGrpSpPr>
        <p:grpSpPr>
          <a:xfrm>
            <a:off x="339899" y="2281436"/>
            <a:ext cx="2592288" cy="1656184"/>
            <a:chOff x="323528" y="2281436"/>
            <a:chExt cx="2592288" cy="1656184"/>
          </a:xfrm>
        </p:grpSpPr>
        <p:sp>
          <p:nvSpPr>
            <p:cNvPr id="9" name="Rectangle 8"/>
            <p:cNvSpPr/>
            <p:nvPr/>
          </p:nvSpPr>
          <p:spPr>
            <a:xfrm>
              <a:off x="323528" y="2281436"/>
              <a:ext cx="2592288" cy="1656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cxnSp>
          <p:nvCxnSpPr>
            <p:cNvPr id="11" name="Straight Connector 10"/>
            <p:cNvCxnSpPr/>
            <p:nvPr/>
          </p:nvCxnSpPr>
          <p:spPr>
            <a:xfrm>
              <a:off x="430079" y="2641476"/>
              <a:ext cx="146780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38424" y="2857500"/>
              <a:ext cx="146780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38424" y="3073524"/>
              <a:ext cx="146780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30079" y="3289548"/>
              <a:ext cx="146780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23524" y="3505572"/>
              <a:ext cx="1467809" cy="0"/>
            </a:xfrm>
            <a:prstGeom prst="line">
              <a:avLst/>
            </a:prstGeom>
            <a:ln w="19050"/>
          </p:spPr>
          <p:style>
            <a:lnRef idx="1">
              <a:schemeClr val="accent1"/>
            </a:lnRef>
            <a:fillRef idx="0">
              <a:schemeClr val="accent1"/>
            </a:fillRef>
            <a:effectRef idx="0">
              <a:schemeClr val="accent1"/>
            </a:effectRef>
            <a:fontRef idx="minor">
              <a:schemeClr val="tx1"/>
            </a:fontRef>
          </p:style>
        </p:cxnSp>
      </p:grpSp>
      <p:pic>
        <p:nvPicPr>
          <p:cNvPr id="33"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40850" y="3517466"/>
            <a:ext cx="347795" cy="322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5" name="Straight Connector 34"/>
          <p:cNvCxnSpPr/>
          <p:nvPr/>
        </p:nvCxnSpPr>
        <p:spPr>
          <a:xfrm>
            <a:off x="439895" y="2641476"/>
            <a:ext cx="146780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67544" y="3073524"/>
            <a:ext cx="1467809"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224982" y="3433564"/>
            <a:ext cx="474810" cy="461665"/>
          </a:xfrm>
          <a:prstGeom prst="rect">
            <a:avLst/>
          </a:prstGeom>
          <a:noFill/>
        </p:spPr>
        <p:txBody>
          <a:bodyPr wrap="none" rtlCol="0">
            <a:spAutoFit/>
          </a:bodyPr>
          <a:lstStyle/>
          <a:p>
            <a:r>
              <a:rPr lang="nb-NO" sz="2400" b="1" dirty="0" smtClean="0"/>
              <a:t>@</a:t>
            </a:r>
            <a:endParaRPr lang="nb-NO" b="1" dirty="0"/>
          </a:p>
        </p:txBody>
      </p:sp>
      <p:grpSp>
        <p:nvGrpSpPr>
          <p:cNvPr id="54" name="Group 53"/>
          <p:cNvGrpSpPr/>
          <p:nvPr/>
        </p:nvGrpSpPr>
        <p:grpSpPr>
          <a:xfrm>
            <a:off x="3203848" y="1159025"/>
            <a:ext cx="4464496" cy="1266427"/>
            <a:chOff x="3203848" y="1159025"/>
            <a:chExt cx="4464496" cy="1266427"/>
          </a:xfrm>
        </p:grpSpPr>
        <p:sp>
          <p:nvSpPr>
            <p:cNvPr id="20" name="Rectangle 19"/>
            <p:cNvSpPr/>
            <p:nvPr/>
          </p:nvSpPr>
          <p:spPr>
            <a:xfrm>
              <a:off x="3203848" y="1159025"/>
              <a:ext cx="4464496" cy="126642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ln>
                  <a:solidFill>
                    <a:sysClr val="windowText" lastClr="000000"/>
                  </a:solidFill>
                </a:ln>
                <a:solidFill>
                  <a:schemeClr val="tx1"/>
                </a:solidFill>
              </a:endParaRPr>
            </a:p>
          </p:txBody>
        </p:sp>
        <p:cxnSp>
          <p:nvCxnSpPr>
            <p:cNvPr id="24" name="Straight Connector 23"/>
            <p:cNvCxnSpPr/>
            <p:nvPr/>
          </p:nvCxnSpPr>
          <p:spPr>
            <a:xfrm>
              <a:off x="3203848" y="1489348"/>
              <a:ext cx="4464496" cy="0"/>
            </a:xfrm>
            <a:prstGeom prst="line">
              <a:avLst/>
            </a:prstGeom>
            <a:ln w="19050">
              <a:solidFill>
                <a:srgbClr val="88110F"/>
              </a:solidFill>
            </a:ln>
          </p:spPr>
          <p:style>
            <a:lnRef idx="1">
              <a:schemeClr val="accent1"/>
            </a:lnRef>
            <a:fillRef idx="0">
              <a:schemeClr val="accent1"/>
            </a:fillRef>
            <a:effectRef idx="0">
              <a:schemeClr val="accent1"/>
            </a:effectRef>
            <a:fontRef idx="minor">
              <a:schemeClr val="tx1"/>
            </a:fontRef>
          </p:style>
        </p:cxnSp>
        <p:pic>
          <p:nvPicPr>
            <p:cNvPr id="5127"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82852" y="1201316"/>
              <a:ext cx="281036" cy="276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4" name="Straight Connector 33"/>
            <p:cNvCxnSpPr/>
            <p:nvPr/>
          </p:nvCxnSpPr>
          <p:spPr>
            <a:xfrm>
              <a:off x="4067944" y="1489348"/>
              <a:ext cx="0" cy="936104"/>
            </a:xfrm>
            <a:prstGeom prst="line">
              <a:avLst/>
            </a:prstGeom>
            <a:ln w="19050">
              <a:solidFill>
                <a:srgbClr val="88110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347864" y="1561356"/>
              <a:ext cx="5760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347864" y="1633364"/>
              <a:ext cx="5760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347864" y="1705372"/>
              <a:ext cx="5760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347864" y="1777380"/>
              <a:ext cx="576064"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53" name="TextBox 52"/>
          <p:cNvSpPr txBox="1"/>
          <p:nvPr/>
        </p:nvSpPr>
        <p:spPr>
          <a:xfrm>
            <a:off x="3203848" y="1777380"/>
            <a:ext cx="872355" cy="261610"/>
          </a:xfrm>
          <a:prstGeom prst="rect">
            <a:avLst/>
          </a:prstGeom>
          <a:noFill/>
        </p:spPr>
        <p:txBody>
          <a:bodyPr wrap="none" rtlCol="0">
            <a:spAutoFit/>
          </a:bodyPr>
          <a:lstStyle/>
          <a:p>
            <a:r>
              <a:rPr lang="nb-NO" sz="1050" dirty="0" err="1" smtClean="0"/>
              <a:t>Innsynsbegj</a:t>
            </a:r>
            <a:endParaRPr lang="nb-NO" dirty="0"/>
          </a:p>
        </p:txBody>
      </p:sp>
      <p:cxnSp>
        <p:nvCxnSpPr>
          <p:cNvPr id="38" name="Straight Connector 37"/>
          <p:cNvCxnSpPr/>
          <p:nvPr/>
        </p:nvCxnSpPr>
        <p:spPr>
          <a:xfrm>
            <a:off x="1303991" y="4297660"/>
            <a:ext cx="1467809"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4139952" y="1500381"/>
            <a:ext cx="576064" cy="276999"/>
          </a:xfrm>
          <a:prstGeom prst="rect">
            <a:avLst/>
          </a:prstGeom>
          <a:noFill/>
        </p:spPr>
        <p:txBody>
          <a:bodyPr wrap="square" rtlCol="0">
            <a:spAutoFit/>
          </a:bodyPr>
          <a:lstStyle/>
          <a:p>
            <a:r>
              <a:rPr lang="nb-NO" sz="1200" dirty="0" smtClean="0"/>
              <a:t>Mine </a:t>
            </a:r>
            <a:endParaRPr lang="nb-NO" dirty="0"/>
          </a:p>
        </p:txBody>
      </p:sp>
      <p:sp>
        <p:nvSpPr>
          <p:cNvPr id="57" name="Isosceles Triangle 56"/>
          <p:cNvSpPr/>
          <p:nvPr/>
        </p:nvSpPr>
        <p:spPr>
          <a:xfrm flipV="1">
            <a:off x="4788024" y="1613039"/>
            <a:ext cx="144016" cy="92333"/>
          </a:xfrm>
          <a:prstGeom prst="triangl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58" name="Group 57"/>
          <p:cNvGrpSpPr/>
          <p:nvPr/>
        </p:nvGrpSpPr>
        <p:grpSpPr>
          <a:xfrm>
            <a:off x="4211960" y="1849388"/>
            <a:ext cx="2376264" cy="288032"/>
            <a:chOff x="4211960" y="1849388"/>
            <a:chExt cx="1467809" cy="288032"/>
          </a:xfrm>
        </p:grpSpPr>
        <p:cxnSp>
          <p:nvCxnSpPr>
            <p:cNvPr id="68" name="Straight Connector 67"/>
            <p:cNvCxnSpPr/>
            <p:nvPr/>
          </p:nvCxnSpPr>
          <p:spPr>
            <a:xfrm>
              <a:off x="4211960" y="1849388"/>
              <a:ext cx="146780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211960" y="1993404"/>
              <a:ext cx="146780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4211960" y="2137420"/>
              <a:ext cx="1467809" cy="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67" name="TextBox 66"/>
          <p:cNvSpPr txBox="1"/>
          <p:nvPr/>
        </p:nvSpPr>
        <p:spPr>
          <a:xfrm>
            <a:off x="4139952" y="1705372"/>
            <a:ext cx="576064" cy="276999"/>
          </a:xfrm>
          <a:prstGeom prst="rect">
            <a:avLst/>
          </a:prstGeom>
          <a:solidFill>
            <a:schemeClr val="bg1"/>
          </a:solidFill>
        </p:spPr>
        <p:txBody>
          <a:bodyPr wrap="square" rtlCol="0">
            <a:spAutoFit/>
          </a:bodyPr>
          <a:lstStyle/>
          <a:p>
            <a:r>
              <a:rPr lang="nb-NO" sz="1200" dirty="0" err="1" smtClean="0"/>
              <a:t>Avd</a:t>
            </a:r>
            <a:endParaRPr lang="nb-NO" dirty="0"/>
          </a:p>
        </p:txBody>
      </p:sp>
      <p:grpSp>
        <p:nvGrpSpPr>
          <p:cNvPr id="74" name="Group 73"/>
          <p:cNvGrpSpPr/>
          <p:nvPr/>
        </p:nvGrpSpPr>
        <p:grpSpPr>
          <a:xfrm>
            <a:off x="3203848" y="2569468"/>
            <a:ext cx="4464496" cy="2808312"/>
            <a:chOff x="3203848" y="1159025"/>
            <a:chExt cx="4464496" cy="2808312"/>
          </a:xfrm>
        </p:grpSpPr>
        <p:sp>
          <p:nvSpPr>
            <p:cNvPr id="75" name="Rectangle 74"/>
            <p:cNvSpPr/>
            <p:nvPr/>
          </p:nvSpPr>
          <p:spPr>
            <a:xfrm>
              <a:off x="3203848" y="1159025"/>
              <a:ext cx="4464496" cy="28083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ln>
                  <a:solidFill>
                    <a:sysClr val="windowText" lastClr="000000"/>
                  </a:solidFill>
                </a:ln>
                <a:solidFill>
                  <a:schemeClr val="tx1"/>
                </a:solidFill>
              </a:endParaRPr>
            </a:p>
          </p:txBody>
        </p:sp>
        <p:cxnSp>
          <p:nvCxnSpPr>
            <p:cNvPr id="76" name="Straight Connector 75"/>
            <p:cNvCxnSpPr/>
            <p:nvPr/>
          </p:nvCxnSpPr>
          <p:spPr>
            <a:xfrm>
              <a:off x="3203848" y="1489348"/>
              <a:ext cx="4464496" cy="0"/>
            </a:xfrm>
            <a:prstGeom prst="line">
              <a:avLst/>
            </a:prstGeom>
            <a:ln w="19050">
              <a:solidFill>
                <a:srgbClr val="88110F"/>
              </a:solidFill>
            </a:ln>
          </p:spPr>
          <p:style>
            <a:lnRef idx="1">
              <a:schemeClr val="accent1"/>
            </a:lnRef>
            <a:fillRef idx="0">
              <a:schemeClr val="accent1"/>
            </a:fillRef>
            <a:effectRef idx="0">
              <a:schemeClr val="accent1"/>
            </a:effectRef>
            <a:fontRef idx="minor">
              <a:schemeClr val="tx1"/>
            </a:fontRef>
          </p:style>
        </p:cxnSp>
        <p:pic>
          <p:nvPicPr>
            <p:cNvPr id="77"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82852" y="1201316"/>
              <a:ext cx="281036" cy="276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8" name="Straight Connector 77"/>
            <p:cNvCxnSpPr/>
            <p:nvPr/>
          </p:nvCxnSpPr>
          <p:spPr>
            <a:xfrm>
              <a:off x="4067944" y="1489348"/>
              <a:ext cx="0" cy="2477989"/>
            </a:xfrm>
            <a:prstGeom prst="line">
              <a:avLst/>
            </a:prstGeom>
            <a:ln w="19050">
              <a:solidFill>
                <a:srgbClr val="88110F"/>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3347864" y="1561356"/>
              <a:ext cx="5760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347864" y="1633364"/>
              <a:ext cx="5760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3347864" y="1705372"/>
              <a:ext cx="5760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3347864" y="1777380"/>
              <a:ext cx="576064"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84" name="Straight Connector 83"/>
          <p:cNvCxnSpPr/>
          <p:nvPr/>
        </p:nvCxnSpPr>
        <p:spPr>
          <a:xfrm>
            <a:off x="4211960" y="1993404"/>
            <a:ext cx="237626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6660232" y="1788413"/>
            <a:ext cx="648072" cy="276999"/>
          </a:xfrm>
          <a:prstGeom prst="rect">
            <a:avLst/>
          </a:prstGeom>
          <a:solidFill>
            <a:schemeClr val="bg1"/>
          </a:solidFill>
        </p:spPr>
        <p:txBody>
          <a:bodyPr wrap="square" rtlCol="0">
            <a:spAutoFit/>
          </a:bodyPr>
          <a:lstStyle/>
          <a:p>
            <a:r>
              <a:rPr lang="nb-NO" sz="1200" dirty="0" smtClean="0"/>
              <a:t>Vedtak</a:t>
            </a:r>
            <a:endParaRPr lang="nb-NO" dirty="0"/>
          </a:p>
        </p:txBody>
      </p:sp>
      <p:sp>
        <p:nvSpPr>
          <p:cNvPr id="88" name="Rectangle 87"/>
          <p:cNvSpPr/>
          <p:nvPr/>
        </p:nvSpPr>
        <p:spPr>
          <a:xfrm>
            <a:off x="5940152" y="3312604"/>
            <a:ext cx="1728192" cy="2065176"/>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2" name="Group 1"/>
          <p:cNvGrpSpPr/>
          <p:nvPr/>
        </p:nvGrpSpPr>
        <p:grpSpPr>
          <a:xfrm>
            <a:off x="4067944" y="3312604"/>
            <a:ext cx="1872208" cy="2065176"/>
            <a:chOff x="4067944" y="3312604"/>
            <a:chExt cx="1044116" cy="2065176"/>
          </a:xfrm>
        </p:grpSpPr>
        <p:sp>
          <p:nvSpPr>
            <p:cNvPr id="86" name="Rectangle 85"/>
            <p:cNvSpPr/>
            <p:nvPr/>
          </p:nvSpPr>
          <p:spPr>
            <a:xfrm>
              <a:off x="4067944" y="3312604"/>
              <a:ext cx="1044116" cy="2065176"/>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89" name="Straight Connector 88"/>
            <p:cNvCxnSpPr/>
            <p:nvPr/>
          </p:nvCxnSpPr>
          <p:spPr>
            <a:xfrm>
              <a:off x="4228577" y="3433564"/>
              <a:ext cx="68954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4228577" y="3585964"/>
              <a:ext cx="68954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4228577" y="3721596"/>
              <a:ext cx="68954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4228577" y="3865612"/>
              <a:ext cx="68954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4228577" y="4009628"/>
              <a:ext cx="689545" cy="0"/>
            </a:xfrm>
            <a:prstGeom prst="line">
              <a:avLst/>
            </a:prstGeom>
            <a:ln w="19050"/>
          </p:spPr>
          <p:style>
            <a:lnRef idx="1">
              <a:schemeClr val="accent1"/>
            </a:lnRef>
            <a:fillRef idx="0">
              <a:schemeClr val="accent1"/>
            </a:fillRef>
            <a:effectRef idx="0">
              <a:schemeClr val="accent1"/>
            </a:effectRef>
            <a:fontRef idx="minor">
              <a:schemeClr val="tx1"/>
            </a:fontRef>
          </p:style>
        </p:cxnSp>
      </p:grpSp>
      <p:pic>
        <p:nvPicPr>
          <p:cNvPr id="99" name="Picture 98" descr="C:\Documents and Settings\annie.pedersen\Desktop\U\ENKELTFIGURER\Untitled-26.png"/>
          <p:cNvPicPr>
            <a:picLocks noChangeAspect="1" noChangeArrowheads="1"/>
          </p:cNvPicPr>
          <p:nvPr/>
        </p:nvPicPr>
        <p:blipFill>
          <a:blip r:embed="rId8"/>
          <a:srcRect/>
          <a:stretch>
            <a:fillRect/>
          </a:stretch>
        </p:blipFill>
        <p:spPr bwMode="auto">
          <a:xfrm>
            <a:off x="323528" y="1169613"/>
            <a:ext cx="648072" cy="751959"/>
          </a:xfrm>
          <a:prstGeom prst="rect">
            <a:avLst/>
          </a:prstGeom>
          <a:noFill/>
          <a:ln w="9525">
            <a:noFill/>
            <a:miter lim="800000"/>
            <a:headEnd/>
            <a:tailEnd/>
          </a:ln>
        </p:spPr>
      </p:pic>
      <p:grpSp>
        <p:nvGrpSpPr>
          <p:cNvPr id="71" name="Group 70"/>
          <p:cNvGrpSpPr/>
          <p:nvPr/>
        </p:nvGrpSpPr>
        <p:grpSpPr>
          <a:xfrm>
            <a:off x="6084168" y="3433564"/>
            <a:ext cx="1332758" cy="494806"/>
            <a:chOff x="6191570" y="3658838"/>
            <a:chExt cx="1332758" cy="494806"/>
          </a:xfrm>
        </p:grpSpPr>
        <p:cxnSp>
          <p:nvCxnSpPr>
            <p:cNvPr id="100" name="Straight Connector 99"/>
            <p:cNvCxnSpPr/>
            <p:nvPr/>
          </p:nvCxnSpPr>
          <p:spPr>
            <a:xfrm>
              <a:off x="6444208" y="3793604"/>
              <a:ext cx="1080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6444208" y="4081636"/>
              <a:ext cx="1080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3" name="Picture 3" descr="C:\Documents and Settings\hilde.jenssen\Desktop\ikoner til presentasjoner\file.png"/>
            <p:cNvPicPr>
              <a:picLocks noChangeAspect="1" noChangeArrowheads="1"/>
            </p:cNvPicPr>
            <p:nvPr/>
          </p:nvPicPr>
          <p:blipFill>
            <a:blip r:embed="rId9" cstate="print">
              <a:duotone>
                <a:schemeClr val="accent6">
                  <a:shade val="45000"/>
                  <a:satMod val="135000"/>
                </a:schemeClr>
                <a:prstClr val="white"/>
              </a:duotone>
            </a:blip>
            <a:srcRect/>
            <a:stretch>
              <a:fillRect/>
            </a:stretch>
          </p:blipFill>
          <p:spPr bwMode="auto">
            <a:xfrm>
              <a:off x="6191570" y="3658838"/>
              <a:ext cx="180630" cy="206774"/>
            </a:xfrm>
            <a:prstGeom prst="rect">
              <a:avLst/>
            </a:prstGeom>
            <a:noFill/>
            <a:ln w="9525">
              <a:noFill/>
              <a:miter lim="800000"/>
              <a:headEnd/>
              <a:tailEnd/>
            </a:ln>
          </p:spPr>
        </p:pic>
        <p:pic>
          <p:nvPicPr>
            <p:cNvPr id="104" name="Picture 3" descr="C:\Documents and Settings\hilde.jenssen\Desktop\ikoner til presentasjoner\file.png"/>
            <p:cNvPicPr>
              <a:picLocks noChangeAspect="1" noChangeArrowheads="1"/>
            </p:cNvPicPr>
            <p:nvPr/>
          </p:nvPicPr>
          <p:blipFill>
            <a:blip r:embed="rId9" cstate="print">
              <a:duotone>
                <a:schemeClr val="accent6">
                  <a:shade val="45000"/>
                  <a:satMod val="135000"/>
                </a:schemeClr>
                <a:prstClr val="white"/>
              </a:duotone>
            </a:blip>
            <a:srcRect/>
            <a:stretch>
              <a:fillRect/>
            </a:stretch>
          </p:blipFill>
          <p:spPr bwMode="auto">
            <a:xfrm>
              <a:off x="6191570" y="3946870"/>
              <a:ext cx="180630" cy="206774"/>
            </a:xfrm>
            <a:prstGeom prst="rect">
              <a:avLst/>
            </a:prstGeom>
            <a:noFill/>
            <a:ln w="9525">
              <a:noFill/>
              <a:miter lim="800000"/>
              <a:headEnd/>
              <a:tailEnd/>
            </a:ln>
          </p:spPr>
        </p:pic>
      </p:grpSp>
      <p:sp>
        <p:nvSpPr>
          <p:cNvPr id="109" name="Rectangle 108"/>
          <p:cNvSpPr/>
          <p:nvPr/>
        </p:nvSpPr>
        <p:spPr>
          <a:xfrm>
            <a:off x="7812360" y="2857500"/>
            <a:ext cx="1224136" cy="10441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dirty="0" smtClean="0">
                <a:solidFill>
                  <a:schemeClr val="tx1"/>
                </a:solidFill>
              </a:rPr>
              <a:t>Innvilget</a:t>
            </a:r>
          </a:p>
          <a:p>
            <a:r>
              <a:rPr lang="nb-NO" dirty="0" smtClean="0">
                <a:solidFill>
                  <a:schemeClr val="tx1"/>
                </a:solidFill>
              </a:rPr>
              <a:t>Delvis </a:t>
            </a:r>
            <a:r>
              <a:rPr lang="nb-NO" dirty="0" err="1" smtClean="0">
                <a:solidFill>
                  <a:schemeClr val="tx1"/>
                </a:solidFill>
              </a:rPr>
              <a:t>innv</a:t>
            </a:r>
            <a:endParaRPr lang="nb-NO" dirty="0" smtClean="0">
              <a:solidFill>
                <a:schemeClr val="tx1"/>
              </a:solidFill>
            </a:endParaRPr>
          </a:p>
          <a:p>
            <a:r>
              <a:rPr lang="nb-NO" dirty="0" smtClean="0">
                <a:solidFill>
                  <a:schemeClr val="tx1"/>
                </a:solidFill>
              </a:rPr>
              <a:t>Avvist</a:t>
            </a:r>
            <a:endParaRPr lang="nb-NO" dirty="0">
              <a:solidFill>
                <a:schemeClr val="tx1"/>
              </a:solidFill>
            </a:endParaRPr>
          </a:p>
        </p:txBody>
      </p:sp>
      <p:sp>
        <p:nvSpPr>
          <p:cNvPr id="90" name="TextBox 89"/>
          <p:cNvSpPr txBox="1"/>
          <p:nvPr/>
        </p:nvSpPr>
        <p:spPr>
          <a:xfrm>
            <a:off x="7812360" y="4016015"/>
            <a:ext cx="327334" cy="461665"/>
          </a:xfrm>
          <a:prstGeom prst="rect">
            <a:avLst/>
          </a:prstGeom>
          <a:noFill/>
        </p:spPr>
        <p:txBody>
          <a:bodyPr wrap="none" rtlCol="0">
            <a:spAutoFit/>
          </a:bodyPr>
          <a:lstStyle/>
          <a:p>
            <a:r>
              <a:rPr lang="nb-NO" sz="2400" dirty="0">
                <a:latin typeface="Segoe UI Semibold" pitchFamily="34" charset="0"/>
              </a:rPr>
              <a:t>§</a:t>
            </a:r>
          </a:p>
        </p:txBody>
      </p:sp>
      <p:sp>
        <p:nvSpPr>
          <p:cNvPr id="112" name="Isosceles Triangle 111"/>
          <p:cNvSpPr/>
          <p:nvPr/>
        </p:nvSpPr>
        <p:spPr>
          <a:xfrm flipV="1">
            <a:off x="5796136" y="3053199"/>
            <a:ext cx="144016" cy="92333"/>
          </a:xfrm>
          <a:prstGeom prst="triangl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3" name="TextBox 112"/>
          <p:cNvSpPr txBox="1"/>
          <p:nvPr/>
        </p:nvSpPr>
        <p:spPr>
          <a:xfrm>
            <a:off x="4139952" y="2940541"/>
            <a:ext cx="1512168" cy="276999"/>
          </a:xfrm>
          <a:prstGeom prst="rect">
            <a:avLst/>
          </a:prstGeom>
          <a:solidFill>
            <a:schemeClr val="bg1"/>
          </a:solidFill>
        </p:spPr>
        <p:txBody>
          <a:bodyPr wrap="square" rtlCol="0">
            <a:spAutoFit/>
          </a:bodyPr>
          <a:lstStyle/>
          <a:p>
            <a:r>
              <a:rPr lang="nb-NO" sz="1200" dirty="0" smtClean="0"/>
              <a:t>Innsynsbegjæring….</a:t>
            </a:r>
            <a:endParaRPr lang="nb-NO" dirty="0"/>
          </a:p>
        </p:txBody>
      </p:sp>
      <p:sp>
        <p:nvSpPr>
          <p:cNvPr id="114" name="Rectangle 113"/>
          <p:cNvSpPr/>
          <p:nvPr/>
        </p:nvSpPr>
        <p:spPr>
          <a:xfrm>
            <a:off x="7812360" y="1159025"/>
            <a:ext cx="1224136" cy="126642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dirty="0" smtClean="0">
                <a:solidFill>
                  <a:schemeClr val="tx1"/>
                </a:solidFill>
              </a:rPr>
              <a:t>Rediger</a:t>
            </a:r>
          </a:p>
          <a:p>
            <a:r>
              <a:rPr lang="nb-NO" dirty="0" smtClean="0">
                <a:solidFill>
                  <a:schemeClr val="tx1"/>
                </a:solidFill>
              </a:rPr>
              <a:t>Fordele</a:t>
            </a:r>
          </a:p>
          <a:p>
            <a:r>
              <a:rPr lang="nb-NO" dirty="0" smtClean="0">
                <a:solidFill>
                  <a:schemeClr val="tx1"/>
                </a:solidFill>
              </a:rPr>
              <a:t>Vedtak</a:t>
            </a:r>
          </a:p>
          <a:p>
            <a:r>
              <a:rPr lang="nb-NO" dirty="0" smtClean="0">
                <a:solidFill>
                  <a:schemeClr val="tx1"/>
                </a:solidFill>
              </a:rPr>
              <a:t>Ekspeder</a:t>
            </a:r>
            <a:endParaRPr lang="nb-NO" dirty="0">
              <a:solidFill>
                <a:schemeClr val="tx1"/>
              </a:solidFill>
            </a:endParaRPr>
          </a:p>
        </p:txBody>
      </p:sp>
      <p:sp>
        <p:nvSpPr>
          <p:cNvPr id="98" name="TextBox 97"/>
          <p:cNvSpPr txBox="1"/>
          <p:nvPr/>
        </p:nvSpPr>
        <p:spPr>
          <a:xfrm>
            <a:off x="7740352" y="2425452"/>
            <a:ext cx="474810" cy="461665"/>
          </a:xfrm>
          <a:prstGeom prst="rect">
            <a:avLst/>
          </a:prstGeom>
          <a:noFill/>
        </p:spPr>
        <p:txBody>
          <a:bodyPr wrap="none" rtlCol="0">
            <a:spAutoFit/>
          </a:bodyPr>
          <a:lstStyle/>
          <a:p>
            <a:r>
              <a:rPr lang="nb-NO" sz="2400" dirty="0" smtClean="0">
                <a:latin typeface="Segoe UI Semibold" pitchFamily="34" charset="0"/>
              </a:rPr>
              <a:t>@</a:t>
            </a:r>
            <a:endParaRPr lang="nb-NO" sz="2400" dirty="0">
              <a:latin typeface="Segoe UI Semibold" pitchFamily="34" charset="0"/>
            </a:endParaRPr>
          </a:p>
        </p:txBody>
      </p:sp>
    </p:spTree>
    <p:extLst>
      <p:ext uri="{BB962C8B-B14F-4D97-AF65-F5344CB8AC3E}">
        <p14:creationId xmlns:p14="http://schemas.microsoft.com/office/powerpoint/2010/main" val="263290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gtEl>
                                        <p:attrNameLst>
                                          <p:attrName>style.visibility</p:attrName>
                                        </p:attrNameLst>
                                      </p:cBhvr>
                                      <p:to>
                                        <p:strVal val="visible"/>
                                      </p:to>
                                    </p:set>
                                  </p:childTnLst>
                                </p:cTn>
                              </p:par>
                              <p:par>
                                <p:cTn id="11" presetID="1" presetClass="entr" presetSubtype="0" fill="hold" nodeType="withEffect">
                                  <p:stCondLst>
                                    <p:cond delay="1000"/>
                                  </p:stCondLst>
                                  <p:childTnLst>
                                    <p:set>
                                      <p:cBhvr>
                                        <p:cTn id="12" dur="1" fill="hold">
                                          <p:stCondLst>
                                            <p:cond delay="0"/>
                                          </p:stCondLst>
                                        </p:cTn>
                                        <p:tgtEl>
                                          <p:spTgt spid="51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42" presetClass="path" presetSubtype="0" accel="50000" decel="50000" fill="hold" nodeType="withEffect">
                                  <p:stCondLst>
                                    <p:cond delay="0"/>
                                  </p:stCondLst>
                                  <p:childTnLst>
                                    <p:animMotion origin="layout" path="M 1.38889E-6 -2.22222E-6 L 0.15121 0.17639 " pathEditMode="relative" rAng="0" ptsTypes="AA">
                                      <p:cBhvr>
                                        <p:cTn id="24" dur="2000" fill="hold"/>
                                        <p:tgtEl>
                                          <p:spTgt spid="35"/>
                                        </p:tgtEl>
                                        <p:attrNameLst>
                                          <p:attrName>ppt_x</p:attrName>
                                          <p:attrName>ppt_y</p:attrName>
                                        </p:attrNameLst>
                                      </p:cBhvr>
                                      <p:rCtr x="7552" y="8806"/>
                                    </p:animMotion>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35"/>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42" presetClass="path" presetSubtype="0" accel="50000" decel="50000" fill="hold" nodeType="withEffect">
                                  <p:stCondLst>
                                    <p:cond delay="0"/>
                                  </p:stCondLst>
                                  <p:childTnLst>
                                    <p:animMotion origin="layout" path="M -3.61111E-6 2.22222E-6 L 0.15591 0.10083 " pathEditMode="relative" rAng="0" ptsTypes="AA">
                                      <p:cBhvr>
                                        <p:cTn id="32" dur="2000" fill="hold"/>
                                        <p:tgtEl>
                                          <p:spTgt spid="36"/>
                                        </p:tgtEl>
                                        <p:attrNameLst>
                                          <p:attrName>ppt_x</p:attrName>
                                          <p:attrName>ppt_y</p:attrName>
                                        </p:attrNameLst>
                                      </p:cBhvr>
                                      <p:rCtr x="7795" y="5028"/>
                                    </p:animMotion>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36"/>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par>
                                <p:cTn id="39" presetID="42" presetClass="path" presetSubtype="0" accel="50000" decel="50000" fill="hold" grpId="1" nodeType="withEffect">
                                  <p:stCondLst>
                                    <p:cond delay="0"/>
                                  </p:stCondLst>
                                  <p:childTnLst>
                                    <p:animMotion origin="layout" path="M 0.01024 -0.0025 L -0.16059 0.15889 " pathEditMode="relative" rAng="0" ptsTypes="AA">
                                      <p:cBhvr>
                                        <p:cTn id="40" dur="2000" fill="hold"/>
                                        <p:tgtEl>
                                          <p:spTgt spid="37"/>
                                        </p:tgtEl>
                                        <p:attrNameLst>
                                          <p:attrName>ppt_x</p:attrName>
                                          <p:attrName>ppt_y</p:attrName>
                                        </p:attrNameLst>
                                      </p:cBhvr>
                                      <p:rCtr x="-8542" y="8056"/>
                                    </p:animMotion>
                                  </p:childTnLst>
                                </p:cTn>
                              </p:par>
                              <p:par>
                                <p:cTn id="41" presetID="1" presetClass="entr" presetSubtype="0" fill="hold" nodeType="withEffect">
                                  <p:stCondLst>
                                    <p:cond delay="0"/>
                                  </p:stCondLst>
                                  <p:childTnLst>
                                    <p:set>
                                      <p:cBhvr>
                                        <p:cTn id="42" dur="1" fill="hold">
                                          <p:stCondLst>
                                            <p:cond delay="0"/>
                                          </p:stCondLst>
                                        </p:cTn>
                                        <p:tgtEl>
                                          <p:spTgt spid="5124"/>
                                        </p:tgtEl>
                                        <p:attrNameLst>
                                          <p:attrName>style.visibility</p:attrName>
                                        </p:attrNameLst>
                                      </p:cBhvr>
                                      <p:to>
                                        <p:strVal val="visible"/>
                                      </p:to>
                                    </p:set>
                                  </p:childTnLst>
                                </p:cTn>
                              </p:par>
                              <p:par>
                                <p:cTn id="43" presetID="1" presetClass="entr" presetSubtype="0" fill="hold" nodeType="withEffect">
                                  <p:stCondLst>
                                    <p:cond delay="2000"/>
                                  </p:stCondLst>
                                  <p:childTnLst>
                                    <p:set>
                                      <p:cBhvr>
                                        <p:cTn id="44" dur="1" fill="hold">
                                          <p:stCondLst>
                                            <p:cond delay="0"/>
                                          </p:stCondLst>
                                        </p:cTn>
                                        <p:tgtEl>
                                          <p:spTgt spid="38"/>
                                        </p:tgtEl>
                                        <p:attrNameLst>
                                          <p:attrName>style.visibility</p:attrName>
                                        </p:attrNameLst>
                                      </p:cBhvr>
                                      <p:to>
                                        <p:strVal val="visible"/>
                                      </p:to>
                                    </p:set>
                                  </p:childTnLst>
                                </p:cTn>
                              </p:par>
                              <p:par>
                                <p:cTn id="45" presetID="1" presetClass="exit" presetSubtype="0" fill="hold" grpId="2" nodeType="withEffect">
                                  <p:stCondLst>
                                    <p:cond delay="2000"/>
                                  </p:stCondLst>
                                  <p:childTnLst>
                                    <p:set>
                                      <p:cBhvr>
                                        <p:cTn id="46" dur="1" fill="hold">
                                          <p:stCondLst>
                                            <p:cond delay="0"/>
                                          </p:stCondLst>
                                        </p:cTn>
                                        <p:tgtEl>
                                          <p:spTgt spid="37"/>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nodeType="clickEffect">
                                  <p:stCondLst>
                                    <p:cond delay="0"/>
                                  </p:stCondLst>
                                  <p:childTnLst>
                                    <p:animMotion origin="layout" path="M -3.05556E-6 -4.44444E-6 L 0.18282 -0.40305 " pathEditMode="relative" rAng="0" ptsTypes="AA">
                                      <p:cBhvr>
                                        <p:cTn id="58" dur="2000" fill="hold"/>
                                        <p:tgtEl>
                                          <p:spTgt spid="38"/>
                                        </p:tgtEl>
                                        <p:attrNameLst>
                                          <p:attrName>ppt_x</p:attrName>
                                          <p:attrName>ppt_y</p:attrName>
                                        </p:attrNameLst>
                                      </p:cBhvr>
                                      <p:rCtr x="9132" y="-20167"/>
                                    </p:animMotion>
                                  </p:childTnLst>
                                </p:cTn>
                              </p:par>
                              <p:par>
                                <p:cTn id="59" presetID="1" presetClass="exit" presetSubtype="0" fill="hold" nodeType="withEffect">
                                  <p:stCondLst>
                                    <p:cond delay="2000"/>
                                  </p:stCondLst>
                                  <p:childTnLst>
                                    <p:set>
                                      <p:cBhvr>
                                        <p:cTn id="60" dur="1" fill="hold">
                                          <p:stCondLst>
                                            <p:cond delay="0"/>
                                          </p:stCondLst>
                                        </p:cTn>
                                        <p:tgtEl>
                                          <p:spTgt spid="38"/>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8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6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67"/>
                                        </p:tgtEl>
                                        <p:attrNameLst>
                                          <p:attrName>style.visibility</p:attrName>
                                        </p:attrNameLst>
                                      </p:cBhvr>
                                      <p:to>
                                        <p:strVal val="hidden"/>
                                      </p:to>
                                    </p:set>
                                  </p:childTnLst>
                                </p:cTn>
                              </p:par>
                              <p:par>
                                <p:cTn id="83" presetID="1" presetClass="entr" presetSubtype="0" fill="hold" nodeType="withEffect">
                                  <p:stCondLst>
                                    <p:cond delay="0"/>
                                  </p:stCondLst>
                                  <p:childTnLst>
                                    <p:set>
                                      <p:cBhvr>
                                        <p:cTn id="84" dur="1" fill="hold">
                                          <p:stCondLst>
                                            <p:cond delay="0"/>
                                          </p:stCondLst>
                                        </p:cTn>
                                        <p:tgtEl>
                                          <p:spTgt spid="84"/>
                                        </p:tgtEl>
                                        <p:attrNameLst>
                                          <p:attrName>style.visibility</p:attrName>
                                        </p:attrNameLst>
                                      </p:cBhvr>
                                      <p:to>
                                        <p:strVal val="visible"/>
                                      </p:to>
                                    </p:set>
                                  </p:childTnLst>
                                </p:cTn>
                              </p:par>
                              <p:par>
                                <p:cTn id="85" presetID="6" presetClass="emph" presetSubtype="0" fill="hold" nodeType="withEffect">
                                  <p:stCondLst>
                                    <p:cond delay="0"/>
                                  </p:stCondLst>
                                  <p:childTnLst>
                                    <p:animScale>
                                      <p:cBhvr>
                                        <p:cTn id="86" dur="2000" fill="hold"/>
                                        <p:tgtEl>
                                          <p:spTgt spid="84"/>
                                        </p:tgtEl>
                                      </p:cBhvr>
                                      <p:by x="150000" y="150000"/>
                                    </p:animScale>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74"/>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2"/>
                                        </p:tgtEl>
                                        <p:attrNameLst>
                                          <p:attrName>style.visibility</p:attrName>
                                        </p:attrNameLst>
                                      </p:cBhvr>
                                      <p:to>
                                        <p:strVal val="visible"/>
                                      </p:to>
                                    </p:set>
                                  </p:childTnLst>
                                </p:cTn>
                              </p:par>
                              <p:par>
                                <p:cTn id="93" presetID="1" presetClass="exit" presetSubtype="0" fill="hold" nodeType="withEffect">
                                  <p:stCondLst>
                                    <p:cond delay="0"/>
                                  </p:stCondLst>
                                  <p:childTnLst>
                                    <p:set>
                                      <p:cBhvr>
                                        <p:cTn id="94" dur="1" fill="hold">
                                          <p:stCondLst>
                                            <p:cond delay="0"/>
                                          </p:stCondLst>
                                        </p:cTn>
                                        <p:tgtEl>
                                          <p:spTgt spid="84"/>
                                        </p:tgtEl>
                                        <p:attrNameLst>
                                          <p:attrName>style.visibility</p:attrName>
                                        </p:attrNameLst>
                                      </p:cBhvr>
                                      <p:to>
                                        <p:strVal val="hidden"/>
                                      </p:to>
                                    </p:set>
                                  </p:childTnLst>
                                </p:cTn>
                              </p:par>
                              <p:par>
                                <p:cTn id="95" presetID="1" presetClass="entr" presetSubtype="0" fill="hold" grpId="0" nodeType="withEffect">
                                  <p:stCondLst>
                                    <p:cond delay="0"/>
                                  </p:stCondLst>
                                  <p:childTnLst>
                                    <p:set>
                                      <p:cBhvr>
                                        <p:cTn id="96" dur="1" fill="hold">
                                          <p:stCondLst>
                                            <p:cond delay="0"/>
                                          </p:stCondLst>
                                        </p:cTn>
                                        <p:tgtEl>
                                          <p:spTgt spid="113"/>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88"/>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71"/>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112"/>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114"/>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114">
                                            <p:txEl>
                                              <p:pRg st="0" end="0"/>
                                            </p:txEl>
                                          </p:spTgt>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114">
                                            <p:txEl>
                                              <p:pRg st="1" end="1"/>
                                            </p:txEl>
                                          </p:spTgt>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114">
                                            <p:txEl>
                                              <p:pRg st="2" end="2"/>
                                            </p:txEl>
                                          </p:spTgt>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27" presetClass="emph" presetSubtype="0" fill="remove" nodeType="clickEffect">
                                  <p:stCondLst>
                                    <p:cond delay="0"/>
                                  </p:stCondLst>
                                  <p:childTnLst>
                                    <p:animClr clrSpc="rgb" dir="cw">
                                      <p:cBhvr override="childStyle">
                                        <p:cTn id="120" dur="250" autoRev="1" fill="remove"/>
                                        <p:tgtEl>
                                          <p:spTgt spid="114">
                                            <p:txEl>
                                              <p:pRg st="2" end="2"/>
                                            </p:txEl>
                                          </p:spTgt>
                                        </p:tgtEl>
                                        <p:attrNameLst>
                                          <p:attrName>style.color</p:attrName>
                                        </p:attrNameLst>
                                      </p:cBhvr>
                                      <p:to>
                                        <a:schemeClr val="bg1"/>
                                      </p:to>
                                    </p:animClr>
                                    <p:animClr clrSpc="rgb" dir="cw">
                                      <p:cBhvr>
                                        <p:cTn id="121" dur="250" autoRev="1" fill="remove"/>
                                        <p:tgtEl>
                                          <p:spTgt spid="114">
                                            <p:txEl>
                                              <p:pRg st="2" end="2"/>
                                            </p:txEl>
                                          </p:spTgt>
                                        </p:tgtEl>
                                        <p:attrNameLst>
                                          <p:attrName>fillcolor</p:attrName>
                                        </p:attrNameLst>
                                      </p:cBhvr>
                                      <p:to>
                                        <a:schemeClr val="bg1"/>
                                      </p:to>
                                    </p:animClr>
                                    <p:set>
                                      <p:cBhvr>
                                        <p:cTn id="122" dur="250" autoRev="1" fill="remove"/>
                                        <p:tgtEl>
                                          <p:spTgt spid="114">
                                            <p:txEl>
                                              <p:pRg st="2" end="2"/>
                                            </p:txEl>
                                          </p:spTgt>
                                        </p:tgtEl>
                                        <p:attrNameLst>
                                          <p:attrName>fill.type</p:attrName>
                                        </p:attrNameLst>
                                      </p:cBhvr>
                                      <p:to>
                                        <p:strVal val="solid"/>
                                      </p:to>
                                    </p:set>
                                    <p:set>
                                      <p:cBhvr>
                                        <p:cTn id="123" dur="250" autoRev="1" fill="remove"/>
                                        <p:tgtEl>
                                          <p:spTgt spid="114">
                                            <p:txEl>
                                              <p:pRg st="2" end="2"/>
                                            </p:txEl>
                                          </p:spTgt>
                                        </p:tgtEl>
                                        <p:attrNameLst>
                                          <p:attrName>fill.on</p:attrName>
                                        </p:attrNameLst>
                                      </p:cBhvr>
                                      <p:to>
                                        <p:strVal val="true"/>
                                      </p:to>
                                    </p:set>
                                  </p:childTnLst>
                                </p:cTn>
                              </p:par>
                              <p:par>
                                <p:cTn id="124" presetID="1" presetClass="entr" presetSubtype="0" fill="hold" grpId="0" nodeType="withEffect">
                                  <p:stCondLst>
                                    <p:cond delay="1500"/>
                                  </p:stCondLst>
                                  <p:childTnLst>
                                    <p:set>
                                      <p:cBhvr>
                                        <p:cTn id="125" dur="1" fill="hold">
                                          <p:stCondLst>
                                            <p:cond delay="0"/>
                                          </p:stCondLst>
                                        </p:cTn>
                                        <p:tgtEl>
                                          <p:spTgt spid="109"/>
                                        </p:tgtEl>
                                        <p:attrNameLst>
                                          <p:attrName>style.visibility</p:attrName>
                                        </p:attrNameLst>
                                      </p:cBhvr>
                                      <p:to>
                                        <p:strVal val="visible"/>
                                      </p:to>
                                    </p:set>
                                  </p:childTnLst>
                                </p:cTn>
                              </p:par>
                              <p:par>
                                <p:cTn id="126" presetID="1" presetClass="entr" presetSubtype="0" fill="hold" nodeType="withEffect">
                                  <p:stCondLst>
                                    <p:cond delay="1500"/>
                                  </p:stCondLst>
                                  <p:childTnLst>
                                    <p:set>
                                      <p:cBhvr>
                                        <p:cTn id="127" dur="1" fill="hold">
                                          <p:stCondLst>
                                            <p:cond delay="0"/>
                                          </p:stCondLst>
                                        </p:cTn>
                                        <p:tgtEl>
                                          <p:spTgt spid="109">
                                            <p:txEl>
                                              <p:pRg st="0" end="0"/>
                                            </p:txEl>
                                          </p:spTgt>
                                        </p:tgtEl>
                                        <p:attrNameLst>
                                          <p:attrName>style.visibility</p:attrName>
                                        </p:attrNameLst>
                                      </p:cBhvr>
                                      <p:to>
                                        <p:strVal val="visible"/>
                                      </p:to>
                                    </p:set>
                                  </p:childTnLst>
                                </p:cTn>
                              </p:par>
                              <p:par>
                                <p:cTn id="128" presetID="1" presetClass="entr" presetSubtype="0" fill="hold" nodeType="withEffect">
                                  <p:stCondLst>
                                    <p:cond delay="1500"/>
                                  </p:stCondLst>
                                  <p:childTnLst>
                                    <p:set>
                                      <p:cBhvr>
                                        <p:cTn id="129" dur="1" fill="hold">
                                          <p:stCondLst>
                                            <p:cond delay="0"/>
                                          </p:stCondLst>
                                        </p:cTn>
                                        <p:tgtEl>
                                          <p:spTgt spid="109">
                                            <p:txEl>
                                              <p:pRg st="1" end="1"/>
                                            </p:txEl>
                                          </p:spTgt>
                                        </p:tgtEl>
                                        <p:attrNameLst>
                                          <p:attrName>style.visibility</p:attrName>
                                        </p:attrNameLst>
                                      </p:cBhvr>
                                      <p:to>
                                        <p:strVal val="visible"/>
                                      </p:to>
                                    </p:set>
                                  </p:childTnLst>
                                </p:cTn>
                              </p:par>
                              <p:par>
                                <p:cTn id="130" presetID="1" presetClass="entr" presetSubtype="0" fill="hold" nodeType="withEffect">
                                  <p:stCondLst>
                                    <p:cond delay="1500"/>
                                  </p:stCondLst>
                                  <p:childTnLst>
                                    <p:set>
                                      <p:cBhvr>
                                        <p:cTn id="131" dur="1" fill="hold">
                                          <p:stCondLst>
                                            <p:cond delay="0"/>
                                          </p:stCondLst>
                                        </p:cTn>
                                        <p:tgtEl>
                                          <p:spTgt spid="109">
                                            <p:txEl>
                                              <p:pRg st="2" end="2"/>
                                            </p:txEl>
                                          </p:spTgt>
                                        </p:tgtEl>
                                        <p:attrNameLst>
                                          <p:attrName>style.visibility</p:attrName>
                                        </p:attrNameLst>
                                      </p:cBhvr>
                                      <p:to>
                                        <p:strVal val="visible"/>
                                      </p:to>
                                    </p:set>
                                  </p:childTnLst>
                                </p:cTn>
                              </p:par>
                            </p:childTnLst>
                          </p:cTn>
                        </p:par>
                      </p:childTnLst>
                    </p:cTn>
                  </p:par>
                  <p:par>
                    <p:cTn id="132" fill="hold">
                      <p:stCondLst>
                        <p:cond delay="indefinite"/>
                      </p:stCondLst>
                      <p:childTnLst>
                        <p:par>
                          <p:cTn id="133" fill="hold">
                            <p:stCondLst>
                              <p:cond delay="0"/>
                            </p:stCondLst>
                            <p:childTnLst>
                              <p:par>
                                <p:cTn id="134" presetID="27" presetClass="emph" presetSubtype="0" fill="remove" nodeType="clickEffect">
                                  <p:stCondLst>
                                    <p:cond delay="0"/>
                                  </p:stCondLst>
                                  <p:childTnLst>
                                    <p:animClr clrSpc="rgb" dir="cw">
                                      <p:cBhvr override="childStyle">
                                        <p:cTn id="135" dur="250" autoRev="1" fill="remove"/>
                                        <p:tgtEl>
                                          <p:spTgt spid="109">
                                            <p:txEl>
                                              <p:pRg st="1" end="1"/>
                                            </p:txEl>
                                          </p:spTgt>
                                        </p:tgtEl>
                                        <p:attrNameLst>
                                          <p:attrName>style.color</p:attrName>
                                        </p:attrNameLst>
                                      </p:cBhvr>
                                      <p:to>
                                        <a:schemeClr val="bg1"/>
                                      </p:to>
                                    </p:animClr>
                                    <p:animClr clrSpc="rgb" dir="cw">
                                      <p:cBhvr>
                                        <p:cTn id="136" dur="250" autoRev="1" fill="remove"/>
                                        <p:tgtEl>
                                          <p:spTgt spid="109">
                                            <p:txEl>
                                              <p:pRg st="1" end="1"/>
                                            </p:txEl>
                                          </p:spTgt>
                                        </p:tgtEl>
                                        <p:attrNameLst>
                                          <p:attrName>fillcolor</p:attrName>
                                        </p:attrNameLst>
                                      </p:cBhvr>
                                      <p:to>
                                        <a:schemeClr val="bg1"/>
                                      </p:to>
                                    </p:animClr>
                                    <p:set>
                                      <p:cBhvr>
                                        <p:cTn id="137" dur="250" autoRev="1" fill="remove"/>
                                        <p:tgtEl>
                                          <p:spTgt spid="109">
                                            <p:txEl>
                                              <p:pRg st="1" end="1"/>
                                            </p:txEl>
                                          </p:spTgt>
                                        </p:tgtEl>
                                        <p:attrNameLst>
                                          <p:attrName>fill.type</p:attrName>
                                        </p:attrNameLst>
                                      </p:cBhvr>
                                      <p:to>
                                        <p:strVal val="solid"/>
                                      </p:to>
                                    </p:set>
                                    <p:set>
                                      <p:cBhvr>
                                        <p:cTn id="138" dur="250" autoRev="1" fill="remove"/>
                                        <p:tgtEl>
                                          <p:spTgt spid="109">
                                            <p:txEl>
                                              <p:pRg st="1" end="1"/>
                                            </p:txEl>
                                          </p:spTgt>
                                        </p:tgtEl>
                                        <p:attrNameLst>
                                          <p:attrName>fill.on</p:attrName>
                                        </p:attrNameLst>
                                      </p:cBhvr>
                                      <p:to>
                                        <p:strVal val="true"/>
                                      </p:to>
                                    </p:set>
                                  </p:childTnLst>
                                </p:cTn>
                              </p:par>
                              <p:par>
                                <p:cTn id="139" presetID="27" presetClass="emph" presetSubtype="0" fill="remove" nodeType="withEffect">
                                  <p:stCondLst>
                                    <p:cond delay="0"/>
                                  </p:stCondLst>
                                  <p:childTnLst>
                                    <p:animClr clrSpc="rgb" dir="cw">
                                      <p:cBhvr override="childStyle">
                                        <p:cTn id="140" dur="250" autoRev="1" fill="remove"/>
                                        <p:tgtEl>
                                          <p:spTgt spid="109">
                                            <p:txEl>
                                              <p:pRg st="2" end="2"/>
                                            </p:txEl>
                                          </p:spTgt>
                                        </p:tgtEl>
                                        <p:attrNameLst>
                                          <p:attrName>style.color</p:attrName>
                                        </p:attrNameLst>
                                      </p:cBhvr>
                                      <p:to>
                                        <a:schemeClr val="bg1"/>
                                      </p:to>
                                    </p:animClr>
                                    <p:animClr clrSpc="rgb" dir="cw">
                                      <p:cBhvr>
                                        <p:cTn id="141" dur="250" autoRev="1" fill="remove"/>
                                        <p:tgtEl>
                                          <p:spTgt spid="109">
                                            <p:txEl>
                                              <p:pRg st="2" end="2"/>
                                            </p:txEl>
                                          </p:spTgt>
                                        </p:tgtEl>
                                        <p:attrNameLst>
                                          <p:attrName>fillcolor</p:attrName>
                                        </p:attrNameLst>
                                      </p:cBhvr>
                                      <p:to>
                                        <a:schemeClr val="bg1"/>
                                      </p:to>
                                    </p:animClr>
                                    <p:set>
                                      <p:cBhvr>
                                        <p:cTn id="142" dur="250" autoRev="1" fill="remove"/>
                                        <p:tgtEl>
                                          <p:spTgt spid="109">
                                            <p:txEl>
                                              <p:pRg st="2" end="2"/>
                                            </p:txEl>
                                          </p:spTgt>
                                        </p:tgtEl>
                                        <p:attrNameLst>
                                          <p:attrName>fill.type</p:attrName>
                                        </p:attrNameLst>
                                      </p:cBhvr>
                                      <p:to>
                                        <p:strVal val="solid"/>
                                      </p:to>
                                    </p:set>
                                    <p:set>
                                      <p:cBhvr>
                                        <p:cTn id="143" dur="250" autoRev="1" fill="remove"/>
                                        <p:tgtEl>
                                          <p:spTgt spid="109">
                                            <p:txEl>
                                              <p:pRg st="2" end="2"/>
                                            </p:txEl>
                                          </p:spTgt>
                                        </p:tgtEl>
                                        <p:attrNameLst>
                                          <p:attrName>fill.on</p:attrName>
                                        </p:attrNameLst>
                                      </p:cBhvr>
                                      <p:to>
                                        <p:strVal val="true"/>
                                      </p:to>
                                    </p:set>
                                  </p:childTnLst>
                                </p:cTn>
                              </p:par>
                              <p:par>
                                <p:cTn id="144" presetID="1" presetClass="entr" presetSubtype="0" fill="hold" grpId="0" nodeType="withEffect">
                                  <p:stCondLst>
                                    <p:cond delay="1500"/>
                                  </p:stCondLst>
                                  <p:childTnLst>
                                    <p:set>
                                      <p:cBhvr>
                                        <p:cTn id="145" dur="1" fill="hold">
                                          <p:stCondLst>
                                            <p:cond delay="0"/>
                                          </p:stCondLst>
                                        </p:cTn>
                                        <p:tgtEl>
                                          <p:spTgt spid="90"/>
                                        </p:tgtEl>
                                        <p:attrNameLst>
                                          <p:attrName>style.visibility</p:attrName>
                                        </p:attrNameLst>
                                      </p:cBhvr>
                                      <p:to>
                                        <p:strVal val="visible"/>
                                      </p:to>
                                    </p:set>
                                  </p:childTnLst>
                                </p:cTn>
                              </p:par>
                            </p:childTnLst>
                          </p:cTn>
                        </p:par>
                      </p:childTnLst>
                    </p:cTn>
                  </p:par>
                  <p:par>
                    <p:cTn id="146" fill="hold">
                      <p:stCondLst>
                        <p:cond delay="indefinite"/>
                      </p:stCondLst>
                      <p:childTnLst>
                        <p:par>
                          <p:cTn id="147" fill="hold">
                            <p:stCondLst>
                              <p:cond delay="0"/>
                            </p:stCondLst>
                            <p:childTnLst>
                              <p:par>
                                <p:cTn id="148" presetID="1" presetClass="entr" presetSubtype="0" fill="hold" nodeType="clickEffect">
                                  <p:stCondLst>
                                    <p:cond delay="0"/>
                                  </p:stCondLst>
                                  <p:childTnLst>
                                    <p:set>
                                      <p:cBhvr>
                                        <p:cTn id="149" dur="1" fill="hold">
                                          <p:stCondLst>
                                            <p:cond delay="0"/>
                                          </p:stCondLst>
                                        </p:cTn>
                                        <p:tgtEl>
                                          <p:spTgt spid="114">
                                            <p:txEl>
                                              <p:pRg st="3" end="3"/>
                                            </p:txEl>
                                          </p:spTgt>
                                        </p:tgtEl>
                                        <p:attrNameLst>
                                          <p:attrName>style.visibility</p:attrName>
                                        </p:attrNameLst>
                                      </p:cBhvr>
                                      <p:to>
                                        <p:strVal val="visible"/>
                                      </p:to>
                                    </p:set>
                                  </p:childTnLst>
                                </p:cTn>
                              </p:par>
                              <p:par>
                                <p:cTn id="150" presetID="27" presetClass="emph" presetSubtype="0" fill="remove" nodeType="withEffect">
                                  <p:stCondLst>
                                    <p:cond delay="0"/>
                                  </p:stCondLst>
                                  <p:childTnLst>
                                    <p:animClr clrSpc="rgb" dir="cw">
                                      <p:cBhvr override="childStyle">
                                        <p:cTn id="151" dur="250" autoRev="1" fill="remove"/>
                                        <p:tgtEl>
                                          <p:spTgt spid="114">
                                            <p:txEl>
                                              <p:pRg st="3" end="3"/>
                                            </p:txEl>
                                          </p:spTgt>
                                        </p:tgtEl>
                                        <p:attrNameLst>
                                          <p:attrName>style.color</p:attrName>
                                        </p:attrNameLst>
                                      </p:cBhvr>
                                      <p:to>
                                        <a:schemeClr val="bg1"/>
                                      </p:to>
                                    </p:animClr>
                                    <p:animClr clrSpc="rgb" dir="cw">
                                      <p:cBhvr>
                                        <p:cTn id="152" dur="250" autoRev="1" fill="remove"/>
                                        <p:tgtEl>
                                          <p:spTgt spid="114">
                                            <p:txEl>
                                              <p:pRg st="3" end="3"/>
                                            </p:txEl>
                                          </p:spTgt>
                                        </p:tgtEl>
                                        <p:attrNameLst>
                                          <p:attrName>fillcolor</p:attrName>
                                        </p:attrNameLst>
                                      </p:cBhvr>
                                      <p:to>
                                        <a:schemeClr val="bg1"/>
                                      </p:to>
                                    </p:animClr>
                                    <p:set>
                                      <p:cBhvr>
                                        <p:cTn id="153" dur="250" autoRev="1" fill="remove"/>
                                        <p:tgtEl>
                                          <p:spTgt spid="114">
                                            <p:txEl>
                                              <p:pRg st="3" end="3"/>
                                            </p:txEl>
                                          </p:spTgt>
                                        </p:tgtEl>
                                        <p:attrNameLst>
                                          <p:attrName>fill.type</p:attrName>
                                        </p:attrNameLst>
                                      </p:cBhvr>
                                      <p:to>
                                        <p:strVal val="solid"/>
                                      </p:to>
                                    </p:set>
                                    <p:set>
                                      <p:cBhvr>
                                        <p:cTn id="154" dur="250" autoRev="1" fill="remove"/>
                                        <p:tgtEl>
                                          <p:spTgt spid="114">
                                            <p:txEl>
                                              <p:pRg st="3" end="3"/>
                                            </p:txEl>
                                          </p:spTgt>
                                        </p:tgtEl>
                                        <p:attrNameLst>
                                          <p:attrName>fill.on</p:attrName>
                                        </p:attrNameLst>
                                      </p:cBhvr>
                                      <p:to>
                                        <p:strVal val="tru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grpId="0" nodeType="clickEffect">
                                  <p:stCondLst>
                                    <p:cond delay="0"/>
                                  </p:stCondLst>
                                  <p:childTnLst>
                                    <p:set>
                                      <p:cBhvr>
                                        <p:cTn id="158" dur="1" fill="hold">
                                          <p:stCondLst>
                                            <p:cond delay="0"/>
                                          </p:stCondLst>
                                        </p:cTn>
                                        <p:tgtEl>
                                          <p:spTgt spid="98"/>
                                        </p:tgtEl>
                                        <p:attrNameLst>
                                          <p:attrName>style.visibility</p:attrName>
                                        </p:attrNameLst>
                                      </p:cBhvr>
                                      <p:to>
                                        <p:strVal val="visible"/>
                                      </p:to>
                                    </p:set>
                                  </p:childTnLst>
                                </p:cTn>
                              </p:par>
                              <p:par>
                                <p:cTn id="159" presetID="42" presetClass="path" presetSubtype="0" accel="50000" decel="50000" fill="hold" grpId="1" nodeType="withEffect">
                                  <p:stCondLst>
                                    <p:cond delay="0"/>
                                  </p:stCondLst>
                                  <p:childTnLst>
                                    <p:animMotion origin="layout" path="M 4.16667E-6 -5.44747E-7 L -0.75035 -0.12868 " pathEditMode="relative" rAng="0" ptsTypes="AA">
                                      <p:cBhvr>
                                        <p:cTn id="160" dur="2000" fill="hold"/>
                                        <p:tgtEl>
                                          <p:spTgt spid="98"/>
                                        </p:tgtEl>
                                        <p:attrNameLst>
                                          <p:attrName>ppt_x</p:attrName>
                                          <p:attrName>ppt_y</p:attrName>
                                        </p:attrNameLst>
                                      </p:cBhvr>
                                      <p:rCtr x="-37517" y="-64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7" grpId="1"/>
      <p:bldP spid="37" grpId="2"/>
      <p:bldP spid="53" grpId="0"/>
      <p:bldP spid="55" grpId="0"/>
      <p:bldP spid="57" grpId="0" animBg="1"/>
      <p:bldP spid="67" grpId="0" animBg="1"/>
      <p:bldP spid="67" grpId="1" animBg="1"/>
      <p:bldP spid="85" grpId="0" animBg="1"/>
      <p:bldP spid="88" grpId="0" animBg="1"/>
      <p:bldP spid="109" grpId="0" animBg="1"/>
      <p:bldP spid="90" grpId="0"/>
      <p:bldP spid="112" grpId="0" animBg="1"/>
      <p:bldP spid="113" grpId="0" animBg="1"/>
      <p:bldP spid="114" grpId="0" animBg="1"/>
      <p:bldP spid="98" grpId="0"/>
      <p:bldP spid="98" grpId="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lstStyle/>
          <a:p>
            <a:r>
              <a:rPr lang="nb-NO" dirty="0" smtClean="0"/>
              <a:t>Dersom en for eksempel får </a:t>
            </a:r>
            <a:r>
              <a:rPr lang="nb-NO" dirty="0" err="1" smtClean="0"/>
              <a:t>tlf</a:t>
            </a:r>
            <a:r>
              <a:rPr lang="nb-NO" dirty="0" smtClean="0"/>
              <a:t> eller brev inn, må dette registreres.</a:t>
            </a:r>
          </a:p>
          <a:p>
            <a:r>
              <a:rPr lang="nb-NO" dirty="0" smtClean="0"/>
              <a:t>Det kan enten være et konkret dokument</a:t>
            </a:r>
          </a:p>
          <a:p>
            <a:pPr lvl="1"/>
            <a:r>
              <a:rPr lang="nb-NO" dirty="0" smtClean="0"/>
              <a:t>Da opprettes en innsynsaktivitet</a:t>
            </a:r>
          </a:p>
          <a:p>
            <a:r>
              <a:rPr lang="nb-NO" dirty="0" smtClean="0"/>
              <a:t>Eller det kan være at de ber om innsyn i mange dokumenter relatert til et tema</a:t>
            </a:r>
          </a:p>
          <a:p>
            <a:pPr lvl="1"/>
            <a:r>
              <a:rPr lang="nb-NO" dirty="0" smtClean="0"/>
              <a:t>Da opprettes en innsynssak og så tilknyttes alle dokumentene.</a:t>
            </a:r>
          </a:p>
          <a:p>
            <a:r>
              <a:rPr lang="nb-NO" dirty="0" smtClean="0"/>
              <a:t>Behandling foregår på samme måte.</a:t>
            </a:r>
            <a:endParaRPr lang="nb-NO" dirty="0"/>
          </a:p>
        </p:txBody>
      </p:sp>
      <p:sp>
        <p:nvSpPr>
          <p:cNvPr id="10" name="Title 9"/>
          <p:cNvSpPr>
            <a:spLocks noGrp="1"/>
          </p:cNvSpPr>
          <p:nvPr>
            <p:ph type="title"/>
          </p:nvPr>
        </p:nvSpPr>
        <p:spPr/>
        <p:txBody>
          <a:bodyPr/>
          <a:lstStyle/>
          <a:p>
            <a:r>
              <a:rPr lang="nb-NO" dirty="0" smtClean="0"/>
              <a:t>Innsyn som ikke kommer fra nettet</a:t>
            </a:r>
            <a:endParaRPr lang="nb-NO" dirty="0"/>
          </a:p>
        </p:txBody>
      </p:sp>
    </p:spTree>
    <p:extLst>
      <p:ext uri="{BB962C8B-B14F-4D97-AF65-F5344CB8AC3E}">
        <p14:creationId xmlns:p14="http://schemas.microsoft.com/office/powerpoint/2010/main" val="16056409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b-NO" dirty="0" smtClean="0"/>
              <a:t>Prosess Innsynssaker</a:t>
            </a:r>
            <a:endParaRPr lang="nb-NO" dirty="0"/>
          </a:p>
        </p:txBody>
      </p:sp>
      <p:cxnSp>
        <p:nvCxnSpPr>
          <p:cNvPr id="3" name="Straight Connector 2"/>
          <p:cNvCxnSpPr/>
          <p:nvPr/>
        </p:nvCxnSpPr>
        <p:spPr>
          <a:xfrm>
            <a:off x="3131840" y="1129308"/>
            <a:ext cx="0" cy="4248472"/>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3203848" y="1159025"/>
            <a:ext cx="4464496" cy="1266427"/>
            <a:chOff x="3203848" y="1159025"/>
            <a:chExt cx="4464496" cy="1266427"/>
          </a:xfrm>
        </p:grpSpPr>
        <p:sp>
          <p:nvSpPr>
            <p:cNvPr id="20" name="Rectangle 19"/>
            <p:cNvSpPr/>
            <p:nvPr/>
          </p:nvSpPr>
          <p:spPr>
            <a:xfrm>
              <a:off x="3203848" y="1159025"/>
              <a:ext cx="4464496" cy="126642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ln>
                  <a:solidFill>
                    <a:sysClr val="windowText" lastClr="000000"/>
                  </a:solidFill>
                </a:ln>
                <a:solidFill>
                  <a:schemeClr val="tx1"/>
                </a:solidFill>
              </a:endParaRPr>
            </a:p>
          </p:txBody>
        </p:sp>
        <p:cxnSp>
          <p:nvCxnSpPr>
            <p:cNvPr id="24" name="Straight Connector 23"/>
            <p:cNvCxnSpPr/>
            <p:nvPr/>
          </p:nvCxnSpPr>
          <p:spPr>
            <a:xfrm>
              <a:off x="3203848" y="1489348"/>
              <a:ext cx="4464496" cy="0"/>
            </a:xfrm>
            <a:prstGeom prst="line">
              <a:avLst/>
            </a:prstGeom>
            <a:ln w="19050">
              <a:solidFill>
                <a:srgbClr val="88110F"/>
              </a:solidFill>
            </a:ln>
          </p:spPr>
          <p:style>
            <a:lnRef idx="1">
              <a:schemeClr val="accent1"/>
            </a:lnRef>
            <a:fillRef idx="0">
              <a:schemeClr val="accent1"/>
            </a:fillRef>
            <a:effectRef idx="0">
              <a:schemeClr val="accent1"/>
            </a:effectRef>
            <a:fontRef idx="minor">
              <a:schemeClr val="tx1"/>
            </a:fontRef>
          </p:style>
        </p:cxnSp>
        <p:pic>
          <p:nvPicPr>
            <p:cNvPr id="512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2852" y="1201316"/>
              <a:ext cx="281036" cy="276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4" name="Straight Connector 33"/>
            <p:cNvCxnSpPr/>
            <p:nvPr/>
          </p:nvCxnSpPr>
          <p:spPr>
            <a:xfrm>
              <a:off x="4067944" y="1489348"/>
              <a:ext cx="0" cy="936104"/>
            </a:xfrm>
            <a:prstGeom prst="line">
              <a:avLst/>
            </a:prstGeom>
            <a:ln w="19050">
              <a:solidFill>
                <a:srgbClr val="88110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347864" y="1561356"/>
              <a:ext cx="5760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347864" y="1633364"/>
              <a:ext cx="5760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347864" y="1705372"/>
              <a:ext cx="5760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347864" y="1777380"/>
              <a:ext cx="576064"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53" name="TextBox 52"/>
          <p:cNvSpPr txBox="1"/>
          <p:nvPr/>
        </p:nvSpPr>
        <p:spPr>
          <a:xfrm>
            <a:off x="3203848" y="1777380"/>
            <a:ext cx="872355" cy="261610"/>
          </a:xfrm>
          <a:prstGeom prst="rect">
            <a:avLst/>
          </a:prstGeom>
          <a:noFill/>
        </p:spPr>
        <p:txBody>
          <a:bodyPr wrap="none" rtlCol="0">
            <a:spAutoFit/>
          </a:bodyPr>
          <a:lstStyle/>
          <a:p>
            <a:r>
              <a:rPr lang="nb-NO" sz="1050" dirty="0" err="1" smtClean="0"/>
              <a:t>Innsynsbegj</a:t>
            </a:r>
            <a:endParaRPr lang="nb-NO" dirty="0"/>
          </a:p>
        </p:txBody>
      </p:sp>
      <p:sp>
        <p:nvSpPr>
          <p:cNvPr id="55" name="TextBox 54"/>
          <p:cNvSpPr txBox="1"/>
          <p:nvPr/>
        </p:nvSpPr>
        <p:spPr>
          <a:xfrm>
            <a:off x="4139952" y="1500381"/>
            <a:ext cx="576064" cy="276999"/>
          </a:xfrm>
          <a:prstGeom prst="rect">
            <a:avLst/>
          </a:prstGeom>
          <a:noFill/>
        </p:spPr>
        <p:txBody>
          <a:bodyPr wrap="square" rtlCol="0">
            <a:spAutoFit/>
          </a:bodyPr>
          <a:lstStyle/>
          <a:p>
            <a:r>
              <a:rPr lang="nb-NO" sz="1200" dirty="0" smtClean="0"/>
              <a:t>Mine </a:t>
            </a:r>
            <a:endParaRPr lang="nb-NO" dirty="0"/>
          </a:p>
        </p:txBody>
      </p:sp>
      <p:sp>
        <p:nvSpPr>
          <p:cNvPr id="57" name="Isosceles Triangle 56"/>
          <p:cNvSpPr/>
          <p:nvPr/>
        </p:nvSpPr>
        <p:spPr>
          <a:xfrm flipV="1">
            <a:off x="4788024" y="1613039"/>
            <a:ext cx="144016" cy="92333"/>
          </a:xfrm>
          <a:prstGeom prst="triangl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58" name="Group 57"/>
          <p:cNvGrpSpPr/>
          <p:nvPr/>
        </p:nvGrpSpPr>
        <p:grpSpPr>
          <a:xfrm>
            <a:off x="4211960" y="1849388"/>
            <a:ext cx="1467809" cy="288032"/>
            <a:chOff x="4211960" y="1849388"/>
            <a:chExt cx="1467809" cy="288032"/>
          </a:xfrm>
        </p:grpSpPr>
        <p:cxnSp>
          <p:nvCxnSpPr>
            <p:cNvPr id="68" name="Straight Connector 67"/>
            <p:cNvCxnSpPr/>
            <p:nvPr/>
          </p:nvCxnSpPr>
          <p:spPr>
            <a:xfrm>
              <a:off x="4211960" y="1849388"/>
              <a:ext cx="146780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211960" y="1993404"/>
              <a:ext cx="146780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4211960" y="2137420"/>
              <a:ext cx="1467809" cy="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67" name="TextBox 66"/>
          <p:cNvSpPr txBox="1"/>
          <p:nvPr/>
        </p:nvSpPr>
        <p:spPr>
          <a:xfrm>
            <a:off x="4139952" y="1705372"/>
            <a:ext cx="576064" cy="276999"/>
          </a:xfrm>
          <a:prstGeom prst="rect">
            <a:avLst/>
          </a:prstGeom>
          <a:solidFill>
            <a:schemeClr val="bg1"/>
          </a:solidFill>
        </p:spPr>
        <p:txBody>
          <a:bodyPr wrap="square" rtlCol="0">
            <a:spAutoFit/>
          </a:bodyPr>
          <a:lstStyle/>
          <a:p>
            <a:r>
              <a:rPr lang="nb-NO" sz="1200" dirty="0" err="1" smtClean="0"/>
              <a:t>Avd</a:t>
            </a:r>
            <a:endParaRPr lang="nb-NO" dirty="0"/>
          </a:p>
        </p:txBody>
      </p:sp>
      <p:grpSp>
        <p:nvGrpSpPr>
          <p:cNvPr id="74" name="Group 73"/>
          <p:cNvGrpSpPr/>
          <p:nvPr/>
        </p:nvGrpSpPr>
        <p:grpSpPr>
          <a:xfrm>
            <a:off x="3203848" y="2569468"/>
            <a:ext cx="4464496" cy="2808312"/>
            <a:chOff x="3203848" y="1159025"/>
            <a:chExt cx="4464496" cy="2808312"/>
          </a:xfrm>
        </p:grpSpPr>
        <p:sp>
          <p:nvSpPr>
            <p:cNvPr id="75" name="Rectangle 74"/>
            <p:cNvSpPr/>
            <p:nvPr/>
          </p:nvSpPr>
          <p:spPr>
            <a:xfrm>
              <a:off x="3203848" y="1159025"/>
              <a:ext cx="4464496" cy="28083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ln>
                  <a:solidFill>
                    <a:sysClr val="windowText" lastClr="000000"/>
                  </a:solidFill>
                </a:ln>
                <a:solidFill>
                  <a:schemeClr val="tx1"/>
                </a:solidFill>
              </a:endParaRPr>
            </a:p>
          </p:txBody>
        </p:sp>
        <p:cxnSp>
          <p:nvCxnSpPr>
            <p:cNvPr id="76" name="Straight Connector 75"/>
            <p:cNvCxnSpPr/>
            <p:nvPr/>
          </p:nvCxnSpPr>
          <p:spPr>
            <a:xfrm>
              <a:off x="3203848" y="1489348"/>
              <a:ext cx="4464496" cy="0"/>
            </a:xfrm>
            <a:prstGeom prst="line">
              <a:avLst/>
            </a:prstGeom>
            <a:ln w="19050">
              <a:solidFill>
                <a:srgbClr val="88110F"/>
              </a:solidFill>
            </a:ln>
          </p:spPr>
          <p:style>
            <a:lnRef idx="1">
              <a:schemeClr val="accent1"/>
            </a:lnRef>
            <a:fillRef idx="0">
              <a:schemeClr val="accent1"/>
            </a:fillRef>
            <a:effectRef idx="0">
              <a:schemeClr val="accent1"/>
            </a:effectRef>
            <a:fontRef idx="minor">
              <a:schemeClr val="tx1"/>
            </a:fontRef>
          </p:style>
        </p:cxnSp>
        <p:pic>
          <p:nvPicPr>
            <p:cNvPr id="7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2852" y="1201316"/>
              <a:ext cx="281036" cy="276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8" name="Straight Connector 77"/>
            <p:cNvCxnSpPr/>
            <p:nvPr/>
          </p:nvCxnSpPr>
          <p:spPr>
            <a:xfrm>
              <a:off x="4067944" y="1489348"/>
              <a:ext cx="0" cy="2477989"/>
            </a:xfrm>
            <a:prstGeom prst="line">
              <a:avLst/>
            </a:prstGeom>
            <a:ln w="19050">
              <a:solidFill>
                <a:srgbClr val="88110F"/>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3347864" y="1561356"/>
              <a:ext cx="5760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347864" y="1633364"/>
              <a:ext cx="5760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3347864" y="1705372"/>
              <a:ext cx="5760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3347864" y="1777380"/>
              <a:ext cx="576064"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84" name="Straight Connector 83"/>
          <p:cNvCxnSpPr/>
          <p:nvPr/>
        </p:nvCxnSpPr>
        <p:spPr>
          <a:xfrm>
            <a:off x="4211960" y="1993404"/>
            <a:ext cx="1467809"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5868144" y="1788413"/>
            <a:ext cx="1296144" cy="276999"/>
          </a:xfrm>
          <a:prstGeom prst="rect">
            <a:avLst/>
          </a:prstGeom>
          <a:solidFill>
            <a:schemeClr val="bg1"/>
          </a:solidFill>
        </p:spPr>
        <p:txBody>
          <a:bodyPr wrap="square" rtlCol="0">
            <a:spAutoFit/>
          </a:bodyPr>
          <a:lstStyle/>
          <a:p>
            <a:r>
              <a:rPr lang="nb-NO" sz="1200" dirty="0" smtClean="0"/>
              <a:t>Tidl. behandling</a:t>
            </a:r>
            <a:endParaRPr lang="nb-NO" dirty="0"/>
          </a:p>
        </p:txBody>
      </p:sp>
      <p:grpSp>
        <p:nvGrpSpPr>
          <p:cNvPr id="65" name="Group 64"/>
          <p:cNvGrpSpPr/>
          <p:nvPr/>
        </p:nvGrpSpPr>
        <p:grpSpPr>
          <a:xfrm>
            <a:off x="4067944" y="3312604"/>
            <a:ext cx="3600400" cy="2065176"/>
            <a:chOff x="4067944" y="3312604"/>
            <a:chExt cx="3600400" cy="2065176"/>
          </a:xfrm>
        </p:grpSpPr>
        <p:sp>
          <p:nvSpPr>
            <p:cNvPr id="86" name="Rectangle 85"/>
            <p:cNvSpPr/>
            <p:nvPr/>
          </p:nvSpPr>
          <p:spPr>
            <a:xfrm>
              <a:off x="4067944" y="3312604"/>
              <a:ext cx="1044116" cy="1286036"/>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7" name="Rectangle 86"/>
            <p:cNvSpPr/>
            <p:nvPr/>
          </p:nvSpPr>
          <p:spPr>
            <a:xfrm>
              <a:off x="4067944" y="4598640"/>
              <a:ext cx="1044116" cy="779140"/>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8" name="Rectangle 87"/>
            <p:cNvSpPr/>
            <p:nvPr/>
          </p:nvSpPr>
          <p:spPr>
            <a:xfrm>
              <a:off x="5112060" y="3312604"/>
              <a:ext cx="2556284" cy="2065176"/>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89" name="Straight Connector 88"/>
            <p:cNvCxnSpPr/>
            <p:nvPr/>
          </p:nvCxnSpPr>
          <p:spPr>
            <a:xfrm>
              <a:off x="4256319" y="3433564"/>
              <a:ext cx="68954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4242495" y="3585964"/>
              <a:ext cx="68954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4242495" y="3721596"/>
              <a:ext cx="68954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4242495" y="3865612"/>
              <a:ext cx="68954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4242495" y="4009628"/>
              <a:ext cx="68954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4283968" y="4729708"/>
              <a:ext cx="68954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4283968" y="4873724"/>
              <a:ext cx="689545" cy="0"/>
            </a:xfrm>
            <a:prstGeom prst="line">
              <a:avLst/>
            </a:prstGeom>
            <a:ln w="19050"/>
          </p:spPr>
          <p:style>
            <a:lnRef idx="1">
              <a:schemeClr val="accent1"/>
            </a:lnRef>
            <a:fillRef idx="0">
              <a:schemeClr val="accent1"/>
            </a:fillRef>
            <a:effectRef idx="0">
              <a:schemeClr val="accent1"/>
            </a:effectRef>
            <a:fontRef idx="minor">
              <a:schemeClr val="tx1"/>
            </a:fontRef>
          </p:style>
        </p:cxnSp>
      </p:grpSp>
      <p:pic>
        <p:nvPicPr>
          <p:cNvPr id="99" name="Picture 98" descr="C:\Documents and Settings\annie.pedersen\Desktop\U\ENKELTFIGURER\Untitled-26.png"/>
          <p:cNvPicPr>
            <a:picLocks noChangeAspect="1" noChangeArrowheads="1"/>
          </p:cNvPicPr>
          <p:nvPr/>
        </p:nvPicPr>
        <p:blipFill>
          <a:blip r:embed="rId4"/>
          <a:srcRect/>
          <a:stretch>
            <a:fillRect/>
          </a:stretch>
        </p:blipFill>
        <p:spPr bwMode="auto">
          <a:xfrm>
            <a:off x="323528" y="1169613"/>
            <a:ext cx="648072" cy="751959"/>
          </a:xfrm>
          <a:prstGeom prst="rect">
            <a:avLst/>
          </a:prstGeom>
          <a:noFill/>
          <a:ln w="9525">
            <a:noFill/>
            <a:miter lim="800000"/>
            <a:headEnd/>
            <a:tailEnd/>
          </a:ln>
        </p:spPr>
      </p:pic>
      <p:grpSp>
        <p:nvGrpSpPr>
          <p:cNvPr id="71" name="Group 70"/>
          <p:cNvGrpSpPr/>
          <p:nvPr/>
        </p:nvGrpSpPr>
        <p:grpSpPr>
          <a:xfrm>
            <a:off x="5327474" y="3658838"/>
            <a:ext cx="2268862" cy="494806"/>
            <a:chOff x="5255466" y="3658838"/>
            <a:chExt cx="2268862" cy="494806"/>
          </a:xfrm>
        </p:grpSpPr>
        <p:cxnSp>
          <p:nvCxnSpPr>
            <p:cNvPr id="100" name="Straight Connector 99"/>
            <p:cNvCxnSpPr/>
            <p:nvPr/>
          </p:nvCxnSpPr>
          <p:spPr>
            <a:xfrm>
              <a:off x="5580112" y="3793604"/>
              <a:ext cx="1944216"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5580112" y="4081636"/>
              <a:ext cx="1944216"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pic>
          <p:nvPicPr>
            <p:cNvPr id="103" name="Picture 3" descr="C:\Documents and Settings\hilde.jenssen\Desktop\ikoner til presentasjoner\file.png"/>
            <p:cNvPicPr>
              <a:picLocks noChangeAspect="1" noChangeArrowheads="1"/>
            </p:cNvPicPr>
            <p:nvPr/>
          </p:nvPicPr>
          <p:blipFill>
            <a:blip r:embed="rId5" cstate="print">
              <a:duotone>
                <a:schemeClr val="accent6">
                  <a:shade val="45000"/>
                  <a:satMod val="135000"/>
                </a:schemeClr>
                <a:prstClr val="white"/>
              </a:duotone>
            </a:blip>
            <a:srcRect/>
            <a:stretch>
              <a:fillRect/>
            </a:stretch>
          </p:blipFill>
          <p:spPr bwMode="auto">
            <a:xfrm>
              <a:off x="5255466" y="3658838"/>
              <a:ext cx="180630" cy="206774"/>
            </a:xfrm>
            <a:prstGeom prst="rect">
              <a:avLst/>
            </a:prstGeom>
            <a:noFill/>
            <a:ln w="9525">
              <a:noFill/>
              <a:miter lim="800000"/>
              <a:headEnd/>
              <a:tailEnd/>
            </a:ln>
          </p:spPr>
        </p:pic>
        <p:pic>
          <p:nvPicPr>
            <p:cNvPr id="104" name="Picture 3" descr="C:\Documents and Settings\hilde.jenssen\Desktop\ikoner til presentasjoner\file.png"/>
            <p:cNvPicPr>
              <a:picLocks noChangeAspect="1" noChangeArrowheads="1"/>
            </p:cNvPicPr>
            <p:nvPr/>
          </p:nvPicPr>
          <p:blipFill>
            <a:blip r:embed="rId5" cstate="print">
              <a:duotone>
                <a:schemeClr val="accent6">
                  <a:shade val="45000"/>
                  <a:satMod val="135000"/>
                </a:schemeClr>
                <a:prstClr val="white"/>
              </a:duotone>
            </a:blip>
            <a:srcRect/>
            <a:stretch>
              <a:fillRect/>
            </a:stretch>
          </p:blipFill>
          <p:spPr bwMode="auto">
            <a:xfrm>
              <a:off x="5255466" y="3946870"/>
              <a:ext cx="180630" cy="206774"/>
            </a:xfrm>
            <a:prstGeom prst="rect">
              <a:avLst/>
            </a:prstGeom>
            <a:noFill/>
            <a:ln w="9525">
              <a:noFill/>
              <a:miter lim="800000"/>
              <a:headEnd/>
              <a:tailEnd/>
            </a:ln>
          </p:spPr>
        </p:pic>
      </p:grpSp>
      <p:sp>
        <p:nvSpPr>
          <p:cNvPr id="72" name="TextBox 71"/>
          <p:cNvSpPr txBox="1"/>
          <p:nvPr/>
        </p:nvSpPr>
        <p:spPr>
          <a:xfrm>
            <a:off x="5652120" y="3300581"/>
            <a:ext cx="864096" cy="276999"/>
          </a:xfrm>
          <a:prstGeom prst="rect">
            <a:avLst/>
          </a:prstGeom>
          <a:noFill/>
        </p:spPr>
        <p:txBody>
          <a:bodyPr wrap="square" rtlCol="0">
            <a:spAutoFit/>
          </a:bodyPr>
          <a:lstStyle/>
          <a:p>
            <a:r>
              <a:rPr lang="nb-NO" sz="1200" dirty="0" smtClean="0"/>
              <a:t>Beslutning</a:t>
            </a:r>
            <a:endParaRPr lang="nb-NO" dirty="0"/>
          </a:p>
        </p:txBody>
      </p:sp>
      <p:sp>
        <p:nvSpPr>
          <p:cNvPr id="83" name="Rectangle 82"/>
          <p:cNvSpPr/>
          <p:nvPr/>
        </p:nvSpPr>
        <p:spPr>
          <a:xfrm>
            <a:off x="7812360" y="1201316"/>
            <a:ext cx="1224136" cy="8640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dirty="0" smtClean="0">
                <a:solidFill>
                  <a:schemeClr val="tx1"/>
                </a:solidFill>
              </a:rPr>
              <a:t>Alle</a:t>
            </a:r>
          </a:p>
          <a:p>
            <a:r>
              <a:rPr lang="nb-NO" dirty="0" smtClean="0">
                <a:solidFill>
                  <a:schemeClr val="tx1"/>
                </a:solidFill>
              </a:rPr>
              <a:t>Utvalgte</a:t>
            </a:r>
            <a:endParaRPr lang="nb-NO" dirty="0">
              <a:solidFill>
                <a:schemeClr val="tx1"/>
              </a:solidFill>
            </a:endParaRPr>
          </a:p>
        </p:txBody>
      </p:sp>
      <p:sp>
        <p:nvSpPr>
          <p:cNvPr id="108" name="Half Frame 107"/>
          <p:cNvSpPr/>
          <p:nvPr/>
        </p:nvSpPr>
        <p:spPr>
          <a:xfrm rot="2295633" flipH="1" flipV="1">
            <a:off x="5195380" y="3952886"/>
            <a:ext cx="98646" cy="142249"/>
          </a:xfrm>
          <a:prstGeom prst="halfFram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
        <p:nvSpPr>
          <p:cNvPr id="109" name="Rectangle 108"/>
          <p:cNvSpPr/>
          <p:nvPr/>
        </p:nvSpPr>
        <p:spPr>
          <a:xfrm>
            <a:off x="7812360" y="2209428"/>
            <a:ext cx="1224136" cy="10441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dirty="0" smtClean="0">
                <a:solidFill>
                  <a:schemeClr val="tx1"/>
                </a:solidFill>
              </a:rPr>
              <a:t>Innvilget</a:t>
            </a:r>
          </a:p>
          <a:p>
            <a:r>
              <a:rPr lang="nb-NO" dirty="0" smtClean="0">
                <a:solidFill>
                  <a:schemeClr val="tx1"/>
                </a:solidFill>
              </a:rPr>
              <a:t>Delvis </a:t>
            </a:r>
            <a:r>
              <a:rPr lang="nb-NO" dirty="0" err="1" smtClean="0">
                <a:solidFill>
                  <a:schemeClr val="tx1"/>
                </a:solidFill>
              </a:rPr>
              <a:t>innv</a:t>
            </a:r>
            <a:endParaRPr lang="nb-NO" dirty="0" smtClean="0">
              <a:solidFill>
                <a:schemeClr val="tx1"/>
              </a:solidFill>
            </a:endParaRPr>
          </a:p>
          <a:p>
            <a:r>
              <a:rPr lang="nb-NO" dirty="0" smtClean="0">
                <a:solidFill>
                  <a:schemeClr val="tx1"/>
                </a:solidFill>
              </a:rPr>
              <a:t>Avvist</a:t>
            </a:r>
            <a:endParaRPr lang="nb-NO" dirty="0">
              <a:solidFill>
                <a:schemeClr val="tx1"/>
              </a:solidFill>
            </a:endParaRPr>
          </a:p>
        </p:txBody>
      </p:sp>
      <p:sp>
        <p:nvSpPr>
          <p:cNvPr id="90" name="TextBox 89"/>
          <p:cNvSpPr txBox="1"/>
          <p:nvPr/>
        </p:nvSpPr>
        <p:spPr>
          <a:xfrm>
            <a:off x="7812360" y="3289548"/>
            <a:ext cx="327334" cy="461665"/>
          </a:xfrm>
          <a:prstGeom prst="rect">
            <a:avLst/>
          </a:prstGeom>
          <a:noFill/>
        </p:spPr>
        <p:txBody>
          <a:bodyPr wrap="none" rtlCol="0">
            <a:spAutoFit/>
          </a:bodyPr>
          <a:lstStyle/>
          <a:p>
            <a:r>
              <a:rPr lang="nb-NO" sz="2400" dirty="0">
                <a:latin typeface="Segoe UI Semibold" pitchFamily="34" charset="0"/>
              </a:rPr>
              <a:t>§</a:t>
            </a:r>
          </a:p>
        </p:txBody>
      </p:sp>
      <p:sp>
        <p:nvSpPr>
          <p:cNvPr id="111" name="Isosceles Triangle 110"/>
          <p:cNvSpPr/>
          <p:nvPr/>
        </p:nvSpPr>
        <p:spPr>
          <a:xfrm flipV="1">
            <a:off x="6516216" y="3413239"/>
            <a:ext cx="144016" cy="92333"/>
          </a:xfrm>
          <a:prstGeom prst="triangl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2" name="Isosceles Triangle 111"/>
          <p:cNvSpPr/>
          <p:nvPr/>
        </p:nvSpPr>
        <p:spPr>
          <a:xfrm flipV="1">
            <a:off x="5796136" y="3053199"/>
            <a:ext cx="144016" cy="92333"/>
          </a:xfrm>
          <a:prstGeom prst="triangl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3" name="TextBox 112"/>
          <p:cNvSpPr txBox="1"/>
          <p:nvPr/>
        </p:nvSpPr>
        <p:spPr>
          <a:xfrm>
            <a:off x="4139952" y="2940541"/>
            <a:ext cx="1512168" cy="276999"/>
          </a:xfrm>
          <a:prstGeom prst="rect">
            <a:avLst/>
          </a:prstGeom>
          <a:solidFill>
            <a:schemeClr val="bg1"/>
          </a:solidFill>
        </p:spPr>
        <p:txBody>
          <a:bodyPr wrap="square" rtlCol="0">
            <a:spAutoFit/>
          </a:bodyPr>
          <a:lstStyle/>
          <a:p>
            <a:r>
              <a:rPr lang="nb-NO" sz="1200" dirty="0" smtClean="0"/>
              <a:t>Innsynsbegjæring….</a:t>
            </a:r>
            <a:endParaRPr lang="nb-NO" dirty="0"/>
          </a:p>
        </p:txBody>
      </p:sp>
      <p:sp>
        <p:nvSpPr>
          <p:cNvPr id="114" name="Rectangle 113"/>
          <p:cNvSpPr/>
          <p:nvPr/>
        </p:nvSpPr>
        <p:spPr>
          <a:xfrm>
            <a:off x="7812360" y="3721596"/>
            <a:ext cx="1224136" cy="10441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dirty="0" smtClean="0">
                <a:solidFill>
                  <a:schemeClr val="tx1"/>
                </a:solidFill>
              </a:rPr>
              <a:t>Rediger</a:t>
            </a:r>
          </a:p>
          <a:p>
            <a:r>
              <a:rPr lang="nb-NO" dirty="0" smtClean="0">
                <a:solidFill>
                  <a:schemeClr val="tx1"/>
                </a:solidFill>
              </a:rPr>
              <a:t>For </a:t>
            </a:r>
            <a:r>
              <a:rPr lang="nb-NO" dirty="0" err="1" smtClean="0">
                <a:solidFill>
                  <a:schemeClr val="tx1"/>
                </a:solidFill>
              </a:rPr>
              <a:t>Godkj</a:t>
            </a:r>
            <a:endParaRPr lang="nb-NO" dirty="0" smtClean="0">
              <a:solidFill>
                <a:schemeClr val="tx1"/>
              </a:solidFill>
            </a:endParaRPr>
          </a:p>
          <a:p>
            <a:r>
              <a:rPr lang="nb-NO" dirty="0" smtClean="0">
                <a:solidFill>
                  <a:schemeClr val="tx1"/>
                </a:solidFill>
              </a:rPr>
              <a:t>Ekspeder</a:t>
            </a:r>
            <a:endParaRPr lang="nb-NO" dirty="0">
              <a:solidFill>
                <a:schemeClr val="tx1"/>
              </a:solidFill>
            </a:endParaRPr>
          </a:p>
        </p:txBody>
      </p:sp>
      <p:sp>
        <p:nvSpPr>
          <p:cNvPr id="98" name="TextBox 97"/>
          <p:cNvSpPr txBox="1"/>
          <p:nvPr/>
        </p:nvSpPr>
        <p:spPr>
          <a:xfrm>
            <a:off x="7740352" y="4801716"/>
            <a:ext cx="474810" cy="461665"/>
          </a:xfrm>
          <a:prstGeom prst="rect">
            <a:avLst/>
          </a:prstGeom>
          <a:noFill/>
        </p:spPr>
        <p:txBody>
          <a:bodyPr wrap="none" rtlCol="0">
            <a:spAutoFit/>
          </a:bodyPr>
          <a:lstStyle/>
          <a:p>
            <a:r>
              <a:rPr lang="nb-NO" sz="2400" dirty="0" smtClean="0">
                <a:latin typeface="Segoe UI Semibold" pitchFamily="34" charset="0"/>
              </a:rPr>
              <a:t>@</a:t>
            </a:r>
            <a:endParaRPr lang="nb-NO" sz="2400" dirty="0">
              <a:latin typeface="Segoe UI Semibold" pitchFamily="34" charset="0"/>
            </a:endParaRPr>
          </a:p>
        </p:txBody>
      </p:sp>
    </p:spTree>
    <p:extLst>
      <p:ext uri="{BB962C8B-B14F-4D97-AF65-F5344CB8AC3E}">
        <p14:creationId xmlns:p14="http://schemas.microsoft.com/office/powerpoint/2010/main" val="4019885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67"/>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84"/>
                                        </p:tgtEl>
                                        <p:attrNameLst>
                                          <p:attrName>style.visibility</p:attrName>
                                        </p:attrNameLst>
                                      </p:cBhvr>
                                      <p:to>
                                        <p:strVal val="visible"/>
                                      </p:to>
                                    </p:set>
                                  </p:childTnLst>
                                </p:cTn>
                              </p:par>
                              <p:par>
                                <p:cTn id="39" presetID="6" presetClass="emph" presetSubtype="0" fill="hold" nodeType="withEffect">
                                  <p:stCondLst>
                                    <p:cond delay="0"/>
                                  </p:stCondLst>
                                  <p:childTnLst>
                                    <p:animScale>
                                      <p:cBhvr>
                                        <p:cTn id="40" dur="2000" fill="hold"/>
                                        <p:tgtEl>
                                          <p:spTgt spid="84"/>
                                        </p:tgtEl>
                                      </p:cBhvr>
                                      <p:by x="150000" y="150000"/>
                                    </p:animScale>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4"/>
                                        </p:tgtEl>
                                        <p:attrNameLst>
                                          <p:attrName>style.visibility</p:attrName>
                                        </p:attrNameLst>
                                      </p:cBhvr>
                                      <p:to>
                                        <p:strVal val="visible"/>
                                      </p:to>
                                    </p:set>
                                  </p:childTnLst>
                                </p:cTn>
                              </p:par>
                              <p:par>
                                <p:cTn id="45" presetID="1" presetClass="exit" presetSubtype="0" fill="hold" nodeType="withEffect">
                                  <p:stCondLst>
                                    <p:cond delay="0"/>
                                  </p:stCondLst>
                                  <p:childTnLst>
                                    <p:set>
                                      <p:cBhvr>
                                        <p:cTn id="46" dur="1" fill="hold">
                                          <p:stCondLst>
                                            <p:cond delay="0"/>
                                          </p:stCondLst>
                                        </p:cTn>
                                        <p:tgtEl>
                                          <p:spTgt spid="84"/>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7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1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83"/>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83">
                                            <p:txEl>
                                              <p:pRg st="0" end="0"/>
                                            </p:txEl>
                                          </p:spTgt>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83">
                                            <p:txEl>
                                              <p:pRg st="1" end="1"/>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27" presetClass="emph" presetSubtype="0" fill="remove" nodeType="clickEffect">
                                  <p:stCondLst>
                                    <p:cond delay="0"/>
                                  </p:stCondLst>
                                  <p:childTnLst>
                                    <p:animClr clrSpc="rgb" dir="cw">
                                      <p:cBhvr override="childStyle">
                                        <p:cTn id="76" dur="250" autoRev="1" fill="remove"/>
                                        <p:tgtEl>
                                          <p:spTgt spid="83">
                                            <p:txEl>
                                              <p:pRg st="1" end="1"/>
                                            </p:txEl>
                                          </p:spTgt>
                                        </p:tgtEl>
                                        <p:attrNameLst>
                                          <p:attrName>style.color</p:attrName>
                                        </p:attrNameLst>
                                      </p:cBhvr>
                                      <p:to>
                                        <a:schemeClr val="bg1"/>
                                      </p:to>
                                    </p:animClr>
                                    <p:animClr clrSpc="rgb" dir="cw">
                                      <p:cBhvr>
                                        <p:cTn id="77" dur="250" autoRev="1" fill="remove"/>
                                        <p:tgtEl>
                                          <p:spTgt spid="83">
                                            <p:txEl>
                                              <p:pRg st="1" end="1"/>
                                            </p:txEl>
                                          </p:spTgt>
                                        </p:tgtEl>
                                        <p:attrNameLst>
                                          <p:attrName>fillcolor</p:attrName>
                                        </p:attrNameLst>
                                      </p:cBhvr>
                                      <p:to>
                                        <a:schemeClr val="bg1"/>
                                      </p:to>
                                    </p:animClr>
                                    <p:set>
                                      <p:cBhvr>
                                        <p:cTn id="78" dur="250" autoRev="1" fill="remove"/>
                                        <p:tgtEl>
                                          <p:spTgt spid="83">
                                            <p:txEl>
                                              <p:pRg st="1" end="1"/>
                                            </p:txEl>
                                          </p:spTgt>
                                        </p:tgtEl>
                                        <p:attrNameLst>
                                          <p:attrName>fill.type</p:attrName>
                                        </p:attrNameLst>
                                      </p:cBhvr>
                                      <p:to>
                                        <p:strVal val="solid"/>
                                      </p:to>
                                    </p:set>
                                    <p:set>
                                      <p:cBhvr>
                                        <p:cTn id="79" dur="250" autoRev="1" fill="remove"/>
                                        <p:tgtEl>
                                          <p:spTgt spid="83">
                                            <p:txEl>
                                              <p:pRg st="1" end="1"/>
                                            </p:txEl>
                                          </p:spTgt>
                                        </p:tgtEl>
                                        <p:attrNameLst>
                                          <p:attrName>fill.on</p:attrName>
                                        </p:attrNameLst>
                                      </p:cBhvr>
                                      <p:to>
                                        <p:strVal val="true"/>
                                      </p:to>
                                    </p:set>
                                  </p:childTnLst>
                                </p:cTn>
                              </p:par>
                              <p:par>
                                <p:cTn id="80" presetID="1" presetClass="entr" presetSubtype="0" fill="hold" grpId="0" nodeType="withEffect">
                                  <p:stCondLst>
                                    <p:cond delay="1500"/>
                                  </p:stCondLst>
                                  <p:childTnLst>
                                    <p:set>
                                      <p:cBhvr>
                                        <p:cTn id="81" dur="1" fill="hold">
                                          <p:stCondLst>
                                            <p:cond delay="0"/>
                                          </p:stCondLst>
                                        </p:cTn>
                                        <p:tgtEl>
                                          <p:spTgt spid="108"/>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xit" presetSubtype="0" fill="hold" grpId="1" nodeType="clickEffect">
                                  <p:stCondLst>
                                    <p:cond delay="0"/>
                                  </p:stCondLst>
                                  <p:childTnLst>
                                    <p:set>
                                      <p:cBhvr>
                                        <p:cTn id="85" dur="1" fill="hold">
                                          <p:stCondLst>
                                            <p:cond delay="0"/>
                                          </p:stCondLst>
                                        </p:cTn>
                                        <p:tgtEl>
                                          <p:spTgt spid="108"/>
                                        </p:tgtEl>
                                        <p:attrNameLst>
                                          <p:attrName>style.visibility</p:attrName>
                                        </p:attrNameLst>
                                      </p:cBhvr>
                                      <p:to>
                                        <p:strVal val="hidden"/>
                                      </p:to>
                                    </p:set>
                                  </p:childTnLst>
                                </p:cTn>
                              </p:par>
                              <p:par>
                                <p:cTn id="86" presetID="1" presetClass="entr" presetSubtype="0" fill="hold" grpId="0" nodeType="withEffect">
                                  <p:stCondLst>
                                    <p:cond delay="0"/>
                                  </p:stCondLst>
                                  <p:childTnLst>
                                    <p:set>
                                      <p:cBhvr>
                                        <p:cTn id="87" dur="1" fill="hold">
                                          <p:stCondLst>
                                            <p:cond delay="0"/>
                                          </p:stCondLst>
                                        </p:cTn>
                                        <p:tgtEl>
                                          <p:spTgt spid="109"/>
                                        </p:tgtEl>
                                        <p:attrNameLst>
                                          <p:attrName>style.visibility</p:attrName>
                                        </p:attrNameLst>
                                      </p:cBhvr>
                                      <p:to>
                                        <p:strVal val="visible"/>
                                      </p:to>
                                    </p:set>
                                  </p:childTnLst>
                                </p:cTn>
                              </p:par>
                              <p:par>
                                <p:cTn id="88" presetID="1" presetClass="entr" presetSubtype="0" fill="hold" nodeType="withEffect">
                                  <p:stCondLst>
                                    <p:cond delay="0"/>
                                  </p:stCondLst>
                                  <p:childTnLst>
                                    <p:set>
                                      <p:cBhvr>
                                        <p:cTn id="89" dur="1" fill="hold">
                                          <p:stCondLst>
                                            <p:cond delay="0"/>
                                          </p:stCondLst>
                                        </p:cTn>
                                        <p:tgtEl>
                                          <p:spTgt spid="109">
                                            <p:txEl>
                                              <p:pRg st="0" end="0"/>
                                            </p:txEl>
                                          </p:spTgt>
                                        </p:tgtEl>
                                        <p:attrNameLst>
                                          <p:attrName>style.visibility</p:attrName>
                                        </p:attrNameLst>
                                      </p:cBhvr>
                                      <p:to>
                                        <p:strVal val="visible"/>
                                      </p:to>
                                    </p:set>
                                  </p:childTnLst>
                                </p:cTn>
                              </p:par>
                              <p:par>
                                <p:cTn id="90" presetID="1" presetClass="entr" presetSubtype="0" fill="hold" nodeType="withEffect">
                                  <p:stCondLst>
                                    <p:cond delay="0"/>
                                  </p:stCondLst>
                                  <p:childTnLst>
                                    <p:set>
                                      <p:cBhvr>
                                        <p:cTn id="91" dur="1" fill="hold">
                                          <p:stCondLst>
                                            <p:cond delay="0"/>
                                          </p:stCondLst>
                                        </p:cTn>
                                        <p:tgtEl>
                                          <p:spTgt spid="109">
                                            <p:txEl>
                                              <p:pRg st="1" end="1"/>
                                            </p:txEl>
                                          </p:spTgt>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109">
                                            <p:txEl>
                                              <p:pRg st="2" end="2"/>
                                            </p:txEl>
                                          </p:spTgt>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27" presetClass="emph" presetSubtype="0" fill="remove" nodeType="clickEffect">
                                  <p:stCondLst>
                                    <p:cond delay="0"/>
                                  </p:stCondLst>
                                  <p:childTnLst>
                                    <p:animClr clrSpc="rgb" dir="cw">
                                      <p:cBhvr override="childStyle">
                                        <p:cTn id="97" dur="250" autoRev="1" fill="remove"/>
                                        <p:tgtEl>
                                          <p:spTgt spid="109">
                                            <p:txEl>
                                              <p:pRg st="1" end="1"/>
                                            </p:txEl>
                                          </p:spTgt>
                                        </p:tgtEl>
                                        <p:attrNameLst>
                                          <p:attrName>style.color</p:attrName>
                                        </p:attrNameLst>
                                      </p:cBhvr>
                                      <p:to>
                                        <a:schemeClr val="bg1"/>
                                      </p:to>
                                    </p:animClr>
                                    <p:animClr clrSpc="rgb" dir="cw">
                                      <p:cBhvr>
                                        <p:cTn id="98" dur="250" autoRev="1" fill="remove"/>
                                        <p:tgtEl>
                                          <p:spTgt spid="109">
                                            <p:txEl>
                                              <p:pRg st="1" end="1"/>
                                            </p:txEl>
                                          </p:spTgt>
                                        </p:tgtEl>
                                        <p:attrNameLst>
                                          <p:attrName>fillcolor</p:attrName>
                                        </p:attrNameLst>
                                      </p:cBhvr>
                                      <p:to>
                                        <a:schemeClr val="bg1"/>
                                      </p:to>
                                    </p:animClr>
                                    <p:set>
                                      <p:cBhvr>
                                        <p:cTn id="99" dur="250" autoRev="1" fill="remove"/>
                                        <p:tgtEl>
                                          <p:spTgt spid="109">
                                            <p:txEl>
                                              <p:pRg st="1" end="1"/>
                                            </p:txEl>
                                          </p:spTgt>
                                        </p:tgtEl>
                                        <p:attrNameLst>
                                          <p:attrName>fill.type</p:attrName>
                                        </p:attrNameLst>
                                      </p:cBhvr>
                                      <p:to>
                                        <p:strVal val="solid"/>
                                      </p:to>
                                    </p:set>
                                    <p:set>
                                      <p:cBhvr>
                                        <p:cTn id="100" dur="250" autoRev="1" fill="remove"/>
                                        <p:tgtEl>
                                          <p:spTgt spid="109">
                                            <p:txEl>
                                              <p:pRg st="1" end="1"/>
                                            </p:txEl>
                                          </p:spTgt>
                                        </p:tgtEl>
                                        <p:attrNameLst>
                                          <p:attrName>fill.on</p:attrName>
                                        </p:attrNameLst>
                                      </p:cBhvr>
                                      <p:to>
                                        <p:strVal val="true"/>
                                      </p:to>
                                    </p:set>
                                  </p:childTnLst>
                                </p:cTn>
                              </p:par>
                              <p:par>
                                <p:cTn id="101" presetID="27" presetClass="emph" presetSubtype="0" fill="remove" nodeType="withEffect">
                                  <p:stCondLst>
                                    <p:cond delay="0"/>
                                  </p:stCondLst>
                                  <p:childTnLst>
                                    <p:animClr clrSpc="rgb" dir="cw">
                                      <p:cBhvr override="childStyle">
                                        <p:cTn id="102" dur="250" autoRev="1" fill="remove"/>
                                        <p:tgtEl>
                                          <p:spTgt spid="109">
                                            <p:txEl>
                                              <p:pRg st="2" end="2"/>
                                            </p:txEl>
                                          </p:spTgt>
                                        </p:tgtEl>
                                        <p:attrNameLst>
                                          <p:attrName>style.color</p:attrName>
                                        </p:attrNameLst>
                                      </p:cBhvr>
                                      <p:to>
                                        <a:schemeClr val="bg1"/>
                                      </p:to>
                                    </p:animClr>
                                    <p:animClr clrSpc="rgb" dir="cw">
                                      <p:cBhvr>
                                        <p:cTn id="103" dur="250" autoRev="1" fill="remove"/>
                                        <p:tgtEl>
                                          <p:spTgt spid="109">
                                            <p:txEl>
                                              <p:pRg st="2" end="2"/>
                                            </p:txEl>
                                          </p:spTgt>
                                        </p:tgtEl>
                                        <p:attrNameLst>
                                          <p:attrName>fillcolor</p:attrName>
                                        </p:attrNameLst>
                                      </p:cBhvr>
                                      <p:to>
                                        <a:schemeClr val="bg1"/>
                                      </p:to>
                                    </p:animClr>
                                    <p:set>
                                      <p:cBhvr>
                                        <p:cTn id="104" dur="250" autoRev="1" fill="remove"/>
                                        <p:tgtEl>
                                          <p:spTgt spid="109">
                                            <p:txEl>
                                              <p:pRg st="2" end="2"/>
                                            </p:txEl>
                                          </p:spTgt>
                                        </p:tgtEl>
                                        <p:attrNameLst>
                                          <p:attrName>fill.type</p:attrName>
                                        </p:attrNameLst>
                                      </p:cBhvr>
                                      <p:to>
                                        <p:strVal val="solid"/>
                                      </p:to>
                                    </p:set>
                                    <p:set>
                                      <p:cBhvr>
                                        <p:cTn id="105" dur="250" autoRev="1" fill="remove"/>
                                        <p:tgtEl>
                                          <p:spTgt spid="109">
                                            <p:txEl>
                                              <p:pRg st="2" end="2"/>
                                            </p:txEl>
                                          </p:spTgt>
                                        </p:tgtEl>
                                        <p:attrNameLst>
                                          <p:attrName>fill.on</p:attrName>
                                        </p:attrNameLst>
                                      </p:cBhvr>
                                      <p:to>
                                        <p:strVal val="true"/>
                                      </p:to>
                                    </p:set>
                                  </p:childTnLst>
                                </p:cTn>
                              </p:par>
                              <p:par>
                                <p:cTn id="106" presetID="1" presetClass="entr" presetSubtype="0" fill="hold" grpId="0" nodeType="withEffect">
                                  <p:stCondLst>
                                    <p:cond delay="1500"/>
                                  </p:stCondLst>
                                  <p:childTnLst>
                                    <p:set>
                                      <p:cBhvr>
                                        <p:cTn id="107" dur="1" fill="hold">
                                          <p:stCondLst>
                                            <p:cond delay="0"/>
                                          </p:stCondLst>
                                        </p:cTn>
                                        <p:tgtEl>
                                          <p:spTgt spid="90"/>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112"/>
                                        </p:tgtEl>
                                        <p:attrNameLst>
                                          <p:attrName>style.visibility</p:attrName>
                                        </p:attrNameLst>
                                      </p:cBhvr>
                                      <p:to>
                                        <p:strVal val="visible"/>
                                      </p:to>
                                    </p:set>
                                  </p:childTnLst>
                                </p:cTn>
                              </p:par>
                              <p:par>
                                <p:cTn id="112" presetID="1" presetClass="entr" presetSubtype="0" fill="hold" nodeType="withEffect">
                                  <p:stCondLst>
                                    <p:cond delay="1500"/>
                                  </p:stCondLst>
                                  <p:childTnLst>
                                    <p:set>
                                      <p:cBhvr>
                                        <p:cTn id="113" dur="1" fill="hold">
                                          <p:stCondLst>
                                            <p:cond delay="0"/>
                                          </p:stCondLst>
                                        </p:cTn>
                                        <p:tgtEl>
                                          <p:spTgt spid="114">
                                            <p:txEl>
                                              <p:pRg st="0" end="0"/>
                                            </p:txEl>
                                          </p:spTgt>
                                        </p:tgtEl>
                                        <p:attrNameLst>
                                          <p:attrName>style.visibility</p:attrName>
                                        </p:attrNameLst>
                                      </p:cBhvr>
                                      <p:to>
                                        <p:strVal val="visible"/>
                                      </p:to>
                                    </p:set>
                                  </p:childTnLst>
                                </p:cTn>
                              </p:par>
                              <p:par>
                                <p:cTn id="114" presetID="1" presetClass="entr" presetSubtype="0" fill="hold" nodeType="withEffect">
                                  <p:stCondLst>
                                    <p:cond delay="1500"/>
                                  </p:stCondLst>
                                  <p:childTnLst>
                                    <p:set>
                                      <p:cBhvr>
                                        <p:cTn id="115" dur="1" fill="hold">
                                          <p:stCondLst>
                                            <p:cond delay="0"/>
                                          </p:stCondLst>
                                        </p:cTn>
                                        <p:tgtEl>
                                          <p:spTgt spid="114">
                                            <p:txEl>
                                              <p:pRg st="1" end="1"/>
                                            </p:txEl>
                                          </p:spTgt>
                                        </p:tgtEl>
                                        <p:attrNameLst>
                                          <p:attrName>style.visibility</p:attrName>
                                        </p:attrNameLst>
                                      </p:cBhvr>
                                      <p:to>
                                        <p:strVal val="visible"/>
                                      </p:to>
                                    </p:set>
                                  </p:childTnLst>
                                </p:cTn>
                              </p:par>
                              <p:par>
                                <p:cTn id="116" presetID="1" presetClass="entr" presetSubtype="0" fill="hold" nodeType="withEffect">
                                  <p:stCondLst>
                                    <p:cond delay="1500"/>
                                  </p:stCondLst>
                                  <p:childTnLst>
                                    <p:set>
                                      <p:cBhvr>
                                        <p:cTn id="117" dur="1" fill="hold">
                                          <p:stCondLst>
                                            <p:cond delay="0"/>
                                          </p:stCondLst>
                                        </p:cTn>
                                        <p:tgtEl>
                                          <p:spTgt spid="114">
                                            <p:txEl>
                                              <p:pRg st="2" end="2"/>
                                            </p:txEl>
                                          </p:spTgt>
                                        </p:tgtEl>
                                        <p:attrNameLst>
                                          <p:attrName>style.visibility</p:attrName>
                                        </p:attrNameLst>
                                      </p:cBhvr>
                                      <p:to>
                                        <p:strVal val="visible"/>
                                      </p:to>
                                    </p:set>
                                  </p:childTnLst>
                                </p:cTn>
                              </p:par>
                              <p:par>
                                <p:cTn id="118" presetID="1" presetClass="entr" presetSubtype="0" fill="hold" grpId="0" nodeType="withEffect">
                                  <p:stCondLst>
                                    <p:cond delay="1500"/>
                                  </p:stCondLst>
                                  <p:childTnLst>
                                    <p:set>
                                      <p:cBhvr>
                                        <p:cTn id="119" dur="1" fill="hold">
                                          <p:stCondLst>
                                            <p:cond delay="0"/>
                                          </p:stCondLst>
                                        </p:cTn>
                                        <p:tgtEl>
                                          <p:spTgt spid="114"/>
                                        </p:tgtEl>
                                        <p:attrNameLst>
                                          <p:attrName>style.visibility</p:attrName>
                                        </p:attrNameLst>
                                      </p:cBhvr>
                                      <p:to>
                                        <p:strVal val="visible"/>
                                      </p:to>
                                    </p:set>
                                  </p:childTnLst>
                                </p:cTn>
                              </p:par>
                              <p:par>
                                <p:cTn id="120" presetID="27" presetClass="emph" presetSubtype="0" fill="remove" nodeType="withEffect">
                                  <p:stCondLst>
                                    <p:cond delay="1500"/>
                                  </p:stCondLst>
                                  <p:childTnLst>
                                    <p:animClr clrSpc="rgb" dir="cw">
                                      <p:cBhvr override="childStyle">
                                        <p:cTn id="121" dur="250" autoRev="1" fill="remove"/>
                                        <p:tgtEl>
                                          <p:spTgt spid="114">
                                            <p:txEl>
                                              <p:pRg st="2" end="2"/>
                                            </p:txEl>
                                          </p:spTgt>
                                        </p:tgtEl>
                                        <p:attrNameLst>
                                          <p:attrName>style.color</p:attrName>
                                        </p:attrNameLst>
                                      </p:cBhvr>
                                      <p:to>
                                        <a:schemeClr val="bg1"/>
                                      </p:to>
                                    </p:animClr>
                                    <p:animClr clrSpc="rgb" dir="cw">
                                      <p:cBhvr>
                                        <p:cTn id="122" dur="250" autoRev="1" fill="remove"/>
                                        <p:tgtEl>
                                          <p:spTgt spid="114">
                                            <p:txEl>
                                              <p:pRg st="2" end="2"/>
                                            </p:txEl>
                                          </p:spTgt>
                                        </p:tgtEl>
                                        <p:attrNameLst>
                                          <p:attrName>fillcolor</p:attrName>
                                        </p:attrNameLst>
                                      </p:cBhvr>
                                      <p:to>
                                        <a:schemeClr val="bg1"/>
                                      </p:to>
                                    </p:animClr>
                                    <p:set>
                                      <p:cBhvr>
                                        <p:cTn id="123" dur="250" autoRev="1" fill="remove"/>
                                        <p:tgtEl>
                                          <p:spTgt spid="114">
                                            <p:txEl>
                                              <p:pRg st="2" end="2"/>
                                            </p:txEl>
                                          </p:spTgt>
                                        </p:tgtEl>
                                        <p:attrNameLst>
                                          <p:attrName>fill.type</p:attrName>
                                        </p:attrNameLst>
                                      </p:cBhvr>
                                      <p:to>
                                        <p:strVal val="solid"/>
                                      </p:to>
                                    </p:set>
                                    <p:set>
                                      <p:cBhvr>
                                        <p:cTn id="124" dur="250" autoRev="1" fill="remove"/>
                                        <p:tgtEl>
                                          <p:spTgt spid="114">
                                            <p:txEl>
                                              <p:pRg st="2" end="2"/>
                                            </p:txEl>
                                          </p:spTgt>
                                        </p:tgtEl>
                                        <p:attrNameLst>
                                          <p:attrName>fill.on</p:attrName>
                                        </p:attrNameLst>
                                      </p:cBhvr>
                                      <p:to>
                                        <p:strVal val="tru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98"/>
                                        </p:tgtEl>
                                        <p:attrNameLst>
                                          <p:attrName>style.visibility</p:attrName>
                                        </p:attrNameLst>
                                      </p:cBhvr>
                                      <p:to>
                                        <p:strVal val="visible"/>
                                      </p:to>
                                    </p:set>
                                  </p:childTnLst>
                                </p:cTn>
                              </p:par>
                              <p:par>
                                <p:cTn id="129" presetID="42" presetClass="path" presetSubtype="0" accel="50000" decel="50000" fill="hold" grpId="1" nodeType="withEffect">
                                  <p:stCondLst>
                                    <p:cond delay="1500"/>
                                  </p:stCondLst>
                                  <p:childTnLst>
                                    <p:animMotion origin="layout" path="M 4.16667E-6 4.97499E-6 L -0.75035 -0.51946 " pathEditMode="relative" rAng="0" ptsTypes="AA">
                                      <p:cBhvr>
                                        <p:cTn id="130" dur="2000" fill="hold"/>
                                        <p:tgtEl>
                                          <p:spTgt spid="98"/>
                                        </p:tgtEl>
                                        <p:attrNameLst>
                                          <p:attrName>ppt_x</p:attrName>
                                          <p:attrName>ppt_y</p:attrName>
                                        </p:attrNameLst>
                                      </p:cBhvr>
                                      <p:rCtr x="-37517" y="-2598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5" grpId="0"/>
      <p:bldP spid="57" grpId="0" animBg="1"/>
      <p:bldP spid="67" grpId="0" animBg="1"/>
      <p:bldP spid="67" grpId="1" animBg="1"/>
      <p:bldP spid="85" grpId="0" animBg="1"/>
      <p:bldP spid="72" grpId="0"/>
      <p:bldP spid="83" grpId="0" animBg="1"/>
      <p:bldP spid="108" grpId="0" animBg="1"/>
      <p:bldP spid="108" grpId="1" animBg="1"/>
      <p:bldP spid="109" grpId="0" animBg="1"/>
      <p:bldP spid="90" grpId="0"/>
      <p:bldP spid="111" grpId="0" animBg="1"/>
      <p:bldP spid="112" grpId="0" animBg="1"/>
      <p:bldP spid="113" grpId="0" animBg="1"/>
      <p:bldP spid="114" grpId="0" animBg="1"/>
      <p:bldP spid="98" grpId="0"/>
      <p:bldP spid="98" grpId="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nb-NO" b="0" dirty="0" smtClean="0">
                <a:latin typeface="+mj-lt"/>
              </a:rPr>
              <a:t>Innsynsbegjæring</a:t>
            </a:r>
          </a:p>
        </p:txBody>
      </p:sp>
      <p:graphicFrame>
        <p:nvGraphicFramePr>
          <p:cNvPr id="28" name="Content Placeholder 9"/>
          <p:cNvGraphicFramePr>
            <a:graphicFrameLocks noGrp="1"/>
          </p:cNvGraphicFramePr>
          <p:nvPr>
            <p:ph idx="4294967295"/>
            <p:extLst>
              <p:ext uri="{D42A27DB-BD31-4B8C-83A1-F6EECF244321}">
                <p14:modId xmlns:p14="http://schemas.microsoft.com/office/powerpoint/2010/main" val="2614763696"/>
              </p:ext>
            </p:extLst>
          </p:nvPr>
        </p:nvGraphicFramePr>
        <p:xfrm>
          <a:off x="729208" y="1244377"/>
          <a:ext cx="5715000" cy="39893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772" name="Rectangle 8"/>
          <p:cNvSpPr>
            <a:spLocks noChangeArrowheads="1"/>
          </p:cNvSpPr>
          <p:nvPr/>
        </p:nvSpPr>
        <p:spPr bwMode="auto">
          <a:xfrm>
            <a:off x="0" y="5173"/>
            <a:ext cx="184731" cy="369332"/>
          </a:xfrm>
          <a:prstGeom prst="rect">
            <a:avLst/>
          </a:prstGeom>
          <a:noFill/>
          <a:ln w="9525">
            <a:noFill/>
            <a:miter lim="800000"/>
            <a:headEnd/>
            <a:tailEnd/>
          </a:ln>
        </p:spPr>
        <p:txBody>
          <a:bodyPr wrap="none" anchor="ctr">
            <a:spAutoFit/>
          </a:bodyPr>
          <a:lstStyle/>
          <a:p>
            <a:endParaRPr lang="sv-SE"/>
          </a:p>
        </p:txBody>
      </p:sp>
      <p:sp>
        <p:nvSpPr>
          <p:cNvPr id="32773" name="Rectangle 13"/>
          <p:cNvSpPr>
            <a:spLocks noChangeArrowheads="1"/>
          </p:cNvSpPr>
          <p:nvPr/>
        </p:nvSpPr>
        <p:spPr bwMode="auto">
          <a:xfrm>
            <a:off x="0" y="196996"/>
            <a:ext cx="184731" cy="369332"/>
          </a:xfrm>
          <a:prstGeom prst="rect">
            <a:avLst/>
          </a:prstGeom>
          <a:noFill/>
          <a:ln w="9525">
            <a:noFill/>
            <a:miter lim="800000"/>
            <a:headEnd/>
            <a:tailEnd/>
          </a:ln>
        </p:spPr>
        <p:txBody>
          <a:bodyPr wrap="none" anchor="ctr">
            <a:spAutoFit/>
          </a:bodyPr>
          <a:lstStyle/>
          <a:p>
            <a:endParaRPr lang="sv-SE"/>
          </a:p>
        </p:txBody>
      </p:sp>
      <p:sp>
        <p:nvSpPr>
          <p:cNvPr id="32776" name="Rectangle 32"/>
          <p:cNvSpPr>
            <a:spLocks noChangeArrowheads="1"/>
          </p:cNvSpPr>
          <p:nvPr/>
        </p:nvSpPr>
        <p:spPr bwMode="auto">
          <a:xfrm>
            <a:off x="0" y="196996"/>
            <a:ext cx="184731" cy="369332"/>
          </a:xfrm>
          <a:prstGeom prst="rect">
            <a:avLst/>
          </a:prstGeom>
          <a:noFill/>
          <a:ln w="9525">
            <a:noFill/>
            <a:miter lim="800000"/>
            <a:headEnd/>
            <a:tailEnd/>
          </a:ln>
        </p:spPr>
        <p:txBody>
          <a:bodyPr wrap="none" anchor="ctr">
            <a:spAutoFit/>
          </a:bodyPr>
          <a:lstStyle/>
          <a:p>
            <a:endParaRPr lang="sv-SE"/>
          </a:p>
        </p:txBody>
      </p:sp>
      <p:sp>
        <p:nvSpPr>
          <p:cNvPr id="9" name="Rounded Rectangle 4"/>
          <p:cNvSpPr/>
          <p:nvPr/>
        </p:nvSpPr>
        <p:spPr>
          <a:xfrm>
            <a:off x="2668629" y="4476647"/>
            <a:ext cx="3806742" cy="68138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sv-SE" sz="1600" b="0" kern="1200" dirty="0" smtClean="0"/>
          </a:p>
        </p:txBody>
      </p:sp>
    </p:spTree>
    <p:extLst>
      <p:ext uri="{BB962C8B-B14F-4D97-AF65-F5344CB8AC3E}">
        <p14:creationId xmlns:p14="http://schemas.microsoft.com/office/powerpoint/2010/main" val="32000859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3"/>
          </p:nvPr>
        </p:nvSpPr>
        <p:spPr/>
        <p:txBody>
          <a:bodyPr/>
          <a:lstStyle/>
          <a:p>
            <a:endParaRPr lang="nb-NO"/>
          </a:p>
        </p:txBody>
      </p:sp>
      <p:sp>
        <p:nvSpPr>
          <p:cNvPr id="8" name="Content Placeholder 7"/>
          <p:cNvSpPr>
            <a:spLocks noGrp="1"/>
          </p:cNvSpPr>
          <p:nvPr>
            <p:ph sz="quarter" idx="16"/>
          </p:nvPr>
        </p:nvSpPr>
        <p:spPr/>
        <p:txBody>
          <a:bodyPr/>
          <a:lstStyle/>
          <a:p>
            <a:endParaRPr lang="nb-NO"/>
          </a:p>
        </p:txBody>
      </p:sp>
      <p:sp>
        <p:nvSpPr>
          <p:cNvPr id="2" name="Title 1"/>
          <p:cNvSpPr>
            <a:spLocks noGrp="1"/>
          </p:cNvSpPr>
          <p:nvPr>
            <p:ph type="title"/>
          </p:nvPr>
        </p:nvSpPr>
        <p:spPr/>
        <p:txBody>
          <a:bodyPr/>
          <a:lstStyle/>
          <a:p>
            <a:r>
              <a:rPr lang="nb-NO" dirty="0" smtClean="0"/>
              <a:t>Mitt bibliotek</a:t>
            </a:r>
            <a:endParaRPr lang="nb-NO" dirty="0"/>
          </a:p>
        </p:txBody>
      </p:sp>
      <p:sp>
        <p:nvSpPr>
          <p:cNvPr id="6" name="Text Placeholder 5"/>
          <p:cNvSpPr>
            <a:spLocks noGrp="1"/>
          </p:cNvSpPr>
          <p:nvPr>
            <p:ph type="body" sz="quarter" idx="12"/>
          </p:nvPr>
        </p:nvSpPr>
        <p:spPr/>
        <p:txBody>
          <a:bodyPr/>
          <a:lstStyle/>
          <a:p>
            <a:endParaRPr lang="nb-NO"/>
          </a:p>
        </p:txBody>
      </p:sp>
      <p:sp>
        <p:nvSpPr>
          <p:cNvPr id="4" name="Content Placeholder 3"/>
          <p:cNvSpPr>
            <a:spLocks noGrp="1"/>
          </p:cNvSpPr>
          <p:nvPr>
            <p:ph sz="quarter" idx="10"/>
          </p:nvPr>
        </p:nvSpPr>
        <p:spPr/>
        <p:txBody>
          <a:bodyPr/>
          <a:lstStyle/>
          <a:p>
            <a:endParaRPr lang="nb-NO"/>
          </a:p>
        </p:txBody>
      </p:sp>
      <p:sp>
        <p:nvSpPr>
          <p:cNvPr id="5" name="Content Placeholder 4"/>
          <p:cNvSpPr>
            <a:spLocks noGrp="1"/>
          </p:cNvSpPr>
          <p:nvPr>
            <p:ph sz="quarter" idx="11"/>
          </p:nvPr>
        </p:nvSpPr>
        <p:spPr/>
        <p:txBody>
          <a:bodyPr/>
          <a:lstStyle/>
          <a:p>
            <a:endParaRPr lang="nb-NO"/>
          </a:p>
        </p:txBody>
      </p:sp>
    </p:spTree>
    <p:extLst>
      <p:ext uri="{BB962C8B-B14F-4D97-AF65-F5344CB8AC3E}">
        <p14:creationId xmlns:p14="http://schemas.microsoft.com/office/powerpoint/2010/main" val="13153592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latin typeface="+mn-lt"/>
              </a:rPr>
              <a:t>Forutsetninger</a:t>
            </a:r>
            <a:endParaRPr lang="nb-NO" dirty="0">
              <a:latin typeface="+mn-lt"/>
            </a:endParaRPr>
          </a:p>
        </p:txBody>
      </p:sp>
      <p:sp>
        <p:nvSpPr>
          <p:cNvPr id="3" name="Content Placeholder 2"/>
          <p:cNvSpPr>
            <a:spLocks noGrp="1"/>
          </p:cNvSpPr>
          <p:nvPr>
            <p:ph idx="4294967295"/>
          </p:nvPr>
        </p:nvSpPr>
        <p:spPr>
          <a:xfrm>
            <a:off x="504056" y="1177925"/>
            <a:ext cx="3563888" cy="2183631"/>
          </a:xfrm>
          <a:prstGeom prst="rect">
            <a:avLst/>
          </a:prstGeom>
        </p:spPr>
        <p:txBody>
          <a:bodyPr/>
          <a:lstStyle/>
          <a:p>
            <a:r>
              <a:rPr lang="nb-NO" sz="2400" dirty="0" err="1" smtClean="0"/>
              <a:t>Sharepoint</a:t>
            </a:r>
            <a:r>
              <a:rPr lang="nb-NO" sz="2400" dirty="0" smtClean="0"/>
              <a:t> 2010</a:t>
            </a:r>
          </a:p>
          <a:p>
            <a:r>
              <a:rPr lang="nb-NO" sz="2400" dirty="0" smtClean="0"/>
              <a:t>Office 2010</a:t>
            </a:r>
          </a:p>
          <a:p>
            <a:r>
              <a:rPr lang="nb-NO" sz="2400" dirty="0" smtClean="0"/>
              <a:t>360° 4.1</a:t>
            </a:r>
            <a:endParaRPr lang="nb-NO" sz="2400" dirty="0"/>
          </a:p>
        </p:txBody>
      </p:sp>
    </p:spTree>
    <p:extLst>
      <p:ext uri="{BB962C8B-B14F-4D97-AF65-F5344CB8AC3E}">
        <p14:creationId xmlns:p14="http://schemas.microsoft.com/office/powerpoint/2010/main" val="3792005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latin typeface="+mn-lt"/>
              </a:rPr>
              <a:t>Hvorfor bruke «Mitt bibliotek»?</a:t>
            </a:r>
            <a:endParaRPr lang="nb-NO" dirty="0">
              <a:latin typeface="+mn-lt"/>
            </a:endParaRPr>
          </a:p>
        </p:txBody>
      </p:sp>
      <p:sp>
        <p:nvSpPr>
          <p:cNvPr id="3" name="Content Placeholder 2"/>
          <p:cNvSpPr>
            <a:spLocks noGrp="1"/>
          </p:cNvSpPr>
          <p:nvPr>
            <p:ph idx="4294967295"/>
          </p:nvPr>
        </p:nvSpPr>
        <p:spPr>
          <a:xfrm>
            <a:off x="467940" y="1177925"/>
            <a:ext cx="8064500" cy="3525838"/>
          </a:xfrm>
          <a:prstGeom prst="rect">
            <a:avLst/>
          </a:prstGeom>
        </p:spPr>
        <p:txBody>
          <a:bodyPr/>
          <a:lstStyle/>
          <a:p>
            <a:r>
              <a:rPr lang="nb-NO" sz="2000" dirty="0" smtClean="0"/>
              <a:t>Gjør </a:t>
            </a:r>
            <a:r>
              <a:rPr lang="nb-NO" sz="2000" dirty="0" err="1" smtClean="0"/>
              <a:t>samskriving</a:t>
            </a:r>
            <a:r>
              <a:rPr lang="nb-NO" sz="2000" dirty="0" smtClean="0"/>
              <a:t> mulig</a:t>
            </a:r>
          </a:p>
          <a:p>
            <a:r>
              <a:rPr lang="nb-NO" sz="2000" dirty="0" smtClean="0"/>
              <a:t>Gir mulighet til å ta filer med «offline»</a:t>
            </a:r>
          </a:p>
          <a:p>
            <a:pPr lvl="1"/>
            <a:r>
              <a:rPr lang="nb-NO" sz="2000" dirty="0" smtClean="0"/>
              <a:t>Synkronisering med Outlook</a:t>
            </a:r>
          </a:p>
          <a:p>
            <a:pPr lvl="1"/>
            <a:r>
              <a:rPr lang="nb-NO" sz="2000" dirty="0" smtClean="0"/>
              <a:t>Synkronisering med </a:t>
            </a:r>
            <a:r>
              <a:rPr lang="nb-NO" sz="2000" dirty="0" err="1" smtClean="0"/>
              <a:t>Sharepoint</a:t>
            </a:r>
            <a:r>
              <a:rPr lang="nb-NO" sz="2000" dirty="0" smtClean="0"/>
              <a:t> Workspace</a:t>
            </a:r>
          </a:p>
          <a:p>
            <a:r>
              <a:rPr lang="nb-NO" sz="2000" dirty="0" smtClean="0"/>
              <a:t>Gir mulighet til å laste opp filer uten å knytte disse til en sak eller dokument i 360° </a:t>
            </a:r>
          </a:p>
          <a:p>
            <a:endParaRPr lang="nb-NO" sz="2000" dirty="0"/>
          </a:p>
        </p:txBody>
      </p:sp>
    </p:spTree>
    <p:extLst>
      <p:ext uri="{BB962C8B-B14F-4D97-AF65-F5344CB8AC3E}">
        <p14:creationId xmlns:p14="http://schemas.microsoft.com/office/powerpoint/2010/main" val="35190664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AutoShape 4"/>
          <p:cNvSpPr>
            <a:spLocks noChangeArrowheads="1"/>
          </p:cNvSpPr>
          <p:nvPr/>
        </p:nvSpPr>
        <p:spPr bwMode="auto">
          <a:xfrm>
            <a:off x="785787" y="1533078"/>
            <a:ext cx="2643205" cy="2426237"/>
          </a:xfrm>
          <a:prstGeom prst="flowChartMagneticDisk">
            <a:avLst/>
          </a:prstGeom>
          <a:noFill/>
          <a:ln w="15875">
            <a:solidFill>
              <a:schemeClr val="tx1"/>
            </a:solidFill>
            <a:round/>
            <a:headEnd/>
            <a:tailEnd/>
          </a:ln>
          <a:effectLst/>
        </p:spPr>
        <p:txBody>
          <a:bodyPr wrap="none" anchor="ctr"/>
          <a:lstStyle/>
          <a:p>
            <a:pPr algn="ctr"/>
            <a:endParaRPr lang="en-GB" dirty="0">
              <a:solidFill>
                <a:schemeClr val="tx1"/>
              </a:solidFill>
            </a:endParaRPr>
          </a:p>
        </p:txBody>
      </p:sp>
      <p:sp>
        <p:nvSpPr>
          <p:cNvPr id="113666" name="Rectangle 2"/>
          <p:cNvSpPr>
            <a:spLocks noGrp="1" noChangeArrowheads="1"/>
          </p:cNvSpPr>
          <p:nvPr>
            <p:ph type="title"/>
          </p:nvPr>
        </p:nvSpPr>
        <p:spPr/>
        <p:txBody>
          <a:bodyPr/>
          <a:lstStyle/>
          <a:p>
            <a:r>
              <a:rPr lang="nb-NO" dirty="0" smtClean="0">
                <a:latin typeface="+mn-lt"/>
              </a:rPr>
              <a:t>Sende filer til Bibliotek – Fra 360° </a:t>
            </a:r>
            <a:endParaRPr lang="nb-NO" dirty="0">
              <a:latin typeface="+mn-lt"/>
            </a:endParaRPr>
          </a:p>
        </p:txBody>
      </p:sp>
      <p:sp>
        <p:nvSpPr>
          <p:cNvPr id="113670" name="Text Box 6"/>
          <p:cNvSpPr txBox="1">
            <a:spLocks noChangeArrowheads="1"/>
          </p:cNvSpPr>
          <p:nvPr/>
        </p:nvSpPr>
        <p:spPr bwMode="auto">
          <a:xfrm>
            <a:off x="5802211" y="1392014"/>
            <a:ext cx="1447832" cy="369332"/>
          </a:xfrm>
          <a:prstGeom prst="rect">
            <a:avLst/>
          </a:prstGeom>
          <a:noFill/>
          <a:ln w="9525">
            <a:noFill/>
            <a:miter lim="800000"/>
            <a:headEnd/>
            <a:tailEnd/>
          </a:ln>
          <a:effectLst/>
        </p:spPr>
        <p:txBody>
          <a:bodyPr wrap="none">
            <a:spAutoFit/>
          </a:bodyPr>
          <a:lstStyle/>
          <a:p>
            <a:r>
              <a:rPr lang="en-GB" dirty="0" smtClean="0">
                <a:solidFill>
                  <a:schemeClr val="accent3">
                    <a:lumMod val="50000"/>
                  </a:schemeClr>
                </a:solidFill>
              </a:rPr>
              <a:t>Mitt </a:t>
            </a:r>
            <a:r>
              <a:rPr lang="en-GB" dirty="0" err="1" smtClean="0">
                <a:solidFill>
                  <a:schemeClr val="accent3">
                    <a:lumMod val="50000"/>
                  </a:schemeClr>
                </a:solidFill>
              </a:rPr>
              <a:t>bibliotek</a:t>
            </a:r>
            <a:endParaRPr lang="en-GB" dirty="0" smtClean="0">
              <a:solidFill>
                <a:schemeClr val="accent3">
                  <a:lumMod val="50000"/>
                </a:schemeClr>
              </a:solidFill>
            </a:endParaRPr>
          </a:p>
        </p:txBody>
      </p:sp>
      <p:sp>
        <p:nvSpPr>
          <p:cNvPr id="22" name="Oval 21"/>
          <p:cNvSpPr/>
          <p:nvPr/>
        </p:nvSpPr>
        <p:spPr>
          <a:xfrm>
            <a:off x="5312030" y="1771205"/>
            <a:ext cx="2500330" cy="1964545"/>
          </a:xfrm>
          <a:prstGeom prst="ellipse">
            <a:avLst/>
          </a:prstGeom>
          <a:ln w="15875">
            <a:solidFill>
              <a:schemeClr val="tx1"/>
            </a:solidFill>
          </a:ln>
        </p:spPr>
        <p:txBody>
          <a:bodyPr wrap="square" rtlCol="0" anchor="ctr">
            <a:noAutofit/>
          </a:bodyPr>
          <a:lstStyle/>
          <a:p>
            <a:pPr algn="ctr"/>
            <a:endParaRPr lang="nb-NO" sz="1200" dirty="0" smtClean="0">
              <a:solidFill>
                <a:schemeClr val="tx1"/>
              </a:solidFill>
            </a:endParaRPr>
          </a:p>
        </p:txBody>
      </p:sp>
      <p:sp>
        <p:nvSpPr>
          <p:cNvPr id="32" name="Rectangle 31"/>
          <p:cNvSpPr/>
          <p:nvPr/>
        </p:nvSpPr>
        <p:spPr>
          <a:xfrm>
            <a:off x="428596" y="997294"/>
            <a:ext cx="3357586" cy="369332"/>
          </a:xfrm>
          <a:prstGeom prst="rect">
            <a:avLst/>
          </a:prstGeom>
        </p:spPr>
        <p:txBody>
          <a:bodyPr wrap="square">
            <a:spAutoFit/>
          </a:bodyPr>
          <a:lstStyle/>
          <a:p>
            <a:pPr algn="ctr"/>
            <a:r>
              <a:rPr lang="nb-NO" dirty="0">
                <a:solidFill>
                  <a:schemeClr val="tx1"/>
                </a:solidFill>
              </a:rPr>
              <a:t>360° </a:t>
            </a:r>
            <a:endParaRPr lang="en-GB" dirty="0" smtClean="0">
              <a:solidFill>
                <a:schemeClr val="tx1"/>
              </a:solidFill>
            </a:endParaRPr>
          </a:p>
        </p:txBody>
      </p:sp>
      <p:pic>
        <p:nvPicPr>
          <p:cNvPr id="4099" name="Picture 3" descr="C:\Documents and Settings\hilde.jenssen\Desktop\ikoner til presentasjoner\file.png"/>
          <p:cNvPicPr>
            <a:picLocks noChangeAspect="1" noChangeArrowheads="1"/>
          </p:cNvPicPr>
          <p:nvPr/>
        </p:nvPicPr>
        <p:blipFill>
          <a:blip r:embed="rId3"/>
          <a:srcRect/>
          <a:stretch>
            <a:fillRect/>
          </a:stretch>
        </p:blipFill>
        <p:spPr bwMode="auto">
          <a:xfrm>
            <a:off x="928662" y="2842775"/>
            <a:ext cx="428628" cy="408888"/>
          </a:xfrm>
          <a:prstGeom prst="rect">
            <a:avLst/>
          </a:prstGeom>
          <a:noFill/>
        </p:spPr>
      </p:pic>
      <p:pic>
        <p:nvPicPr>
          <p:cNvPr id="33" name="Picture 3" descr="C:\Documents and Settings\hilde.jenssen\Desktop\ikoner til presentasjoner\file.png"/>
          <p:cNvPicPr>
            <a:picLocks noChangeAspect="1" noChangeArrowheads="1"/>
          </p:cNvPicPr>
          <p:nvPr/>
        </p:nvPicPr>
        <p:blipFill>
          <a:blip r:embed="rId3"/>
          <a:srcRect/>
          <a:stretch>
            <a:fillRect/>
          </a:stretch>
        </p:blipFill>
        <p:spPr bwMode="auto">
          <a:xfrm>
            <a:off x="1000100" y="2306990"/>
            <a:ext cx="428628" cy="408888"/>
          </a:xfrm>
          <a:prstGeom prst="rect">
            <a:avLst/>
          </a:prstGeom>
          <a:noFill/>
        </p:spPr>
      </p:pic>
      <p:pic>
        <p:nvPicPr>
          <p:cNvPr id="34" name="Picture 3" descr="C:\Documents and Settings\hilde.jenssen\Desktop\ikoner til presentasjoner\file.png"/>
          <p:cNvPicPr>
            <a:picLocks noChangeAspect="1" noChangeArrowheads="1"/>
          </p:cNvPicPr>
          <p:nvPr/>
        </p:nvPicPr>
        <p:blipFill>
          <a:blip r:embed="rId3"/>
          <a:srcRect/>
          <a:stretch>
            <a:fillRect/>
          </a:stretch>
        </p:blipFill>
        <p:spPr bwMode="auto">
          <a:xfrm>
            <a:off x="1357290" y="3378560"/>
            <a:ext cx="428628" cy="408888"/>
          </a:xfrm>
          <a:prstGeom prst="rect">
            <a:avLst/>
          </a:prstGeom>
          <a:noFill/>
        </p:spPr>
      </p:pic>
      <p:pic>
        <p:nvPicPr>
          <p:cNvPr id="38" name="Picture 3" descr="C:\Documents and Settings\hilde.jenssen\Desktop\ikoner til presentasjoner\file.png"/>
          <p:cNvPicPr>
            <a:picLocks noChangeAspect="1" noChangeArrowheads="1"/>
          </p:cNvPicPr>
          <p:nvPr/>
        </p:nvPicPr>
        <p:blipFill>
          <a:blip r:embed="rId3"/>
          <a:srcRect/>
          <a:stretch>
            <a:fillRect/>
          </a:stretch>
        </p:blipFill>
        <p:spPr bwMode="auto">
          <a:xfrm>
            <a:off x="2214546" y="3199965"/>
            <a:ext cx="428628" cy="408888"/>
          </a:xfrm>
          <a:prstGeom prst="rect">
            <a:avLst/>
          </a:prstGeom>
          <a:noFill/>
        </p:spPr>
      </p:pic>
      <p:pic>
        <p:nvPicPr>
          <p:cNvPr id="41" name="Picture 3" descr="C:\Documents and Settings\hilde.jenssen\Desktop\ikoner til presentasjoner\file.png"/>
          <p:cNvPicPr>
            <a:picLocks noChangeAspect="1" noChangeArrowheads="1"/>
          </p:cNvPicPr>
          <p:nvPr/>
        </p:nvPicPr>
        <p:blipFill>
          <a:blip r:embed="rId3"/>
          <a:srcRect/>
          <a:stretch>
            <a:fillRect/>
          </a:stretch>
        </p:blipFill>
        <p:spPr bwMode="auto">
          <a:xfrm>
            <a:off x="2857488" y="2485585"/>
            <a:ext cx="428628" cy="408888"/>
          </a:xfrm>
          <a:prstGeom prst="rect">
            <a:avLst/>
          </a:prstGeom>
          <a:noFill/>
        </p:spPr>
      </p:pic>
      <p:grpSp>
        <p:nvGrpSpPr>
          <p:cNvPr id="2" name="Group 1"/>
          <p:cNvGrpSpPr/>
          <p:nvPr/>
        </p:nvGrpSpPr>
        <p:grpSpPr>
          <a:xfrm>
            <a:off x="3428991" y="2779327"/>
            <a:ext cx="2016224" cy="578343"/>
            <a:chOff x="3428991" y="4067242"/>
            <a:chExt cx="2016224" cy="694012"/>
          </a:xfrm>
        </p:grpSpPr>
        <p:sp>
          <p:nvSpPr>
            <p:cNvPr id="52" name="TextBox 51"/>
            <p:cNvSpPr txBox="1"/>
            <p:nvPr/>
          </p:nvSpPr>
          <p:spPr>
            <a:xfrm>
              <a:off x="3428991" y="4067242"/>
              <a:ext cx="2016224" cy="642942"/>
            </a:xfrm>
            <a:prstGeom prst="rect">
              <a:avLst/>
            </a:prstGeom>
            <a:noFill/>
          </p:spPr>
          <p:txBody>
            <a:bodyPr wrap="square" lIns="72000" rIns="72000" rtlCol="0" anchor="ctr">
              <a:noAutofit/>
            </a:bodyPr>
            <a:lstStyle/>
            <a:p>
              <a:pPr marL="180975" indent="-180975">
                <a:buClr>
                  <a:srgbClr val="C00000"/>
                </a:buClr>
                <a:buFont typeface="Wingdings" pitchFamily="2" charset="2"/>
                <a:buNone/>
              </a:pPr>
              <a:r>
                <a:rPr lang="nb-NO" dirty="0" smtClean="0">
                  <a:solidFill>
                    <a:schemeClr val="tx1"/>
                  </a:solidFill>
                </a:rPr>
                <a:t>Send til Bibliotek</a:t>
              </a:r>
            </a:p>
          </p:txBody>
        </p:sp>
        <p:cxnSp>
          <p:nvCxnSpPr>
            <p:cNvPr id="54" name="Straight Arrow Connector 53"/>
            <p:cNvCxnSpPr/>
            <p:nvPr/>
          </p:nvCxnSpPr>
          <p:spPr bwMode="auto">
            <a:xfrm>
              <a:off x="3749444" y="4759666"/>
              <a:ext cx="1224000" cy="1588"/>
            </a:xfrm>
            <a:prstGeom prst="straightConnector1">
              <a:avLst/>
            </a:prstGeom>
            <a:noFill/>
            <a:ln w="19050" cap="flat" cmpd="sng" algn="ctr">
              <a:solidFill>
                <a:schemeClr val="tx1"/>
              </a:solidFill>
              <a:prstDash val="lgDash"/>
              <a:round/>
              <a:headEnd type="none" w="med" len="med"/>
              <a:tailEnd type="arrow"/>
            </a:ln>
            <a:effectLst/>
          </p:spPr>
        </p:cxnSp>
      </p:grpSp>
      <p:pic>
        <p:nvPicPr>
          <p:cNvPr id="58" name="Picture 3" descr="C:\Documents and Settings\hilde.jenssen\Desktop\ikoner til presentasjoner\file.png"/>
          <p:cNvPicPr>
            <a:picLocks noChangeAspect="1" noChangeArrowheads="1"/>
          </p:cNvPicPr>
          <p:nvPr/>
        </p:nvPicPr>
        <p:blipFill>
          <a:blip r:embed="rId3"/>
          <a:srcRect/>
          <a:stretch>
            <a:fillRect/>
          </a:stretch>
        </p:blipFill>
        <p:spPr bwMode="auto">
          <a:xfrm>
            <a:off x="5740658" y="2306990"/>
            <a:ext cx="428628" cy="408888"/>
          </a:xfrm>
          <a:prstGeom prst="rect">
            <a:avLst/>
          </a:prstGeom>
          <a:noFill/>
        </p:spPr>
      </p:pic>
      <p:pic>
        <p:nvPicPr>
          <p:cNvPr id="59" name="Picture 3" descr="C:\Documents and Settings\hilde.jenssen\Desktop\ikoner til presentasjoner\file.png"/>
          <p:cNvPicPr>
            <a:picLocks noChangeAspect="1" noChangeArrowheads="1"/>
          </p:cNvPicPr>
          <p:nvPr/>
        </p:nvPicPr>
        <p:blipFill>
          <a:blip r:embed="rId3"/>
          <a:srcRect/>
          <a:stretch>
            <a:fillRect/>
          </a:stretch>
        </p:blipFill>
        <p:spPr bwMode="auto">
          <a:xfrm>
            <a:off x="6669352" y="2306990"/>
            <a:ext cx="428628" cy="408888"/>
          </a:xfrm>
          <a:prstGeom prst="rect">
            <a:avLst/>
          </a:prstGeom>
          <a:noFill/>
        </p:spPr>
      </p:pic>
      <p:pic>
        <p:nvPicPr>
          <p:cNvPr id="62" name="Picture 3" descr="C:\Documents and Settings\hilde.jenssen\Desktop\ikoner til presentasjoner\file.png"/>
          <p:cNvPicPr>
            <a:picLocks noChangeAspect="1" noChangeArrowheads="1"/>
          </p:cNvPicPr>
          <p:nvPr/>
        </p:nvPicPr>
        <p:blipFill>
          <a:blip r:embed="rId3"/>
          <a:srcRect/>
          <a:stretch>
            <a:fillRect/>
          </a:stretch>
        </p:blipFill>
        <p:spPr bwMode="auto">
          <a:xfrm>
            <a:off x="7026542" y="2842775"/>
            <a:ext cx="428628" cy="408888"/>
          </a:xfrm>
          <a:prstGeom prst="rect">
            <a:avLst/>
          </a:prstGeom>
          <a:noFill/>
        </p:spPr>
      </p:pic>
      <p:pic>
        <p:nvPicPr>
          <p:cNvPr id="24" name="Fil som skal ligge igjen" descr="C:\Documents and Settings\hilde.jenssen\Desktop\ikoner til presentasjoner\file.png"/>
          <p:cNvPicPr>
            <a:picLocks noChangeAspect="1" noChangeArrowheads="1"/>
          </p:cNvPicPr>
          <p:nvPr/>
        </p:nvPicPr>
        <p:blipFill>
          <a:blip r:embed="rId3"/>
          <a:srcRect/>
          <a:stretch>
            <a:fillRect/>
          </a:stretch>
        </p:blipFill>
        <p:spPr bwMode="auto">
          <a:xfrm>
            <a:off x="2214546" y="2961447"/>
            <a:ext cx="928694" cy="885925"/>
          </a:xfrm>
          <a:prstGeom prst="rect">
            <a:avLst/>
          </a:prstGeom>
          <a:noFill/>
        </p:spPr>
      </p:pic>
      <p:pic>
        <p:nvPicPr>
          <p:cNvPr id="4101" name="Picture 5" descr="C:\Documents and Settings\hilde.jenssen\Desktop\ikoner til presentasjoner\file.png"/>
          <p:cNvPicPr>
            <a:picLocks noChangeAspect="1" noChangeArrowheads="1"/>
          </p:cNvPicPr>
          <p:nvPr/>
        </p:nvPicPr>
        <p:blipFill>
          <a:blip r:embed="rId3"/>
          <a:srcRect/>
          <a:stretch>
            <a:fillRect/>
          </a:stretch>
        </p:blipFill>
        <p:spPr bwMode="auto">
          <a:xfrm>
            <a:off x="2195736" y="2961447"/>
            <a:ext cx="928694" cy="885925"/>
          </a:xfrm>
          <a:prstGeom prst="rect">
            <a:avLst/>
          </a:prstGeom>
          <a:noFill/>
        </p:spPr>
      </p:pic>
      <p:grpSp>
        <p:nvGrpSpPr>
          <p:cNvPr id="8" name="Group 7"/>
          <p:cNvGrpSpPr/>
          <p:nvPr/>
        </p:nvGrpSpPr>
        <p:grpSpPr>
          <a:xfrm>
            <a:off x="3032418" y="3358953"/>
            <a:ext cx="2922555" cy="1709373"/>
            <a:chOff x="3071802" y="4221088"/>
            <a:chExt cx="2922555" cy="2051248"/>
          </a:xfrm>
        </p:grpSpPr>
        <p:cxnSp>
          <p:nvCxnSpPr>
            <p:cNvPr id="29" name="Straight Arrow Connector 28"/>
            <p:cNvCxnSpPr/>
            <p:nvPr/>
          </p:nvCxnSpPr>
          <p:spPr bwMode="auto">
            <a:xfrm flipH="1">
              <a:off x="3071802" y="4221088"/>
              <a:ext cx="2883170" cy="1080120"/>
            </a:xfrm>
            <a:prstGeom prst="straightConnector1">
              <a:avLst/>
            </a:prstGeom>
            <a:noFill/>
            <a:ln w="19050" cap="flat" cmpd="sng" algn="ctr">
              <a:solidFill>
                <a:schemeClr val="tx1"/>
              </a:solidFill>
              <a:prstDash val="lgDash"/>
              <a:round/>
              <a:headEnd type="none" w="med" len="med"/>
              <a:tailEnd type="arrow"/>
            </a:ln>
            <a:effectLst/>
          </p:spPr>
        </p:cxnSp>
        <p:sp>
          <p:nvSpPr>
            <p:cNvPr id="7" name="Rectangle 6"/>
            <p:cNvSpPr/>
            <p:nvPr/>
          </p:nvSpPr>
          <p:spPr>
            <a:xfrm rot="20338746">
              <a:off x="3754790" y="4616952"/>
              <a:ext cx="1791516" cy="443198"/>
            </a:xfrm>
            <a:prstGeom prst="rect">
              <a:avLst/>
            </a:prstGeom>
          </p:spPr>
          <p:txBody>
            <a:bodyPr wrap="none">
              <a:spAutoFit/>
            </a:bodyPr>
            <a:lstStyle/>
            <a:p>
              <a:pPr marL="180975" indent="-180975">
                <a:buClr>
                  <a:srgbClr val="C00000"/>
                </a:buClr>
                <a:buFont typeface="Wingdings" pitchFamily="2" charset="2"/>
                <a:buNone/>
              </a:pPr>
              <a:r>
                <a:rPr lang="nb-NO" dirty="0" smtClean="0">
                  <a:solidFill>
                    <a:schemeClr val="tx1"/>
                  </a:solidFill>
                </a:rPr>
                <a:t>Alt A: Ny versjon</a:t>
              </a:r>
              <a:endParaRPr lang="nb-NO" dirty="0">
                <a:solidFill>
                  <a:schemeClr val="tx1"/>
                </a:solidFill>
              </a:endParaRPr>
            </a:p>
          </p:txBody>
        </p:sp>
        <p:cxnSp>
          <p:nvCxnSpPr>
            <p:cNvPr id="35" name="Straight Arrow Connector 34"/>
            <p:cNvCxnSpPr/>
            <p:nvPr/>
          </p:nvCxnSpPr>
          <p:spPr bwMode="auto">
            <a:xfrm flipH="1">
              <a:off x="3111186" y="4683743"/>
              <a:ext cx="2883170" cy="1080120"/>
            </a:xfrm>
            <a:prstGeom prst="straightConnector1">
              <a:avLst/>
            </a:prstGeom>
            <a:noFill/>
            <a:ln w="19050" cap="flat" cmpd="sng" algn="ctr">
              <a:solidFill>
                <a:schemeClr val="tx1"/>
              </a:solidFill>
              <a:prstDash val="lgDash"/>
              <a:round/>
              <a:headEnd type="none" w="med" len="med"/>
              <a:tailEnd type="arrow"/>
            </a:ln>
            <a:effectLst/>
          </p:spPr>
        </p:cxnSp>
        <p:sp>
          <p:nvSpPr>
            <p:cNvPr id="36" name="Rectangle 35"/>
            <p:cNvSpPr/>
            <p:nvPr/>
          </p:nvSpPr>
          <p:spPr>
            <a:xfrm rot="20338746">
              <a:off x="3589314" y="5079608"/>
              <a:ext cx="2201244" cy="443198"/>
            </a:xfrm>
            <a:prstGeom prst="rect">
              <a:avLst/>
            </a:prstGeom>
          </p:spPr>
          <p:txBody>
            <a:bodyPr wrap="none">
              <a:spAutoFit/>
            </a:bodyPr>
            <a:lstStyle/>
            <a:p>
              <a:pPr marL="180975" indent="-180975">
                <a:buClr>
                  <a:srgbClr val="C00000"/>
                </a:buClr>
                <a:buFont typeface="Wingdings" pitchFamily="2" charset="2"/>
                <a:buNone/>
              </a:pPr>
              <a:r>
                <a:rPr lang="nb-NO" dirty="0" smtClean="0">
                  <a:solidFill>
                    <a:schemeClr val="tx1"/>
                  </a:solidFill>
                </a:rPr>
                <a:t>Alt B: Nytt dokument</a:t>
              </a:r>
              <a:endParaRPr lang="nb-NO" dirty="0">
                <a:solidFill>
                  <a:schemeClr val="tx1"/>
                </a:solidFill>
              </a:endParaRPr>
            </a:p>
          </p:txBody>
        </p:sp>
        <p:cxnSp>
          <p:nvCxnSpPr>
            <p:cNvPr id="37" name="Straight Arrow Connector 36"/>
            <p:cNvCxnSpPr/>
            <p:nvPr/>
          </p:nvCxnSpPr>
          <p:spPr bwMode="auto">
            <a:xfrm flipH="1">
              <a:off x="3111187" y="5192216"/>
              <a:ext cx="2883170" cy="1080120"/>
            </a:xfrm>
            <a:prstGeom prst="straightConnector1">
              <a:avLst/>
            </a:prstGeom>
            <a:noFill/>
            <a:ln w="19050" cap="flat" cmpd="sng" algn="ctr">
              <a:solidFill>
                <a:schemeClr val="tx1"/>
              </a:solidFill>
              <a:prstDash val="lgDash"/>
              <a:round/>
              <a:headEnd type="none" w="med" len="med"/>
              <a:tailEnd type="arrow"/>
            </a:ln>
            <a:effectLst/>
          </p:spPr>
        </p:cxnSp>
        <p:sp>
          <p:nvSpPr>
            <p:cNvPr id="39" name="Rectangle 38"/>
            <p:cNvSpPr/>
            <p:nvPr/>
          </p:nvSpPr>
          <p:spPr>
            <a:xfrm rot="20338746">
              <a:off x="3684693" y="5588080"/>
              <a:ext cx="2010487" cy="443198"/>
            </a:xfrm>
            <a:prstGeom prst="rect">
              <a:avLst/>
            </a:prstGeom>
          </p:spPr>
          <p:txBody>
            <a:bodyPr wrap="none">
              <a:spAutoFit/>
            </a:bodyPr>
            <a:lstStyle/>
            <a:p>
              <a:pPr marL="180975" indent="-180975">
                <a:buClr>
                  <a:srgbClr val="C00000"/>
                </a:buClr>
                <a:buFont typeface="Wingdings" pitchFamily="2" charset="2"/>
                <a:buNone/>
              </a:pPr>
              <a:r>
                <a:rPr lang="nb-NO" dirty="0" smtClean="0">
                  <a:solidFill>
                    <a:schemeClr val="tx1"/>
                  </a:solidFill>
                </a:rPr>
                <a:t>Alt C: Nytt vedlegg</a:t>
              </a:r>
              <a:endParaRPr lang="nb-NO" dirty="0">
                <a:solidFill>
                  <a:schemeClr val="tx1"/>
                </a:solidFill>
              </a:endParaRPr>
            </a:p>
          </p:txBody>
        </p:sp>
      </p:grpSp>
      <p:sp>
        <p:nvSpPr>
          <p:cNvPr id="3" name="TextBox 2"/>
          <p:cNvSpPr txBox="1"/>
          <p:nvPr/>
        </p:nvSpPr>
        <p:spPr>
          <a:xfrm>
            <a:off x="5659672" y="2832398"/>
            <a:ext cx="914400" cy="762000"/>
          </a:xfrm>
          <a:prstGeom prst="rect">
            <a:avLst/>
          </a:prstGeom>
          <a:noFill/>
        </p:spPr>
        <p:txBody>
          <a:bodyPr wrap="none" lIns="72000" rIns="72000" rtlCol="0" anchor="ctr">
            <a:noAutofit/>
          </a:bodyPr>
          <a:lstStyle/>
          <a:p>
            <a:pPr marL="180975" indent="-180975">
              <a:buClr>
                <a:srgbClr val="C00000"/>
              </a:buClr>
              <a:buFont typeface="Wingdings" pitchFamily="2" charset="2"/>
              <a:buNone/>
            </a:pPr>
            <a:r>
              <a:rPr lang="nb-NO" sz="1100" dirty="0" smtClean="0"/>
              <a:t>Bla </a:t>
            </a:r>
            <a:r>
              <a:rPr lang="nb-NO" sz="1100" dirty="0" err="1" smtClean="0"/>
              <a:t>bla</a:t>
            </a:r>
            <a:r>
              <a:rPr lang="nb-NO" sz="1100" dirty="0" smtClean="0"/>
              <a:t> </a:t>
            </a:r>
            <a:r>
              <a:rPr lang="nb-NO" sz="1100" dirty="0" err="1" smtClean="0"/>
              <a:t>bla</a:t>
            </a:r>
            <a:endParaRPr lang="nb-NO" sz="1100" dirty="0" smtClean="0"/>
          </a:p>
        </p:txBody>
      </p:sp>
    </p:spTree>
    <p:extLst>
      <p:ext uri="{BB962C8B-B14F-4D97-AF65-F5344CB8AC3E}">
        <p14:creationId xmlns:p14="http://schemas.microsoft.com/office/powerpoint/2010/main" val="25279138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1.38889E-6 4.87512E-6 L 0.36667 -0.00278 " pathEditMode="relative" rAng="0" ptsTypes="AA">
                                      <p:cBhvr>
                                        <p:cTn id="10" dur="2000" fill="hold"/>
                                        <p:tgtEl>
                                          <p:spTgt spid="4101"/>
                                        </p:tgtEl>
                                        <p:attrNameLst>
                                          <p:attrName>ppt_x</p:attrName>
                                          <p:attrName>ppt_y</p:attrName>
                                        </p:attrNameLst>
                                      </p:cBhvr>
                                      <p:rCtr x="18333" y="-139"/>
                                    </p:animMotion>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35" presetClass="path" presetSubtype="0" accel="50000" decel="50000" fill="hold" nodeType="clickEffect">
                                  <p:stCondLst>
                                    <p:cond delay="0"/>
                                  </p:stCondLst>
                                  <p:childTnLst>
                                    <p:animMotion origin="layout" path="M 0.36667 -0.00277 L 0.01233 0.10384 " pathEditMode="relative" rAng="0" ptsTypes="AA">
                                      <p:cBhvr>
                                        <p:cTn id="23" dur="2000" fill="hold"/>
                                        <p:tgtEl>
                                          <p:spTgt spid="4101"/>
                                        </p:tgtEl>
                                        <p:attrNameLst>
                                          <p:attrName>ppt_x</p:attrName>
                                          <p:attrName>ppt_y</p:attrName>
                                        </p:attrNameLst>
                                      </p:cBhvr>
                                      <p:rCtr x="-17726" y="5319"/>
                                    </p:animMotion>
                                  </p:childTnLst>
                                </p:cTn>
                              </p:par>
                              <p:par>
                                <p:cTn id="24" presetID="35" presetClass="path" presetSubtype="0" accel="50000" decel="50000" fill="hold" grpId="1" nodeType="withEffect">
                                  <p:stCondLst>
                                    <p:cond delay="0"/>
                                  </p:stCondLst>
                                  <p:childTnLst>
                                    <p:animMotion origin="layout" path="M -0.01145 0.03055 L -0.36579 0.13727 " pathEditMode="relative" rAng="0" ptsTypes="AA">
                                      <p:cBhvr>
                                        <p:cTn id="25" dur="2000" fill="hold"/>
                                        <p:tgtEl>
                                          <p:spTgt spid="3"/>
                                        </p:tgtEl>
                                        <p:attrNameLst>
                                          <p:attrName>ppt_x</p:attrName>
                                          <p:attrName>ppt_y</p:attrName>
                                        </p:attrNameLst>
                                      </p:cBhvr>
                                      <p:rCtr x="-17726" y="5324"/>
                                    </p:animMotion>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7544" y="203921"/>
            <a:ext cx="8424935" cy="589469"/>
          </a:xfrm>
        </p:spPr>
        <p:txBody>
          <a:bodyPr/>
          <a:lstStyle/>
          <a:p>
            <a:r>
              <a:rPr lang="nb-NO" dirty="0" smtClean="0">
                <a:latin typeface="+mj-lt"/>
              </a:rPr>
              <a:t>Aktiviteter - </a:t>
            </a:r>
            <a:r>
              <a:rPr lang="da-DK" dirty="0" smtClean="0">
                <a:latin typeface="+mj-lt"/>
              </a:rPr>
              <a:t>Samlebegrep for flere funksjoner i 360</a:t>
            </a:r>
            <a:endParaRPr lang="nb-NO" dirty="0" smtClean="0">
              <a:latin typeface="+mj-lt"/>
            </a:endParaRPr>
          </a:p>
        </p:txBody>
      </p:sp>
      <p:sp>
        <p:nvSpPr>
          <p:cNvPr id="3" name="Content Placeholder 2"/>
          <p:cNvSpPr>
            <a:spLocks noGrp="1"/>
          </p:cNvSpPr>
          <p:nvPr>
            <p:ph idx="10"/>
          </p:nvPr>
        </p:nvSpPr>
        <p:spPr>
          <a:prstGeom prst="rect">
            <a:avLst/>
          </a:prstGeom>
        </p:spPr>
        <p:txBody>
          <a:bodyPr/>
          <a:lstStyle/>
          <a:p>
            <a:pPr lvl="0"/>
            <a:r>
              <a:rPr lang="da-DK" sz="1600" dirty="0" smtClean="0"/>
              <a:t>Henvendelse</a:t>
            </a:r>
          </a:p>
          <a:p>
            <a:pPr lvl="1"/>
            <a:r>
              <a:rPr lang="da-DK" dirty="0" smtClean="0"/>
              <a:t>En henvendelse kan feks være en telefonsamtale til sak eller kontakt</a:t>
            </a:r>
          </a:p>
          <a:p>
            <a:r>
              <a:rPr lang="da-DK" sz="1600" dirty="0" smtClean="0"/>
              <a:t>Frist</a:t>
            </a:r>
          </a:p>
          <a:p>
            <a:pPr lvl="1"/>
            <a:r>
              <a:rPr lang="da-DK" dirty="0" smtClean="0"/>
              <a:t>Frister kan knyttes til alle elementer i 360</a:t>
            </a:r>
          </a:p>
          <a:p>
            <a:pPr lvl="1"/>
            <a:r>
              <a:rPr lang="da-DK" dirty="0" smtClean="0"/>
              <a:t>Egne webparter for Frist som kan legges på skrivebord</a:t>
            </a:r>
          </a:p>
          <a:p>
            <a:r>
              <a:rPr lang="da-DK" sz="1600" dirty="0" smtClean="0"/>
              <a:t>Andre typer aktiviteter: Sjekkliste, lagre avtaler fra Outlook. Andre typer aktiviteter kan finnes i tilknytning til tilleggsmoduler</a:t>
            </a:r>
          </a:p>
        </p:txBody>
      </p:sp>
      <p:sp>
        <p:nvSpPr>
          <p:cNvPr id="2" name="Content Placeholder 1"/>
          <p:cNvSpPr>
            <a:spLocks noGrp="1"/>
          </p:cNvSpPr>
          <p:nvPr>
            <p:ph sz="quarter" idx="11"/>
          </p:nvPr>
        </p:nvSpPr>
        <p:spPr/>
        <p:txBody>
          <a:bodyPr/>
          <a:lstStyle/>
          <a:p>
            <a:endParaRPr lang="nb-NO"/>
          </a:p>
        </p:txBody>
      </p:sp>
    </p:spTree>
    <p:extLst>
      <p:ext uri="{BB962C8B-B14F-4D97-AF65-F5344CB8AC3E}">
        <p14:creationId xmlns:p14="http://schemas.microsoft.com/office/powerpoint/2010/main" val="438175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AutoShape 4"/>
          <p:cNvSpPr>
            <a:spLocks noChangeArrowheads="1"/>
          </p:cNvSpPr>
          <p:nvPr/>
        </p:nvSpPr>
        <p:spPr bwMode="auto">
          <a:xfrm>
            <a:off x="785787" y="3157533"/>
            <a:ext cx="2643205" cy="2426237"/>
          </a:xfrm>
          <a:prstGeom prst="flowChartMagneticDisk">
            <a:avLst/>
          </a:prstGeom>
          <a:noFill/>
          <a:ln w="15875">
            <a:solidFill>
              <a:schemeClr val="tx1"/>
            </a:solidFill>
            <a:round/>
            <a:headEnd/>
            <a:tailEnd/>
          </a:ln>
          <a:effectLst/>
        </p:spPr>
        <p:txBody>
          <a:bodyPr wrap="none" anchor="ctr"/>
          <a:lstStyle/>
          <a:p>
            <a:pPr algn="ctr"/>
            <a:endParaRPr lang="en-GB" dirty="0">
              <a:solidFill>
                <a:schemeClr val="tx1"/>
              </a:solidFill>
              <a:latin typeface="+mj-lt"/>
            </a:endParaRPr>
          </a:p>
        </p:txBody>
      </p:sp>
      <p:sp>
        <p:nvSpPr>
          <p:cNvPr id="113666" name="Rectangle 2"/>
          <p:cNvSpPr>
            <a:spLocks noGrp="1" noChangeArrowheads="1"/>
          </p:cNvSpPr>
          <p:nvPr>
            <p:ph type="title"/>
          </p:nvPr>
        </p:nvSpPr>
        <p:spPr/>
        <p:txBody>
          <a:bodyPr/>
          <a:lstStyle/>
          <a:p>
            <a:r>
              <a:rPr lang="nb-NO" dirty="0" smtClean="0">
                <a:latin typeface="+mj-lt"/>
              </a:rPr>
              <a:t>Importere filer fra PC til «Mitt bibliotek»</a:t>
            </a:r>
            <a:endParaRPr lang="nb-NO" dirty="0">
              <a:latin typeface="+mj-lt"/>
            </a:endParaRPr>
          </a:p>
        </p:txBody>
      </p:sp>
      <p:sp>
        <p:nvSpPr>
          <p:cNvPr id="113670" name="Text Box 6"/>
          <p:cNvSpPr txBox="1">
            <a:spLocks noChangeArrowheads="1"/>
          </p:cNvSpPr>
          <p:nvPr/>
        </p:nvSpPr>
        <p:spPr bwMode="auto">
          <a:xfrm>
            <a:off x="5802211" y="1392014"/>
            <a:ext cx="1447832" cy="369332"/>
          </a:xfrm>
          <a:prstGeom prst="rect">
            <a:avLst/>
          </a:prstGeom>
          <a:noFill/>
          <a:ln w="9525">
            <a:noFill/>
            <a:miter lim="800000"/>
            <a:headEnd/>
            <a:tailEnd/>
          </a:ln>
          <a:effectLst/>
        </p:spPr>
        <p:txBody>
          <a:bodyPr wrap="none">
            <a:spAutoFit/>
          </a:bodyPr>
          <a:lstStyle/>
          <a:p>
            <a:r>
              <a:rPr lang="en-GB" dirty="0" smtClean="0">
                <a:solidFill>
                  <a:schemeClr val="accent3">
                    <a:lumMod val="50000"/>
                  </a:schemeClr>
                </a:solidFill>
                <a:latin typeface="+mj-lt"/>
              </a:rPr>
              <a:t>Mitt </a:t>
            </a:r>
            <a:r>
              <a:rPr lang="en-GB" dirty="0" err="1" smtClean="0">
                <a:solidFill>
                  <a:schemeClr val="accent3">
                    <a:lumMod val="50000"/>
                  </a:schemeClr>
                </a:solidFill>
                <a:latin typeface="+mj-lt"/>
              </a:rPr>
              <a:t>bibliotek</a:t>
            </a:r>
            <a:endParaRPr lang="en-GB" dirty="0" smtClean="0">
              <a:solidFill>
                <a:schemeClr val="accent3">
                  <a:lumMod val="50000"/>
                </a:schemeClr>
              </a:solidFill>
              <a:latin typeface="+mj-lt"/>
            </a:endParaRPr>
          </a:p>
        </p:txBody>
      </p:sp>
      <p:sp>
        <p:nvSpPr>
          <p:cNvPr id="22" name="Oval 21"/>
          <p:cNvSpPr/>
          <p:nvPr/>
        </p:nvSpPr>
        <p:spPr>
          <a:xfrm>
            <a:off x="5312030" y="1771205"/>
            <a:ext cx="2500330" cy="1964545"/>
          </a:xfrm>
          <a:prstGeom prst="ellipse">
            <a:avLst/>
          </a:prstGeom>
          <a:ln w="15875">
            <a:solidFill>
              <a:schemeClr val="tx1"/>
            </a:solidFill>
          </a:ln>
        </p:spPr>
        <p:txBody>
          <a:bodyPr wrap="square" rtlCol="0" anchor="ctr">
            <a:noAutofit/>
          </a:bodyPr>
          <a:lstStyle/>
          <a:p>
            <a:pPr algn="ctr"/>
            <a:endParaRPr lang="nb-NO" sz="1200" dirty="0" smtClean="0">
              <a:solidFill>
                <a:schemeClr val="tx1"/>
              </a:solidFill>
              <a:latin typeface="+mj-lt"/>
            </a:endParaRPr>
          </a:p>
        </p:txBody>
      </p:sp>
      <p:sp>
        <p:nvSpPr>
          <p:cNvPr id="32" name="Rectangle 31"/>
          <p:cNvSpPr/>
          <p:nvPr/>
        </p:nvSpPr>
        <p:spPr>
          <a:xfrm>
            <a:off x="516943" y="3280256"/>
            <a:ext cx="3357586" cy="369332"/>
          </a:xfrm>
          <a:prstGeom prst="rect">
            <a:avLst/>
          </a:prstGeom>
        </p:spPr>
        <p:txBody>
          <a:bodyPr wrap="square">
            <a:spAutoFit/>
          </a:bodyPr>
          <a:lstStyle/>
          <a:p>
            <a:pPr algn="ctr"/>
            <a:r>
              <a:rPr lang="nb-NO" dirty="0">
                <a:solidFill>
                  <a:schemeClr val="tx1"/>
                </a:solidFill>
                <a:latin typeface="+mj-lt"/>
              </a:rPr>
              <a:t>360° </a:t>
            </a:r>
            <a:endParaRPr lang="en-GB" dirty="0" smtClean="0">
              <a:solidFill>
                <a:schemeClr val="tx1"/>
              </a:solidFill>
              <a:latin typeface="+mj-lt"/>
            </a:endParaRPr>
          </a:p>
        </p:txBody>
      </p:sp>
      <p:pic>
        <p:nvPicPr>
          <p:cNvPr id="4099" name="Picture 3" descr="C:\Documents and Settings\hilde.jenssen\Desktop\ikoner til presentasjoner\file.png"/>
          <p:cNvPicPr>
            <a:picLocks noChangeAspect="1" noChangeArrowheads="1"/>
          </p:cNvPicPr>
          <p:nvPr/>
        </p:nvPicPr>
        <p:blipFill>
          <a:blip r:embed="rId3"/>
          <a:srcRect/>
          <a:stretch>
            <a:fillRect/>
          </a:stretch>
        </p:blipFill>
        <p:spPr bwMode="auto">
          <a:xfrm>
            <a:off x="928662" y="4467230"/>
            <a:ext cx="428628" cy="408888"/>
          </a:xfrm>
          <a:prstGeom prst="rect">
            <a:avLst/>
          </a:prstGeom>
          <a:noFill/>
        </p:spPr>
      </p:pic>
      <p:pic>
        <p:nvPicPr>
          <p:cNvPr id="33" name="Picture 3" descr="C:\Documents and Settings\hilde.jenssen\Desktop\ikoner til presentasjoner\file.png"/>
          <p:cNvPicPr>
            <a:picLocks noChangeAspect="1" noChangeArrowheads="1"/>
          </p:cNvPicPr>
          <p:nvPr/>
        </p:nvPicPr>
        <p:blipFill>
          <a:blip r:embed="rId3"/>
          <a:srcRect/>
          <a:stretch>
            <a:fillRect/>
          </a:stretch>
        </p:blipFill>
        <p:spPr bwMode="auto">
          <a:xfrm>
            <a:off x="1000100" y="3931445"/>
            <a:ext cx="428628" cy="408888"/>
          </a:xfrm>
          <a:prstGeom prst="rect">
            <a:avLst/>
          </a:prstGeom>
          <a:noFill/>
        </p:spPr>
      </p:pic>
      <p:pic>
        <p:nvPicPr>
          <p:cNvPr id="34" name="Picture 3" descr="C:\Documents and Settings\hilde.jenssen\Desktop\ikoner til presentasjoner\file.png"/>
          <p:cNvPicPr>
            <a:picLocks noChangeAspect="1" noChangeArrowheads="1"/>
          </p:cNvPicPr>
          <p:nvPr/>
        </p:nvPicPr>
        <p:blipFill>
          <a:blip r:embed="rId3"/>
          <a:srcRect/>
          <a:stretch>
            <a:fillRect/>
          </a:stretch>
        </p:blipFill>
        <p:spPr bwMode="auto">
          <a:xfrm>
            <a:off x="1357290" y="5003015"/>
            <a:ext cx="428628" cy="408888"/>
          </a:xfrm>
          <a:prstGeom prst="rect">
            <a:avLst/>
          </a:prstGeom>
          <a:noFill/>
        </p:spPr>
      </p:pic>
      <p:pic>
        <p:nvPicPr>
          <p:cNvPr id="38" name="Picture 3" descr="C:\Documents and Settings\hilde.jenssen\Desktop\ikoner til presentasjoner\file.png"/>
          <p:cNvPicPr>
            <a:picLocks noChangeAspect="1" noChangeArrowheads="1"/>
          </p:cNvPicPr>
          <p:nvPr/>
        </p:nvPicPr>
        <p:blipFill>
          <a:blip r:embed="rId3"/>
          <a:srcRect/>
          <a:stretch>
            <a:fillRect/>
          </a:stretch>
        </p:blipFill>
        <p:spPr bwMode="auto">
          <a:xfrm>
            <a:off x="2214546" y="4824420"/>
            <a:ext cx="428628" cy="408888"/>
          </a:xfrm>
          <a:prstGeom prst="rect">
            <a:avLst/>
          </a:prstGeom>
          <a:noFill/>
        </p:spPr>
      </p:pic>
      <p:pic>
        <p:nvPicPr>
          <p:cNvPr id="41" name="Picture 3" descr="C:\Documents and Settings\hilde.jenssen\Desktop\ikoner til presentasjoner\file.png"/>
          <p:cNvPicPr>
            <a:picLocks noChangeAspect="1" noChangeArrowheads="1"/>
          </p:cNvPicPr>
          <p:nvPr/>
        </p:nvPicPr>
        <p:blipFill>
          <a:blip r:embed="rId3"/>
          <a:srcRect/>
          <a:stretch>
            <a:fillRect/>
          </a:stretch>
        </p:blipFill>
        <p:spPr bwMode="auto">
          <a:xfrm>
            <a:off x="2857488" y="4110040"/>
            <a:ext cx="428628" cy="408888"/>
          </a:xfrm>
          <a:prstGeom prst="rect">
            <a:avLst/>
          </a:prstGeom>
          <a:noFill/>
        </p:spPr>
      </p:pic>
      <p:grpSp>
        <p:nvGrpSpPr>
          <p:cNvPr id="2" name="Group 1"/>
          <p:cNvGrpSpPr/>
          <p:nvPr/>
        </p:nvGrpSpPr>
        <p:grpSpPr>
          <a:xfrm>
            <a:off x="3899363" y="1860330"/>
            <a:ext cx="2016224" cy="1044241"/>
            <a:chOff x="3661253" y="2831467"/>
            <a:chExt cx="2016224" cy="1253089"/>
          </a:xfrm>
        </p:grpSpPr>
        <p:sp>
          <p:nvSpPr>
            <p:cNvPr id="52" name="TextBox 51"/>
            <p:cNvSpPr txBox="1"/>
            <p:nvPr/>
          </p:nvSpPr>
          <p:spPr>
            <a:xfrm>
              <a:off x="3661253" y="2831467"/>
              <a:ext cx="2016224" cy="642942"/>
            </a:xfrm>
            <a:prstGeom prst="rect">
              <a:avLst/>
            </a:prstGeom>
            <a:noFill/>
          </p:spPr>
          <p:txBody>
            <a:bodyPr wrap="square" lIns="72000" rIns="72000" rtlCol="0" anchor="ctr">
              <a:noAutofit/>
            </a:bodyPr>
            <a:lstStyle/>
            <a:p>
              <a:pPr marL="180975" indent="-180975">
                <a:buClr>
                  <a:srgbClr val="C00000"/>
                </a:buClr>
                <a:buFont typeface="Wingdings" pitchFamily="2" charset="2"/>
                <a:buNone/>
              </a:pPr>
              <a:r>
                <a:rPr lang="nb-NO" dirty="0" smtClean="0">
                  <a:solidFill>
                    <a:schemeClr val="tx1"/>
                  </a:solidFill>
                  <a:latin typeface="+mj-lt"/>
                </a:rPr>
                <a:t>Last opp dokument</a:t>
              </a:r>
            </a:p>
          </p:txBody>
        </p:sp>
        <p:cxnSp>
          <p:nvCxnSpPr>
            <p:cNvPr id="54" name="Straight Arrow Connector 53"/>
            <p:cNvCxnSpPr/>
            <p:nvPr/>
          </p:nvCxnSpPr>
          <p:spPr bwMode="auto">
            <a:xfrm>
              <a:off x="3739131" y="3491723"/>
              <a:ext cx="1498808" cy="592833"/>
            </a:xfrm>
            <a:prstGeom prst="straightConnector1">
              <a:avLst/>
            </a:prstGeom>
            <a:noFill/>
            <a:ln w="19050" cap="flat" cmpd="sng" algn="ctr">
              <a:solidFill>
                <a:schemeClr val="tx1"/>
              </a:solidFill>
              <a:prstDash val="lgDash"/>
              <a:round/>
              <a:headEnd type="none" w="med" len="med"/>
              <a:tailEnd type="arrow"/>
            </a:ln>
            <a:effectLst/>
          </p:spPr>
        </p:cxnSp>
      </p:grpSp>
      <p:pic>
        <p:nvPicPr>
          <p:cNvPr id="58" name="Picture 3" descr="C:\Documents and Settings\hilde.jenssen\Desktop\ikoner til presentasjoner\file.png"/>
          <p:cNvPicPr>
            <a:picLocks noChangeAspect="1" noChangeArrowheads="1"/>
          </p:cNvPicPr>
          <p:nvPr/>
        </p:nvPicPr>
        <p:blipFill>
          <a:blip r:embed="rId3"/>
          <a:srcRect/>
          <a:stretch>
            <a:fillRect/>
          </a:stretch>
        </p:blipFill>
        <p:spPr bwMode="auto">
          <a:xfrm>
            <a:off x="5740658" y="2306990"/>
            <a:ext cx="428628" cy="408888"/>
          </a:xfrm>
          <a:prstGeom prst="rect">
            <a:avLst/>
          </a:prstGeom>
          <a:noFill/>
        </p:spPr>
      </p:pic>
      <p:pic>
        <p:nvPicPr>
          <p:cNvPr id="59" name="Picture 3" descr="C:\Documents and Settings\hilde.jenssen\Desktop\ikoner til presentasjoner\file.png"/>
          <p:cNvPicPr>
            <a:picLocks noChangeAspect="1" noChangeArrowheads="1"/>
          </p:cNvPicPr>
          <p:nvPr/>
        </p:nvPicPr>
        <p:blipFill>
          <a:blip r:embed="rId3"/>
          <a:srcRect/>
          <a:stretch>
            <a:fillRect/>
          </a:stretch>
        </p:blipFill>
        <p:spPr bwMode="auto">
          <a:xfrm>
            <a:off x="6669352" y="2306990"/>
            <a:ext cx="428628" cy="408888"/>
          </a:xfrm>
          <a:prstGeom prst="rect">
            <a:avLst/>
          </a:prstGeom>
          <a:noFill/>
        </p:spPr>
      </p:pic>
      <p:pic>
        <p:nvPicPr>
          <p:cNvPr id="62" name="Picture 3" descr="C:\Documents and Settings\hilde.jenssen\Desktop\ikoner til presentasjoner\file.png"/>
          <p:cNvPicPr>
            <a:picLocks noChangeAspect="1" noChangeArrowheads="1"/>
          </p:cNvPicPr>
          <p:nvPr/>
        </p:nvPicPr>
        <p:blipFill>
          <a:blip r:embed="rId3"/>
          <a:srcRect/>
          <a:stretch>
            <a:fillRect/>
          </a:stretch>
        </p:blipFill>
        <p:spPr bwMode="auto">
          <a:xfrm>
            <a:off x="7026542" y="2842775"/>
            <a:ext cx="428628" cy="408888"/>
          </a:xfrm>
          <a:prstGeom prst="rect">
            <a:avLst/>
          </a:prstGeom>
          <a:noFill/>
        </p:spPr>
      </p:pic>
      <p:pic>
        <p:nvPicPr>
          <p:cNvPr id="4101" name="Picture 5" descr="C:\Documents and Settings\hilde.jenssen\Desktop\ikoner til presentasjoner\file.png"/>
          <p:cNvPicPr>
            <a:picLocks noChangeAspect="1" noChangeArrowheads="1"/>
          </p:cNvPicPr>
          <p:nvPr/>
        </p:nvPicPr>
        <p:blipFill>
          <a:blip r:embed="rId3"/>
          <a:srcRect/>
          <a:stretch>
            <a:fillRect/>
          </a:stretch>
        </p:blipFill>
        <p:spPr bwMode="auto">
          <a:xfrm>
            <a:off x="2737298" y="1821458"/>
            <a:ext cx="928694" cy="885925"/>
          </a:xfrm>
          <a:prstGeom prst="rect">
            <a:avLst/>
          </a:prstGeom>
          <a:noFill/>
        </p:spPr>
      </p:pic>
      <p:grpSp>
        <p:nvGrpSpPr>
          <p:cNvPr id="8" name="Group 7"/>
          <p:cNvGrpSpPr/>
          <p:nvPr/>
        </p:nvGrpSpPr>
        <p:grpSpPr>
          <a:xfrm>
            <a:off x="3071802" y="3744499"/>
            <a:ext cx="2883171" cy="1323828"/>
            <a:chOff x="3111186" y="4683743"/>
            <a:chExt cx="2883171" cy="1588593"/>
          </a:xfrm>
        </p:grpSpPr>
        <p:cxnSp>
          <p:nvCxnSpPr>
            <p:cNvPr id="35" name="Straight Arrow Connector 34"/>
            <p:cNvCxnSpPr/>
            <p:nvPr/>
          </p:nvCxnSpPr>
          <p:spPr bwMode="auto">
            <a:xfrm flipH="1">
              <a:off x="3111186" y="4683743"/>
              <a:ext cx="2883170" cy="1080120"/>
            </a:xfrm>
            <a:prstGeom prst="straightConnector1">
              <a:avLst/>
            </a:prstGeom>
            <a:noFill/>
            <a:ln w="19050" cap="flat" cmpd="sng" algn="ctr">
              <a:solidFill>
                <a:schemeClr val="tx1"/>
              </a:solidFill>
              <a:prstDash val="lgDash"/>
              <a:round/>
              <a:headEnd type="none" w="med" len="med"/>
              <a:tailEnd type="arrow"/>
            </a:ln>
            <a:effectLst/>
          </p:spPr>
        </p:cxnSp>
        <p:sp>
          <p:nvSpPr>
            <p:cNvPr id="36" name="Rectangle 35"/>
            <p:cNvSpPr/>
            <p:nvPr/>
          </p:nvSpPr>
          <p:spPr>
            <a:xfrm rot="20338746">
              <a:off x="3578894" y="5079607"/>
              <a:ext cx="2222083" cy="443198"/>
            </a:xfrm>
            <a:prstGeom prst="rect">
              <a:avLst/>
            </a:prstGeom>
          </p:spPr>
          <p:txBody>
            <a:bodyPr wrap="none">
              <a:spAutoFit/>
            </a:bodyPr>
            <a:lstStyle/>
            <a:p>
              <a:pPr marL="180975" indent="-180975">
                <a:buClr>
                  <a:srgbClr val="C00000"/>
                </a:buClr>
                <a:buFont typeface="Wingdings" pitchFamily="2" charset="2"/>
                <a:buNone/>
              </a:pPr>
              <a:r>
                <a:rPr lang="nb-NO" dirty="0" smtClean="0">
                  <a:solidFill>
                    <a:schemeClr val="tx1"/>
                  </a:solidFill>
                  <a:latin typeface="+mj-lt"/>
                </a:rPr>
                <a:t>Alt A: Nytt dokument</a:t>
              </a:r>
              <a:endParaRPr lang="nb-NO" dirty="0">
                <a:solidFill>
                  <a:schemeClr val="tx1"/>
                </a:solidFill>
                <a:latin typeface="+mj-lt"/>
              </a:endParaRPr>
            </a:p>
          </p:txBody>
        </p:sp>
        <p:cxnSp>
          <p:nvCxnSpPr>
            <p:cNvPr id="37" name="Straight Arrow Connector 36"/>
            <p:cNvCxnSpPr/>
            <p:nvPr/>
          </p:nvCxnSpPr>
          <p:spPr bwMode="auto">
            <a:xfrm flipH="1">
              <a:off x="3111187" y="5192216"/>
              <a:ext cx="2883170" cy="1080120"/>
            </a:xfrm>
            <a:prstGeom prst="straightConnector1">
              <a:avLst/>
            </a:prstGeom>
            <a:noFill/>
            <a:ln w="19050" cap="flat" cmpd="sng" algn="ctr">
              <a:solidFill>
                <a:schemeClr val="tx1"/>
              </a:solidFill>
              <a:prstDash val="lgDash"/>
              <a:round/>
              <a:headEnd type="none" w="med" len="med"/>
              <a:tailEnd type="arrow"/>
            </a:ln>
            <a:effectLst/>
          </p:spPr>
        </p:cxnSp>
        <p:sp>
          <p:nvSpPr>
            <p:cNvPr id="39" name="Rectangle 38"/>
            <p:cNvSpPr/>
            <p:nvPr/>
          </p:nvSpPr>
          <p:spPr>
            <a:xfrm rot="20338746">
              <a:off x="3693510" y="5588081"/>
              <a:ext cx="1992853" cy="443198"/>
            </a:xfrm>
            <a:prstGeom prst="rect">
              <a:avLst/>
            </a:prstGeom>
          </p:spPr>
          <p:txBody>
            <a:bodyPr wrap="none">
              <a:spAutoFit/>
            </a:bodyPr>
            <a:lstStyle/>
            <a:p>
              <a:pPr marL="180975" indent="-180975">
                <a:buClr>
                  <a:srgbClr val="C00000"/>
                </a:buClr>
                <a:buFont typeface="Wingdings" pitchFamily="2" charset="2"/>
                <a:buNone/>
              </a:pPr>
              <a:r>
                <a:rPr lang="nb-NO" dirty="0" smtClean="0">
                  <a:solidFill>
                    <a:schemeClr val="tx1"/>
                  </a:solidFill>
                  <a:latin typeface="+mj-lt"/>
                </a:rPr>
                <a:t>Alt B: Nytt vedlegg</a:t>
              </a:r>
              <a:endParaRPr lang="nb-NO" dirty="0">
                <a:solidFill>
                  <a:schemeClr val="tx1"/>
                </a:solidFill>
                <a:latin typeface="+mj-lt"/>
              </a:endParaRPr>
            </a:p>
          </p:txBody>
        </p:sp>
      </p:grpSp>
      <p:sp>
        <p:nvSpPr>
          <p:cNvPr id="30" name="AutoShape 4"/>
          <p:cNvSpPr>
            <a:spLocks noChangeArrowheads="1"/>
          </p:cNvSpPr>
          <p:nvPr/>
        </p:nvSpPr>
        <p:spPr bwMode="auto">
          <a:xfrm>
            <a:off x="2164964" y="1242251"/>
            <a:ext cx="1385048" cy="1374274"/>
          </a:xfrm>
          <a:prstGeom prst="flowChartMagneticDisk">
            <a:avLst/>
          </a:prstGeom>
          <a:noFill/>
          <a:ln w="15875">
            <a:solidFill>
              <a:schemeClr val="tx1"/>
            </a:solidFill>
            <a:round/>
            <a:headEnd/>
            <a:tailEnd/>
          </a:ln>
          <a:effectLst/>
        </p:spPr>
        <p:txBody>
          <a:bodyPr wrap="none" anchor="ctr"/>
          <a:lstStyle/>
          <a:p>
            <a:pPr algn="ctr"/>
            <a:endParaRPr lang="en-GB" dirty="0">
              <a:solidFill>
                <a:schemeClr val="tx1"/>
              </a:solidFill>
              <a:latin typeface="+mj-lt"/>
            </a:endParaRPr>
          </a:p>
        </p:txBody>
      </p:sp>
      <p:sp>
        <p:nvSpPr>
          <p:cNvPr id="40" name="Rectangle 39"/>
          <p:cNvSpPr/>
          <p:nvPr/>
        </p:nvSpPr>
        <p:spPr>
          <a:xfrm>
            <a:off x="1252068" y="1264032"/>
            <a:ext cx="3357586" cy="369332"/>
          </a:xfrm>
          <a:prstGeom prst="rect">
            <a:avLst/>
          </a:prstGeom>
        </p:spPr>
        <p:txBody>
          <a:bodyPr wrap="square">
            <a:spAutoFit/>
          </a:bodyPr>
          <a:lstStyle/>
          <a:p>
            <a:pPr algn="ctr"/>
            <a:r>
              <a:rPr lang="nb-NO" dirty="0" smtClean="0">
                <a:solidFill>
                  <a:schemeClr val="tx1"/>
                </a:solidFill>
                <a:latin typeface="+mj-lt"/>
              </a:rPr>
              <a:t>PC</a:t>
            </a:r>
            <a:endParaRPr lang="en-GB" dirty="0" smtClean="0">
              <a:solidFill>
                <a:schemeClr val="tx1"/>
              </a:solidFill>
              <a:latin typeface="+mj-lt"/>
            </a:endParaRPr>
          </a:p>
        </p:txBody>
      </p:sp>
      <p:sp>
        <p:nvSpPr>
          <p:cNvPr id="26" name="TextBox 25"/>
          <p:cNvSpPr txBox="1"/>
          <p:nvPr/>
        </p:nvSpPr>
        <p:spPr>
          <a:xfrm>
            <a:off x="5508104" y="2719749"/>
            <a:ext cx="914400" cy="762000"/>
          </a:xfrm>
          <a:prstGeom prst="rect">
            <a:avLst/>
          </a:prstGeom>
          <a:noFill/>
        </p:spPr>
        <p:txBody>
          <a:bodyPr wrap="none" lIns="72000" rIns="72000" rtlCol="0" anchor="ctr">
            <a:noAutofit/>
          </a:bodyPr>
          <a:lstStyle/>
          <a:p>
            <a:pPr marL="180975" indent="-180975">
              <a:buClr>
                <a:srgbClr val="C00000"/>
              </a:buClr>
              <a:buFont typeface="Wingdings" pitchFamily="2" charset="2"/>
              <a:buNone/>
            </a:pPr>
            <a:r>
              <a:rPr lang="nb-NO" sz="1100" dirty="0" smtClean="0">
                <a:latin typeface="+mj-lt"/>
              </a:rPr>
              <a:t>Bla </a:t>
            </a:r>
            <a:r>
              <a:rPr lang="nb-NO" sz="1100" dirty="0" err="1" smtClean="0">
                <a:latin typeface="+mj-lt"/>
              </a:rPr>
              <a:t>bla</a:t>
            </a:r>
            <a:r>
              <a:rPr lang="nb-NO" sz="1100" dirty="0" smtClean="0">
                <a:latin typeface="+mj-lt"/>
              </a:rPr>
              <a:t> </a:t>
            </a:r>
            <a:r>
              <a:rPr lang="nb-NO" sz="1100" dirty="0" err="1" smtClean="0">
                <a:latin typeface="+mj-lt"/>
              </a:rPr>
              <a:t>bla</a:t>
            </a:r>
            <a:endParaRPr lang="nb-NO" sz="1100" dirty="0" smtClean="0">
              <a:latin typeface="+mj-lt"/>
            </a:endParaRPr>
          </a:p>
        </p:txBody>
      </p:sp>
    </p:spTree>
    <p:extLst>
      <p:ext uri="{BB962C8B-B14F-4D97-AF65-F5344CB8AC3E}">
        <p14:creationId xmlns:p14="http://schemas.microsoft.com/office/powerpoint/2010/main" val="39677579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4.72222E-6 1.85185E-6 L 0.29185 0.17708 " pathEditMode="relative" rAng="0" ptsTypes="AA">
                                      <p:cBhvr>
                                        <p:cTn id="10" dur="2000" fill="hold"/>
                                        <p:tgtEl>
                                          <p:spTgt spid="4101"/>
                                        </p:tgtEl>
                                        <p:attrNameLst>
                                          <p:attrName>ppt_x</p:attrName>
                                          <p:attrName>ppt_y</p:attrName>
                                        </p:attrNameLst>
                                      </p:cBhvr>
                                      <p:rCtr x="14583" y="8843"/>
                                    </p:animMotion>
                                  </p:childTnLst>
                                </p:cTn>
                              </p:par>
                            </p:childTnLst>
                          </p:cTn>
                        </p:par>
                        <p:par>
                          <p:cTn id="11" fill="hold">
                            <p:stCondLst>
                              <p:cond delay="2000"/>
                            </p:stCondLst>
                            <p:childTnLst>
                              <p:par>
                                <p:cTn id="12" presetID="1"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35" presetClass="path" presetSubtype="0" accel="50000" decel="50000" fill="hold" nodeType="clickEffect">
                                  <p:stCondLst>
                                    <p:cond delay="0"/>
                                  </p:stCondLst>
                                  <p:childTnLst>
                                    <p:animMotion origin="layout" path="M 0.29184 0.1875 L -0.0783 0.45023 " pathEditMode="relative" rAng="0" ptsTypes="AA">
                                      <p:cBhvr>
                                        <p:cTn id="21" dur="2000" fill="hold"/>
                                        <p:tgtEl>
                                          <p:spTgt spid="4101"/>
                                        </p:tgtEl>
                                        <p:attrNameLst>
                                          <p:attrName>ppt_x</p:attrName>
                                          <p:attrName>ppt_y</p:attrName>
                                        </p:attrNameLst>
                                      </p:cBhvr>
                                      <p:rCtr x="-18507" y="13125"/>
                                    </p:animMotion>
                                  </p:childTnLst>
                                </p:cTn>
                              </p:par>
                              <p:par>
                                <p:cTn id="22" presetID="35" presetClass="path" presetSubtype="0" accel="50000" decel="50000" fill="hold" grpId="1" nodeType="withEffect">
                                  <p:stCondLst>
                                    <p:cond delay="0"/>
                                  </p:stCondLst>
                                  <p:childTnLst>
                                    <p:animMotion origin="layout" path="M -0.01059 0.04144 L -0.38073 0.30417 " pathEditMode="relative" rAng="0" ptsTypes="AA">
                                      <p:cBhvr>
                                        <p:cTn id="23" dur="2000" fill="hold"/>
                                        <p:tgtEl>
                                          <p:spTgt spid="26"/>
                                        </p:tgtEl>
                                        <p:attrNameLst>
                                          <p:attrName>ppt_x</p:attrName>
                                          <p:attrName>ppt_y</p:attrName>
                                        </p:attrNameLst>
                                      </p:cBhvr>
                                      <p:rCtr x="-18507" y="13125"/>
                                    </p:animMotion>
                                  </p:childTnLst>
                                </p:cTn>
                              </p:par>
                              <p:par>
                                <p:cTn id="24" presetID="1" presetClass="entr" presetSubtype="0" fill="hold" grpId="0" nodeType="withEffect">
                                  <p:stCondLst>
                                    <p:cond delay="0"/>
                                  </p:stCondLst>
                                  <p:childTnLst>
                                    <p:set>
                                      <p:cBhvr>
                                        <p:cTn id="25" dur="1" fill="hold">
                                          <p:stCondLst>
                                            <p:cond delay="0"/>
                                          </p:stCondLst>
                                        </p:cTn>
                                        <p:tgtEl>
                                          <p:spTgt spid="50"/>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4099"/>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4"/>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8"/>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41"/>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2"/>
                                        </p:tgtEl>
                                        <p:attrNameLst>
                                          <p:attrName>style.visibility</p:attrName>
                                        </p:attrNameLst>
                                      </p:cBhvr>
                                      <p:to>
                                        <p:strVal val="visible"/>
                                      </p:to>
                                    </p:set>
                                  </p:childTnLst>
                                </p:cTn>
                              </p:par>
                            </p:childTnLst>
                          </p:cTn>
                        </p:par>
                        <p:par>
                          <p:cTn id="38" fill="hold">
                            <p:stCondLst>
                              <p:cond delay="2000"/>
                            </p:stCondLst>
                            <p:childTnLst>
                              <p:par>
                                <p:cTn id="39" presetID="1" presetClass="entr" presetSubtype="0"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2" grpId="0"/>
      <p:bldP spid="26" grpId="0"/>
      <p:bldP spid="26" grpId="1"/>
    </p:bld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Intern foil – Slik ser det ut i 360</a:t>
            </a:r>
            <a:endParaRPr lang="nb-NO"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7" y="1087436"/>
            <a:ext cx="7076179" cy="4290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65851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5004048" y="1473946"/>
            <a:ext cx="3384376" cy="3148609"/>
            <a:chOff x="5076056" y="1504234"/>
            <a:chExt cx="3384376" cy="3778331"/>
          </a:xfrm>
        </p:grpSpPr>
        <p:sp>
          <p:nvSpPr>
            <p:cNvPr id="2" name="Rounded Rectangle 1"/>
            <p:cNvSpPr/>
            <p:nvPr/>
          </p:nvSpPr>
          <p:spPr>
            <a:xfrm>
              <a:off x="5076056" y="1504234"/>
              <a:ext cx="3384376" cy="3778331"/>
            </a:xfrm>
            <a:prstGeom prst="roundRect">
              <a:avLst/>
            </a:prstGeom>
            <a:noFill/>
            <a:ln w="117475">
              <a:solidFill>
                <a:srgbClr val="0066FF"/>
              </a:solidFill>
            </a:ln>
          </p:spPr>
          <p:txBody>
            <a:bodyPr wrap="square" rtlCol="0" anchor="ctr">
              <a:noAutofit/>
            </a:bodyPr>
            <a:lstStyle/>
            <a:p>
              <a:pPr algn="ctr"/>
              <a:endParaRPr lang="nb-NO" sz="1200" dirty="0" smtClean="0">
                <a:solidFill>
                  <a:schemeClr val="tx1"/>
                </a:solidFill>
                <a:latin typeface="+mj-lt"/>
              </a:endParaRPr>
            </a:p>
          </p:txBody>
        </p:sp>
        <p:cxnSp>
          <p:nvCxnSpPr>
            <p:cNvPr id="6" name="Straight Connector 5"/>
            <p:cNvCxnSpPr/>
            <p:nvPr/>
          </p:nvCxnSpPr>
          <p:spPr bwMode="auto">
            <a:xfrm>
              <a:off x="5508104" y="2348880"/>
              <a:ext cx="2520280" cy="0"/>
            </a:xfrm>
            <a:prstGeom prst="line">
              <a:avLst/>
            </a:prstGeom>
            <a:noFill/>
            <a:ln w="76200" cap="flat" cmpd="sng" algn="ctr">
              <a:solidFill>
                <a:srgbClr val="0066FF"/>
              </a:solidFill>
              <a:prstDash val="solid"/>
              <a:round/>
              <a:headEnd type="none" w="med" len="med"/>
              <a:tailEnd type="none" w="med" len="med"/>
            </a:ln>
            <a:effectLst/>
          </p:spPr>
        </p:cxnSp>
        <p:cxnSp>
          <p:nvCxnSpPr>
            <p:cNvPr id="16" name="Straight Connector 15"/>
            <p:cNvCxnSpPr/>
            <p:nvPr/>
          </p:nvCxnSpPr>
          <p:spPr bwMode="auto">
            <a:xfrm>
              <a:off x="5508104" y="3107851"/>
              <a:ext cx="2520280" cy="0"/>
            </a:xfrm>
            <a:prstGeom prst="line">
              <a:avLst/>
            </a:prstGeom>
            <a:noFill/>
            <a:ln w="76200" cap="flat" cmpd="sng" algn="ctr">
              <a:solidFill>
                <a:srgbClr val="0066FF"/>
              </a:solidFill>
              <a:prstDash val="solid"/>
              <a:round/>
              <a:headEnd type="none" w="med" len="med"/>
              <a:tailEnd type="none" w="med" len="med"/>
            </a:ln>
            <a:effectLst/>
          </p:spPr>
        </p:cxnSp>
        <p:cxnSp>
          <p:nvCxnSpPr>
            <p:cNvPr id="17" name="Straight Connector 16"/>
            <p:cNvCxnSpPr/>
            <p:nvPr/>
          </p:nvCxnSpPr>
          <p:spPr bwMode="auto">
            <a:xfrm>
              <a:off x="5508104" y="3844038"/>
              <a:ext cx="2520280" cy="0"/>
            </a:xfrm>
            <a:prstGeom prst="line">
              <a:avLst/>
            </a:prstGeom>
            <a:noFill/>
            <a:ln w="76200" cap="flat" cmpd="sng" algn="ctr">
              <a:solidFill>
                <a:srgbClr val="0066FF"/>
              </a:solidFill>
              <a:prstDash val="solid"/>
              <a:round/>
              <a:headEnd type="none" w="med" len="med"/>
              <a:tailEnd type="none" w="med" len="med"/>
            </a:ln>
            <a:effectLst/>
          </p:spPr>
        </p:cxnSp>
        <p:cxnSp>
          <p:nvCxnSpPr>
            <p:cNvPr id="18" name="Straight Connector 17"/>
            <p:cNvCxnSpPr/>
            <p:nvPr/>
          </p:nvCxnSpPr>
          <p:spPr bwMode="auto">
            <a:xfrm>
              <a:off x="5508104" y="4581128"/>
              <a:ext cx="2520280" cy="0"/>
            </a:xfrm>
            <a:prstGeom prst="line">
              <a:avLst/>
            </a:prstGeom>
            <a:noFill/>
            <a:ln w="76200" cap="flat" cmpd="sng" algn="ctr">
              <a:solidFill>
                <a:srgbClr val="0066FF"/>
              </a:solidFill>
              <a:prstDash val="solid"/>
              <a:round/>
              <a:headEnd type="none" w="med" len="med"/>
              <a:tailEnd type="none" w="med" len="med"/>
            </a:ln>
            <a:effectLst/>
          </p:spPr>
        </p:cxnSp>
      </p:grpSp>
      <p:sp>
        <p:nvSpPr>
          <p:cNvPr id="113666" name="Rectangle 2"/>
          <p:cNvSpPr>
            <a:spLocks noGrp="1" noChangeArrowheads="1"/>
          </p:cNvSpPr>
          <p:nvPr>
            <p:ph type="title"/>
          </p:nvPr>
        </p:nvSpPr>
        <p:spPr/>
        <p:txBody>
          <a:bodyPr/>
          <a:lstStyle/>
          <a:p>
            <a:r>
              <a:rPr lang="nb-NO" dirty="0" smtClean="0">
                <a:latin typeface="+mj-lt"/>
              </a:rPr>
              <a:t>Mitt bibliotek - </a:t>
            </a:r>
            <a:r>
              <a:rPr lang="nb-NO" dirty="0" err="1" smtClean="0">
                <a:latin typeface="+mj-lt"/>
              </a:rPr>
              <a:t>Samskriving</a:t>
            </a:r>
            <a:endParaRPr lang="nb-NO" dirty="0">
              <a:latin typeface="+mj-lt"/>
            </a:endParaRPr>
          </a:p>
        </p:txBody>
      </p:sp>
      <p:pic>
        <p:nvPicPr>
          <p:cNvPr id="25" name="Picture 5" descr="C:\Documents and Settings\hilde.jenssen\Desktop\ikoner til presentasjoner\file.png"/>
          <p:cNvPicPr>
            <a:picLocks noChangeAspect="1" noChangeArrowheads="1"/>
          </p:cNvPicPr>
          <p:nvPr/>
        </p:nvPicPr>
        <p:blipFill>
          <a:blip r:embed="rId3"/>
          <a:srcRect/>
          <a:stretch>
            <a:fillRect/>
          </a:stretch>
        </p:blipFill>
        <p:spPr bwMode="auto">
          <a:xfrm>
            <a:off x="899592" y="2317440"/>
            <a:ext cx="928694" cy="885925"/>
          </a:xfrm>
          <a:prstGeom prst="rect">
            <a:avLst/>
          </a:prstGeom>
          <a:noFill/>
        </p:spPr>
      </p:pic>
      <p:grpSp>
        <p:nvGrpSpPr>
          <p:cNvPr id="29" name="Group 28"/>
          <p:cNvGrpSpPr/>
          <p:nvPr/>
        </p:nvGrpSpPr>
        <p:grpSpPr>
          <a:xfrm>
            <a:off x="2050837" y="2471231"/>
            <a:ext cx="2016224" cy="578343"/>
            <a:chOff x="3428991" y="4067242"/>
            <a:chExt cx="2016224" cy="694012"/>
          </a:xfrm>
        </p:grpSpPr>
        <p:sp>
          <p:nvSpPr>
            <p:cNvPr id="30" name="TextBox 29"/>
            <p:cNvSpPr txBox="1"/>
            <p:nvPr/>
          </p:nvSpPr>
          <p:spPr>
            <a:xfrm>
              <a:off x="3428991" y="4067242"/>
              <a:ext cx="2016224" cy="642942"/>
            </a:xfrm>
            <a:prstGeom prst="rect">
              <a:avLst/>
            </a:prstGeom>
            <a:noFill/>
          </p:spPr>
          <p:txBody>
            <a:bodyPr wrap="square" lIns="72000" rIns="72000" rtlCol="0" anchor="ctr">
              <a:noAutofit/>
            </a:bodyPr>
            <a:lstStyle/>
            <a:p>
              <a:pPr marL="180975" indent="-180975">
                <a:buClr>
                  <a:srgbClr val="C00000"/>
                </a:buClr>
                <a:buFont typeface="Wingdings" pitchFamily="2" charset="2"/>
                <a:buNone/>
              </a:pPr>
              <a:r>
                <a:rPr lang="nb-NO" dirty="0" smtClean="0">
                  <a:solidFill>
                    <a:schemeClr val="tx1"/>
                  </a:solidFill>
                  <a:latin typeface="+mj-lt"/>
                </a:rPr>
                <a:t>Gi tillatelse og send kobling</a:t>
              </a:r>
            </a:p>
          </p:txBody>
        </p:sp>
        <p:cxnSp>
          <p:nvCxnSpPr>
            <p:cNvPr id="31" name="Straight Arrow Connector 30"/>
            <p:cNvCxnSpPr/>
            <p:nvPr/>
          </p:nvCxnSpPr>
          <p:spPr bwMode="auto">
            <a:xfrm>
              <a:off x="3749444" y="4759666"/>
              <a:ext cx="1224000" cy="1588"/>
            </a:xfrm>
            <a:prstGeom prst="straightConnector1">
              <a:avLst/>
            </a:prstGeom>
            <a:noFill/>
            <a:ln w="19050" cap="flat" cmpd="sng" algn="ctr">
              <a:solidFill>
                <a:schemeClr val="tx1"/>
              </a:solidFill>
              <a:prstDash val="lgDash"/>
              <a:round/>
              <a:headEnd type="none" w="med" len="med"/>
              <a:tailEnd type="arrow"/>
            </a:ln>
            <a:effectLst/>
          </p:spPr>
        </p:cxnSp>
      </p:grpSp>
      <p:pic>
        <p:nvPicPr>
          <p:cNvPr id="35" name="Picture 10" descr="C:\Documents and Settings\annie.pedersen\Desktop\U\ENKELTFIGURER\Untitled-2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9503" y="2054094"/>
            <a:ext cx="468313" cy="535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0" descr="C:\Documents and Settings\annie.pedersen\Desktop\U\ENKELTFIGURER\Untitled-2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4383" y="2611845"/>
            <a:ext cx="468313" cy="535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0" descr="C:\Documents and Settings\annie.pedersen\Desktop\U\ENKELTFIGURER\Untitled-2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9503" y="3167903"/>
            <a:ext cx="468313" cy="535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5059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25"/>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2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63" presetClass="path" presetSubtype="0" accel="50000" decel="50000" fill="hold" nodeType="clickEffect">
                                  <p:stCondLst>
                                    <p:cond delay="0"/>
                                  </p:stCondLst>
                                  <p:childTnLst>
                                    <p:animMotion origin="layout" path="M 2.77778E-6 -4.19056E-6 L 0.13159 -0.06359 " pathEditMode="relative" rAng="0" ptsTypes="AA">
                                      <p:cBhvr>
                                        <p:cTn id="32" dur="2000" fill="hold"/>
                                        <p:tgtEl>
                                          <p:spTgt spid="35"/>
                                        </p:tgtEl>
                                        <p:attrNameLst>
                                          <p:attrName>ppt_x</p:attrName>
                                          <p:attrName>ppt_y</p:attrName>
                                        </p:attrNameLst>
                                      </p:cBhvr>
                                      <p:rCtr x="6580" y="-3191"/>
                                    </p:animMotion>
                                  </p:childTnLst>
                                </p:cTn>
                              </p:par>
                            </p:childTnLst>
                          </p:cTn>
                        </p:par>
                      </p:childTnLst>
                    </p:cTn>
                  </p:par>
                  <p:par>
                    <p:cTn id="33" fill="hold">
                      <p:stCondLst>
                        <p:cond delay="indefinite"/>
                      </p:stCondLst>
                      <p:childTnLst>
                        <p:par>
                          <p:cTn id="34" fill="hold">
                            <p:stCondLst>
                              <p:cond delay="0"/>
                            </p:stCondLst>
                            <p:childTnLst>
                              <p:par>
                                <p:cTn id="35" presetID="63" presetClass="path" presetSubtype="0" accel="50000" decel="50000" fill="hold" nodeType="clickEffect">
                                  <p:stCondLst>
                                    <p:cond delay="0"/>
                                  </p:stCondLst>
                                  <p:childTnLst>
                                    <p:animMotion origin="layout" path="M 0 0 L 0.25 0 E" pathEditMode="relative" ptsTypes="">
                                      <p:cBhvr>
                                        <p:cTn id="36" dur="2000" fill="hold"/>
                                        <p:tgtEl>
                                          <p:spTgt spid="36"/>
                                        </p:tgtEl>
                                        <p:attrNameLst>
                                          <p:attrName>ppt_x</p:attrName>
                                          <p:attrName>ppt_y</p:attrName>
                                        </p:attrNameLst>
                                      </p:cBhvr>
                                    </p:animMotion>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nodeType="clickEffect">
                                  <p:stCondLst>
                                    <p:cond delay="0"/>
                                  </p:stCondLst>
                                  <p:childTnLst>
                                    <p:animMotion origin="layout" path="M 2.77778E-6 -1.2951E-6 L 0.15521 0.06684 " pathEditMode="relative" rAng="0" ptsTypes="AA">
                                      <p:cBhvr>
                                        <p:cTn id="40" dur="2000" fill="hold"/>
                                        <p:tgtEl>
                                          <p:spTgt spid="37"/>
                                        </p:tgtEl>
                                        <p:attrNameLst>
                                          <p:attrName>ppt_x</p:attrName>
                                          <p:attrName>ppt_y</p:attrName>
                                        </p:attrNameLst>
                                      </p:cBhvr>
                                      <p:rCtr x="7760" y="333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smtClean="0">
                <a:latin typeface="+mn-lt"/>
              </a:rPr>
              <a:t>Samskriving</a:t>
            </a:r>
            <a:r>
              <a:rPr lang="nb-NO" dirty="0" smtClean="0">
                <a:latin typeface="+mn-lt"/>
              </a:rPr>
              <a:t> - Word</a:t>
            </a:r>
            <a:endParaRPr lang="nb-NO" dirty="0">
              <a:latin typeface="+mn-lt"/>
            </a:endParaRPr>
          </a:p>
        </p:txBody>
      </p:sp>
      <p:sp>
        <p:nvSpPr>
          <p:cNvPr id="4" name="Rectangle 3"/>
          <p:cNvSpPr/>
          <p:nvPr/>
        </p:nvSpPr>
        <p:spPr>
          <a:xfrm>
            <a:off x="1835696" y="1297327"/>
            <a:ext cx="5040560" cy="4020447"/>
          </a:xfrm>
          <a:prstGeom prst="rect">
            <a:avLst/>
          </a:prstGeom>
          <a:noFill/>
          <a:ln w="3175">
            <a:solidFill>
              <a:schemeClr val="tx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200" dirty="0" smtClean="0">
              <a:solidFill>
                <a:schemeClr val="tx1"/>
              </a:solidFill>
            </a:endParaRPr>
          </a:p>
        </p:txBody>
      </p:sp>
      <p:sp>
        <p:nvSpPr>
          <p:cNvPr id="5" name="Rectangle 4"/>
          <p:cNvSpPr/>
          <p:nvPr/>
        </p:nvSpPr>
        <p:spPr>
          <a:xfrm>
            <a:off x="1835696" y="5137753"/>
            <a:ext cx="5040560" cy="180020"/>
          </a:xfrm>
          <a:prstGeom prst="rect">
            <a:avLst/>
          </a:prstGeom>
          <a:noFill/>
          <a:ln w="3175">
            <a:solidFill>
              <a:schemeClr val="tx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b-NO" sz="1200" dirty="0" err="1" smtClean="0">
                <a:solidFill>
                  <a:schemeClr val="tx1"/>
                </a:solidFill>
              </a:rPr>
              <a:t>Xxxxx</a:t>
            </a:r>
            <a:r>
              <a:rPr lang="nb-NO" sz="1200" dirty="0" smtClean="0">
                <a:solidFill>
                  <a:schemeClr val="tx1"/>
                </a:solidFill>
              </a:rPr>
              <a:t>  | </a:t>
            </a:r>
            <a:r>
              <a:rPr lang="nb-NO" sz="1200" dirty="0" err="1" smtClean="0">
                <a:solidFill>
                  <a:schemeClr val="tx1"/>
                </a:solidFill>
              </a:rPr>
              <a:t>Xxxxx</a:t>
            </a:r>
            <a:r>
              <a:rPr lang="nb-NO" sz="1200" dirty="0" smtClean="0">
                <a:solidFill>
                  <a:schemeClr val="tx1"/>
                </a:solidFill>
              </a:rPr>
              <a:t>  |   </a:t>
            </a:r>
          </a:p>
        </p:txBody>
      </p:sp>
      <p:pic>
        <p:nvPicPr>
          <p:cNvPr id="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2783" t="79305" r="59200"/>
          <a:stretch/>
        </p:blipFill>
        <p:spPr bwMode="auto">
          <a:xfrm>
            <a:off x="2843808" y="5145219"/>
            <a:ext cx="365760" cy="1856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979712" y="2377447"/>
            <a:ext cx="914400" cy="762000"/>
          </a:xfrm>
          <a:prstGeom prst="rect">
            <a:avLst/>
          </a:prstGeom>
          <a:noFill/>
        </p:spPr>
        <p:txBody>
          <a:bodyPr wrap="none" lIns="72000" rIns="72000" rtlCol="0" anchor="ctr">
            <a:noAutofit/>
          </a:bodyPr>
          <a:lstStyle/>
          <a:p>
            <a:pPr marL="180975" indent="-180975">
              <a:buClr>
                <a:srgbClr val="C00000"/>
              </a:buClr>
              <a:buFont typeface="Wingdings" pitchFamily="2" charset="2"/>
              <a:buNone/>
            </a:pPr>
            <a:r>
              <a:rPr lang="nb-NO" dirty="0" err="1" smtClean="0">
                <a:solidFill>
                  <a:schemeClr val="tx1"/>
                </a:solidFill>
              </a:rPr>
              <a:t>Xxxxxx</a:t>
            </a:r>
            <a:r>
              <a:rPr lang="nb-NO" dirty="0" smtClean="0">
                <a:solidFill>
                  <a:schemeClr val="tx1"/>
                </a:solidFill>
              </a:rPr>
              <a:t> </a:t>
            </a:r>
            <a:r>
              <a:rPr lang="nb-NO" dirty="0" err="1" smtClean="0">
                <a:solidFill>
                  <a:schemeClr val="tx1"/>
                </a:solidFill>
              </a:rPr>
              <a:t>xxxxx</a:t>
            </a:r>
            <a:r>
              <a:rPr lang="nb-NO" dirty="0" smtClean="0">
                <a:solidFill>
                  <a:schemeClr val="tx1"/>
                </a:solidFill>
              </a:rPr>
              <a:t> xxx </a:t>
            </a:r>
            <a:r>
              <a:rPr lang="nb-NO" dirty="0" err="1" smtClean="0">
                <a:solidFill>
                  <a:schemeClr val="tx1"/>
                </a:solidFill>
              </a:rPr>
              <a:t>xxx</a:t>
            </a:r>
            <a:r>
              <a:rPr lang="nb-NO" dirty="0" smtClean="0">
                <a:solidFill>
                  <a:schemeClr val="tx1"/>
                </a:solidFill>
              </a:rPr>
              <a:t> </a:t>
            </a:r>
            <a:r>
              <a:rPr lang="nb-NO" dirty="0" err="1" smtClean="0">
                <a:solidFill>
                  <a:schemeClr val="tx1"/>
                </a:solidFill>
              </a:rPr>
              <a:t>xxxxxxxxxxxxxxxxxxxx</a:t>
            </a:r>
            <a:endParaRPr lang="nb-NO" dirty="0" smtClean="0">
              <a:solidFill>
                <a:schemeClr val="tx1"/>
              </a:solidFill>
            </a:endParaRPr>
          </a:p>
          <a:p>
            <a:pPr marL="180975" indent="-180975">
              <a:buClr>
                <a:srgbClr val="C00000"/>
              </a:buClr>
              <a:buFont typeface="Wingdings" pitchFamily="2" charset="2"/>
              <a:buNone/>
            </a:pPr>
            <a:r>
              <a:rPr lang="nb-NO" dirty="0" err="1" smtClean="0">
                <a:solidFill>
                  <a:schemeClr val="tx1"/>
                </a:solidFill>
              </a:rPr>
              <a:t>xxxxxx</a:t>
            </a:r>
            <a:r>
              <a:rPr lang="nb-NO" dirty="0">
                <a:solidFill>
                  <a:schemeClr val="tx1"/>
                </a:solidFill>
              </a:rPr>
              <a:t> </a:t>
            </a:r>
            <a:r>
              <a:rPr lang="nb-NO" dirty="0" err="1">
                <a:solidFill>
                  <a:schemeClr val="tx1"/>
                </a:solidFill>
              </a:rPr>
              <a:t>xxxxxxxxxxxxxxxxxxxx</a:t>
            </a:r>
            <a:r>
              <a:rPr lang="nb-NO" dirty="0">
                <a:solidFill>
                  <a:schemeClr val="tx1"/>
                </a:solidFill>
              </a:rPr>
              <a:t> </a:t>
            </a:r>
            <a:r>
              <a:rPr lang="nb-NO" dirty="0" err="1" smtClean="0">
                <a:solidFill>
                  <a:schemeClr val="tx1"/>
                </a:solidFill>
              </a:rPr>
              <a:t>xxxxxx</a:t>
            </a:r>
            <a:r>
              <a:rPr lang="nb-NO" dirty="0" smtClean="0">
                <a:solidFill>
                  <a:schemeClr val="tx1"/>
                </a:solidFill>
              </a:rPr>
              <a:t> </a:t>
            </a:r>
            <a:r>
              <a:rPr lang="nb-NO" dirty="0" err="1" smtClean="0">
                <a:solidFill>
                  <a:schemeClr val="tx1"/>
                </a:solidFill>
              </a:rPr>
              <a:t>xxxxx</a:t>
            </a:r>
            <a:endParaRPr lang="nb-NO" dirty="0" smtClean="0">
              <a:solidFill>
                <a:schemeClr val="tx1"/>
              </a:solidFill>
            </a:endParaRPr>
          </a:p>
          <a:p>
            <a:pPr marL="180975" indent="-180975">
              <a:buClr>
                <a:srgbClr val="C00000"/>
              </a:buClr>
              <a:buFont typeface="Wingdings" pitchFamily="2" charset="2"/>
              <a:buNone/>
            </a:pPr>
            <a:r>
              <a:rPr lang="nb-NO" dirty="0" err="1" smtClean="0">
                <a:solidFill>
                  <a:schemeClr val="tx1"/>
                </a:solidFill>
              </a:rPr>
              <a:t>xxxxxxxxxxxxxxx</a:t>
            </a:r>
            <a:r>
              <a:rPr lang="nb-NO" dirty="0" smtClean="0">
                <a:solidFill>
                  <a:schemeClr val="tx1"/>
                </a:solidFill>
              </a:rPr>
              <a:t> </a:t>
            </a:r>
            <a:r>
              <a:rPr lang="nb-NO" dirty="0" err="1">
                <a:solidFill>
                  <a:schemeClr val="tx1"/>
                </a:solidFill>
              </a:rPr>
              <a:t>xxxxxx</a:t>
            </a:r>
            <a:endParaRPr lang="nb-NO" dirty="0" smtClean="0">
              <a:solidFill>
                <a:schemeClr val="tx1"/>
              </a:solidFill>
            </a:endParaRPr>
          </a:p>
        </p:txBody>
      </p:sp>
      <p:pic>
        <p:nvPicPr>
          <p:cNvPr id="9" name="Picture 11" descr="C:\Documents and Settings\annie.pedersen\Desktop\U\ENKELTFIGURER\Untitled-2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008" y="2493202"/>
            <a:ext cx="457200" cy="530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eft Brace 7"/>
          <p:cNvSpPr/>
          <p:nvPr/>
        </p:nvSpPr>
        <p:spPr bwMode="auto">
          <a:xfrm>
            <a:off x="1547664" y="2377447"/>
            <a:ext cx="432048" cy="762000"/>
          </a:xfrm>
          <a:prstGeom prst="leftBrace">
            <a:avLst/>
          </a:prstGeom>
          <a:ln w="3175">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1400" b="0" i="0" u="none" strike="noStrike" cap="none" normalizeH="0" baseline="0" smtClean="0">
              <a:ln>
                <a:noFill/>
              </a:ln>
              <a:solidFill>
                <a:srgbClr val="B60027"/>
              </a:solidFill>
              <a:effectLst/>
            </a:endParaRPr>
          </a:p>
        </p:txBody>
      </p:sp>
      <p:pic>
        <p:nvPicPr>
          <p:cNvPr id="12" name="Picture 11" descr="C:\Documents and Settings\annie.pedersen\Desktop\U\ENKELTFIGURER\Untitled-2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584" y="3767170"/>
            <a:ext cx="457200" cy="530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1979712" y="3651415"/>
            <a:ext cx="914400" cy="762000"/>
          </a:xfrm>
          <a:prstGeom prst="rect">
            <a:avLst/>
          </a:prstGeom>
          <a:noFill/>
        </p:spPr>
        <p:txBody>
          <a:bodyPr wrap="none" lIns="72000" rIns="72000" rtlCol="0" anchor="ctr">
            <a:noAutofit/>
          </a:bodyPr>
          <a:lstStyle/>
          <a:p>
            <a:pPr marL="180975" indent="-180975">
              <a:buClr>
                <a:srgbClr val="C00000"/>
              </a:buClr>
              <a:buFont typeface="Wingdings" pitchFamily="2" charset="2"/>
              <a:buNone/>
            </a:pPr>
            <a:r>
              <a:rPr lang="nb-NO" dirty="0" err="1" smtClean="0">
                <a:solidFill>
                  <a:schemeClr val="tx1"/>
                </a:solidFill>
              </a:rPr>
              <a:t>Yyyyyy</a:t>
            </a:r>
            <a:r>
              <a:rPr lang="nb-NO" dirty="0" smtClean="0">
                <a:solidFill>
                  <a:schemeClr val="tx1"/>
                </a:solidFill>
              </a:rPr>
              <a:t> </a:t>
            </a:r>
            <a:r>
              <a:rPr lang="nb-NO" dirty="0" err="1" smtClean="0">
                <a:solidFill>
                  <a:schemeClr val="tx1"/>
                </a:solidFill>
              </a:rPr>
              <a:t>yyyyy</a:t>
            </a:r>
            <a:r>
              <a:rPr lang="nb-NO" dirty="0" smtClean="0">
                <a:solidFill>
                  <a:schemeClr val="tx1"/>
                </a:solidFill>
              </a:rPr>
              <a:t> </a:t>
            </a:r>
            <a:r>
              <a:rPr lang="nb-NO" dirty="0" err="1" smtClean="0">
                <a:solidFill>
                  <a:schemeClr val="tx1"/>
                </a:solidFill>
              </a:rPr>
              <a:t>yyyyyyyyy</a:t>
            </a:r>
            <a:r>
              <a:rPr lang="nb-NO" dirty="0" smtClean="0">
                <a:solidFill>
                  <a:schemeClr val="tx1"/>
                </a:solidFill>
              </a:rPr>
              <a:t>   </a:t>
            </a:r>
            <a:r>
              <a:rPr lang="nb-NO" dirty="0" err="1" smtClean="0">
                <a:solidFill>
                  <a:schemeClr val="tx1"/>
                </a:solidFill>
              </a:rPr>
              <a:t>yyyyyyyyyyy</a:t>
            </a:r>
            <a:r>
              <a:rPr lang="nb-NO" dirty="0" smtClean="0">
                <a:solidFill>
                  <a:schemeClr val="tx1"/>
                </a:solidFill>
              </a:rPr>
              <a:t>   </a:t>
            </a:r>
            <a:r>
              <a:rPr lang="nb-NO" dirty="0" err="1" smtClean="0">
                <a:solidFill>
                  <a:schemeClr val="tx1"/>
                </a:solidFill>
              </a:rPr>
              <a:t>yyyyyy</a:t>
            </a:r>
            <a:endParaRPr lang="nb-NO" dirty="0" smtClean="0">
              <a:solidFill>
                <a:schemeClr val="tx1"/>
              </a:solidFill>
            </a:endParaRPr>
          </a:p>
          <a:p>
            <a:pPr marL="180975" indent="-180975">
              <a:buClr>
                <a:srgbClr val="C00000"/>
              </a:buClr>
              <a:buFont typeface="Wingdings" pitchFamily="2" charset="2"/>
              <a:buNone/>
            </a:pPr>
            <a:r>
              <a:rPr lang="nb-NO" dirty="0" err="1" smtClean="0">
                <a:solidFill>
                  <a:schemeClr val="tx1"/>
                </a:solidFill>
              </a:rPr>
              <a:t>yyyyyy</a:t>
            </a:r>
            <a:r>
              <a:rPr lang="nb-NO" dirty="0" smtClean="0">
                <a:solidFill>
                  <a:schemeClr val="tx1"/>
                </a:solidFill>
              </a:rPr>
              <a:t>  </a:t>
            </a:r>
            <a:r>
              <a:rPr lang="nb-NO" dirty="0" err="1" smtClean="0">
                <a:solidFill>
                  <a:schemeClr val="tx1"/>
                </a:solidFill>
              </a:rPr>
              <a:t>yyyyyyyyyyyyy</a:t>
            </a:r>
            <a:endParaRPr lang="nb-NO" dirty="0" smtClean="0">
              <a:solidFill>
                <a:schemeClr val="tx1"/>
              </a:solidFill>
            </a:endParaRPr>
          </a:p>
        </p:txBody>
      </p:sp>
      <p:sp>
        <p:nvSpPr>
          <p:cNvPr id="14" name="Left Brace 13"/>
          <p:cNvSpPr/>
          <p:nvPr/>
        </p:nvSpPr>
        <p:spPr bwMode="auto">
          <a:xfrm>
            <a:off x="1547664" y="3651415"/>
            <a:ext cx="432048" cy="762000"/>
          </a:xfrm>
          <a:prstGeom prst="leftBrace">
            <a:avLst/>
          </a:prstGeom>
          <a:ln w="3175">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1400" b="0" i="0" u="none" strike="noStrike" cap="none" normalizeH="0" baseline="0" smtClean="0">
              <a:ln>
                <a:noFill/>
              </a:ln>
              <a:solidFill>
                <a:srgbClr val="B60027"/>
              </a:solidFill>
              <a:effectLst/>
            </a:endParaRPr>
          </a:p>
        </p:txBody>
      </p:sp>
      <p:sp>
        <p:nvSpPr>
          <p:cNvPr id="10" name="Rectangle 9"/>
          <p:cNvSpPr/>
          <p:nvPr/>
        </p:nvSpPr>
        <p:spPr>
          <a:xfrm>
            <a:off x="1979712" y="2377448"/>
            <a:ext cx="4104456" cy="762000"/>
          </a:xfrm>
          <a:prstGeom prst="rect">
            <a:avLst/>
          </a:prstGeom>
          <a:solidFill>
            <a:srgbClr val="FFFF66">
              <a:alpha val="52000"/>
            </a:srgbClr>
          </a:solidFill>
          <a:ln w="3175">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200" dirty="0" smtClean="0">
              <a:solidFill>
                <a:schemeClr val="tx1"/>
              </a:solidFill>
            </a:endParaRPr>
          </a:p>
        </p:txBody>
      </p:sp>
      <p:sp>
        <p:nvSpPr>
          <p:cNvPr id="16" name="Rectangle 15"/>
          <p:cNvSpPr/>
          <p:nvPr/>
        </p:nvSpPr>
        <p:spPr>
          <a:xfrm>
            <a:off x="1979712" y="3767170"/>
            <a:ext cx="4536504" cy="646245"/>
          </a:xfrm>
          <a:prstGeom prst="rect">
            <a:avLst/>
          </a:prstGeom>
          <a:solidFill>
            <a:srgbClr val="CCFFCC">
              <a:alpha val="51765"/>
            </a:srgbClr>
          </a:solidFill>
          <a:ln w="3175">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200" dirty="0" smtClean="0">
              <a:solidFill>
                <a:schemeClr val="tx1"/>
              </a:solidFill>
            </a:endParaRPr>
          </a:p>
        </p:txBody>
      </p:sp>
      <p:sp>
        <p:nvSpPr>
          <p:cNvPr id="15" name="Rectangle 14"/>
          <p:cNvSpPr/>
          <p:nvPr/>
        </p:nvSpPr>
        <p:spPr>
          <a:xfrm>
            <a:off x="2843808" y="4597693"/>
            <a:ext cx="1080120" cy="540060"/>
          </a:xfrm>
          <a:prstGeom prst="rect">
            <a:avLst/>
          </a:prstGeom>
          <a:noFill/>
          <a:ln w="31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nb-NO" sz="1200" u="sng" dirty="0" smtClean="0">
                <a:solidFill>
                  <a:schemeClr val="tx1"/>
                </a:solidFill>
              </a:rPr>
              <a:t>Forfattere nå:</a:t>
            </a:r>
          </a:p>
          <a:p>
            <a:r>
              <a:rPr lang="nb-NO" sz="1200" dirty="0" smtClean="0">
                <a:solidFill>
                  <a:schemeClr val="tx1"/>
                </a:solidFill>
              </a:rPr>
              <a:t>-Knut</a:t>
            </a:r>
          </a:p>
          <a:p>
            <a:r>
              <a:rPr lang="nb-NO" sz="1200" dirty="0" smtClean="0">
                <a:solidFill>
                  <a:schemeClr val="tx1"/>
                </a:solidFill>
              </a:rPr>
              <a:t>-Kari</a:t>
            </a:r>
          </a:p>
        </p:txBody>
      </p:sp>
      <p:sp>
        <p:nvSpPr>
          <p:cNvPr id="18" name="Rectangle 17"/>
          <p:cNvSpPr/>
          <p:nvPr/>
        </p:nvSpPr>
        <p:spPr>
          <a:xfrm>
            <a:off x="790537" y="2978819"/>
            <a:ext cx="476412" cy="276999"/>
          </a:xfrm>
          <a:prstGeom prst="rect">
            <a:avLst/>
          </a:prstGeom>
        </p:spPr>
        <p:txBody>
          <a:bodyPr wrap="none">
            <a:spAutoFit/>
          </a:bodyPr>
          <a:lstStyle/>
          <a:p>
            <a:r>
              <a:rPr lang="nb-NO" sz="1200" dirty="0">
                <a:solidFill>
                  <a:schemeClr val="tx1"/>
                </a:solidFill>
              </a:rPr>
              <a:t>Knut</a:t>
            </a:r>
            <a:endParaRPr lang="nb-NO" dirty="0">
              <a:solidFill>
                <a:schemeClr val="tx1"/>
              </a:solidFill>
            </a:endParaRPr>
          </a:p>
        </p:txBody>
      </p:sp>
      <p:sp>
        <p:nvSpPr>
          <p:cNvPr id="20" name="Rectangle 19"/>
          <p:cNvSpPr/>
          <p:nvPr/>
        </p:nvSpPr>
        <p:spPr>
          <a:xfrm>
            <a:off x="790537" y="4281181"/>
            <a:ext cx="425116" cy="276999"/>
          </a:xfrm>
          <a:prstGeom prst="rect">
            <a:avLst/>
          </a:prstGeom>
        </p:spPr>
        <p:txBody>
          <a:bodyPr wrap="none">
            <a:spAutoFit/>
          </a:bodyPr>
          <a:lstStyle/>
          <a:p>
            <a:r>
              <a:rPr lang="nb-NO" sz="1200" dirty="0" smtClean="0">
                <a:solidFill>
                  <a:schemeClr val="tx1"/>
                </a:solidFill>
              </a:rPr>
              <a:t>Kari</a:t>
            </a:r>
            <a:endParaRPr lang="nb-NO" dirty="0">
              <a:solidFill>
                <a:schemeClr val="tx1"/>
              </a:solidFill>
            </a:endParaRPr>
          </a:p>
        </p:txBody>
      </p:sp>
      <p:grpSp>
        <p:nvGrpSpPr>
          <p:cNvPr id="3" name="Group 2"/>
          <p:cNvGrpSpPr/>
          <p:nvPr/>
        </p:nvGrpSpPr>
        <p:grpSpPr>
          <a:xfrm>
            <a:off x="1841416" y="1196578"/>
            <a:ext cx="1146409" cy="928634"/>
            <a:chOff x="2894112" y="1435893"/>
            <a:chExt cx="1146409" cy="1114361"/>
          </a:xfrm>
        </p:grpSpPr>
        <p:pic>
          <p:nvPicPr>
            <p:cNvPr id="7170" name="Picture 2" descr="http://blur-designs.com/wordpress/wp-content/uploads/Save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94112" y="1553580"/>
              <a:ext cx="996674" cy="99667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kudos.berlios.de/kf/resimler/updat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2449" y="1435893"/>
              <a:ext cx="648072" cy="64807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43596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6" presetClass="emph" presetSubtype="0" fill="hold" nodeType="clickEffect">
                                  <p:stCondLst>
                                    <p:cond delay="0"/>
                                  </p:stCondLst>
                                  <p:childTnLst>
                                    <p:animEffect transition="out" filter="fade">
                                      <p:cBhvr>
                                        <p:cTn id="35" dur="500" tmFilter="0, 0; .2, .5; .8, .5; 1, 0"/>
                                        <p:tgtEl>
                                          <p:spTgt spid="3"/>
                                        </p:tgtEl>
                                      </p:cBhvr>
                                    </p:animEffect>
                                    <p:animScale>
                                      <p:cBhvr>
                                        <p:cTn id="36" dur="250" autoRev="1" fill="hold"/>
                                        <p:tgtEl>
                                          <p:spTgt spid="3"/>
                                        </p:tgtEl>
                                      </p:cBhvr>
                                      <p:by x="105000" y="105000"/>
                                    </p:animScale>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par>
                                <p:cTn id="49" presetID="22" presetClass="entr" presetSubtype="8"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left)">
                                      <p:cBhvr>
                                        <p:cTn id="51" dur="500"/>
                                        <p:tgtEl>
                                          <p:spTgt spid="13"/>
                                        </p:tgtEl>
                                      </p:cBhvr>
                                    </p:animEffect>
                                  </p:childTnLst>
                                </p:cTn>
                              </p:par>
                              <p:par>
                                <p:cTn id="52" presetID="1" presetClass="entr" presetSubtype="0"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13" grpId="0"/>
      <p:bldP spid="14" grpId="0" animBg="1"/>
      <p:bldP spid="10" grpId="0" animBg="1"/>
      <p:bldP spid="16" grpId="0" animBg="1"/>
      <p:bldP spid="15" grpId="0" animBg="1"/>
      <p:bldP spid="15" grpId="1" animBg="1"/>
      <p:bldP spid="18" grpId="0"/>
      <p:bldP spid="2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latin typeface="+mn-lt"/>
              </a:rPr>
              <a:t>Mitt bibliotek – Synkronisering med Outlook for offline jobbing</a:t>
            </a:r>
            <a:endParaRPr lang="nb-NO" dirty="0">
              <a:latin typeface="+mn-lt"/>
            </a:endParaRPr>
          </a:p>
        </p:txBody>
      </p:sp>
      <p:sp>
        <p:nvSpPr>
          <p:cNvPr id="4" name="Text Box 6"/>
          <p:cNvSpPr txBox="1">
            <a:spLocks noChangeArrowheads="1"/>
          </p:cNvSpPr>
          <p:nvPr/>
        </p:nvSpPr>
        <p:spPr bwMode="auto">
          <a:xfrm>
            <a:off x="1173749" y="1633364"/>
            <a:ext cx="1447832" cy="369332"/>
          </a:xfrm>
          <a:prstGeom prst="rect">
            <a:avLst/>
          </a:prstGeom>
          <a:noFill/>
          <a:ln w="9525">
            <a:noFill/>
            <a:miter lim="800000"/>
            <a:headEnd/>
            <a:tailEnd/>
          </a:ln>
          <a:effectLst/>
        </p:spPr>
        <p:txBody>
          <a:bodyPr wrap="none">
            <a:spAutoFit/>
          </a:bodyPr>
          <a:lstStyle/>
          <a:p>
            <a:r>
              <a:rPr lang="en-GB" dirty="0" smtClean="0">
                <a:solidFill>
                  <a:schemeClr val="accent3">
                    <a:lumMod val="50000"/>
                  </a:schemeClr>
                </a:solidFill>
              </a:rPr>
              <a:t>Mitt </a:t>
            </a:r>
            <a:r>
              <a:rPr lang="en-GB" dirty="0" err="1" smtClean="0">
                <a:solidFill>
                  <a:schemeClr val="accent3">
                    <a:lumMod val="50000"/>
                  </a:schemeClr>
                </a:solidFill>
              </a:rPr>
              <a:t>bibliotek</a:t>
            </a:r>
            <a:endParaRPr lang="en-GB" dirty="0" smtClean="0">
              <a:solidFill>
                <a:schemeClr val="accent3">
                  <a:lumMod val="50000"/>
                </a:schemeClr>
              </a:solidFill>
            </a:endParaRPr>
          </a:p>
        </p:txBody>
      </p:sp>
      <p:sp>
        <p:nvSpPr>
          <p:cNvPr id="5" name="Oval 4"/>
          <p:cNvSpPr/>
          <p:nvPr/>
        </p:nvSpPr>
        <p:spPr>
          <a:xfrm>
            <a:off x="683568" y="2064947"/>
            <a:ext cx="2500330" cy="1964545"/>
          </a:xfrm>
          <a:prstGeom prst="ellipse">
            <a:avLst/>
          </a:prstGeom>
          <a:ln w="15875">
            <a:solidFill>
              <a:schemeClr val="tx1"/>
            </a:solidFill>
          </a:ln>
        </p:spPr>
        <p:txBody>
          <a:bodyPr wrap="square" rtlCol="0" anchor="ctr">
            <a:noAutofit/>
          </a:bodyPr>
          <a:lstStyle/>
          <a:p>
            <a:pPr algn="ctr"/>
            <a:endParaRPr lang="nb-NO" sz="1200" dirty="0" smtClean="0">
              <a:solidFill>
                <a:schemeClr val="tx1"/>
              </a:solidFill>
            </a:endParaRPr>
          </a:p>
        </p:txBody>
      </p:sp>
      <p:grpSp>
        <p:nvGrpSpPr>
          <p:cNvPr id="28" name="Filer som skal ligge igje"/>
          <p:cNvGrpSpPr/>
          <p:nvPr/>
        </p:nvGrpSpPr>
        <p:grpSpPr>
          <a:xfrm>
            <a:off x="1112196" y="2600732"/>
            <a:ext cx="1714512" cy="944673"/>
            <a:chOff x="1264596" y="3273278"/>
            <a:chExt cx="1714512" cy="1133608"/>
          </a:xfrm>
        </p:grpSpPr>
        <p:pic>
          <p:nvPicPr>
            <p:cNvPr id="25" name="Picture 3" descr="C:\Documents and Settings\hilde.jenssen\Desktop\ikoner til presentasjoner\file.png"/>
            <p:cNvPicPr>
              <a:picLocks noChangeAspect="1" noChangeArrowheads="1"/>
            </p:cNvPicPr>
            <p:nvPr/>
          </p:nvPicPr>
          <p:blipFill>
            <a:blip r:embed="rId3"/>
            <a:srcRect/>
            <a:stretch>
              <a:fillRect/>
            </a:stretch>
          </p:blipFill>
          <p:spPr bwMode="auto">
            <a:xfrm>
              <a:off x="1264596" y="3273278"/>
              <a:ext cx="428628" cy="490666"/>
            </a:xfrm>
            <a:prstGeom prst="rect">
              <a:avLst/>
            </a:prstGeom>
            <a:noFill/>
          </p:spPr>
        </p:pic>
        <p:pic>
          <p:nvPicPr>
            <p:cNvPr id="26" name="Picture 3" descr="C:\Documents and Settings\hilde.jenssen\Desktop\ikoner til presentasjoner\file.png"/>
            <p:cNvPicPr>
              <a:picLocks noChangeAspect="1" noChangeArrowheads="1"/>
            </p:cNvPicPr>
            <p:nvPr/>
          </p:nvPicPr>
          <p:blipFill>
            <a:blip r:embed="rId3"/>
            <a:srcRect/>
            <a:stretch>
              <a:fillRect/>
            </a:stretch>
          </p:blipFill>
          <p:spPr bwMode="auto">
            <a:xfrm>
              <a:off x="2193290" y="3273278"/>
              <a:ext cx="428628" cy="490666"/>
            </a:xfrm>
            <a:prstGeom prst="rect">
              <a:avLst/>
            </a:prstGeom>
            <a:noFill/>
          </p:spPr>
        </p:pic>
        <p:pic>
          <p:nvPicPr>
            <p:cNvPr id="27" name="Picture 3" descr="C:\Documents and Settings\hilde.jenssen\Desktop\ikoner til presentasjoner\file.png"/>
            <p:cNvPicPr>
              <a:picLocks noChangeAspect="1" noChangeArrowheads="1"/>
            </p:cNvPicPr>
            <p:nvPr/>
          </p:nvPicPr>
          <p:blipFill>
            <a:blip r:embed="rId3"/>
            <a:srcRect/>
            <a:stretch>
              <a:fillRect/>
            </a:stretch>
          </p:blipFill>
          <p:spPr bwMode="auto">
            <a:xfrm>
              <a:off x="2550480" y="3916220"/>
              <a:ext cx="428628" cy="490666"/>
            </a:xfrm>
            <a:prstGeom prst="rect">
              <a:avLst/>
            </a:prstGeom>
            <a:noFill/>
          </p:spPr>
        </p:pic>
      </p:grpSp>
      <p:pic>
        <p:nvPicPr>
          <p:cNvPr id="6" name="Picture 3" descr="C:\Documents and Settings\hilde.jenssen\Desktop\ikoner til presentasjoner\file.png"/>
          <p:cNvPicPr>
            <a:picLocks noChangeAspect="1" noChangeArrowheads="1"/>
          </p:cNvPicPr>
          <p:nvPr/>
        </p:nvPicPr>
        <p:blipFill>
          <a:blip r:embed="rId3"/>
          <a:srcRect/>
          <a:stretch>
            <a:fillRect/>
          </a:stretch>
        </p:blipFill>
        <p:spPr bwMode="auto">
          <a:xfrm>
            <a:off x="1112196" y="2600732"/>
            <a:ext cx="428628" cy="408888"/>
          </a:xfrm>
          <a:prstGeom prst="rect">
            <a:avLst/>
          </a:prstGeom>
          <a:noFill/>
        </p:spPr>
      </p:pic>
      <p:pic>
        <p:nvPicPr>
          <p:cNvPr id="7" name="Picture 3" descr="C:\Documents and Settings\hilde.jenssen\Desktop\ikoner til presentasjoner\file.png"/>
          <p:cNvPicPr>
            <a:picLocks noChangeAspect="1" noChangeArrowheads="1"/>
          </p:cNvPicPr>
          <p:nvPr/>
        </p:nvPicPr>
        <p:blipFill>
          <a:blip r:embed="rId3"/>
          <a:srcRect/>
          <a:stretch>
            <a:fillRect/>
          </a:stretch>
        </p:blipFill>
        <p:spPr bwMode="auto">
          <a:xfrm>
            <a:off x="2040890" y="2600732"/>
            <a:ext cx="428628" cy="408888"/>
          </a:xfrm>
          <a:prstGeom prst="rect">
            <a:avLst/>
          </a:prstGeom>
          <a:noFill/>
        </p:spPr>
      </p:pic>
      <p:pic>
        <p:nvPicPr>
          <p:cNvPr id="8" name="Picture 3" descr="C:\Documents and Settings\hilde.jenssen\Desktop\ikoner til presentasjoner\file.png"/>
          <p:cNvPicPr>
            <a:picLocks noChangeAspect="1" noChangeArrowheads="1"/>
          </p:cNvPicPr>
          <p:nvPr/>
        </p:nvPicPr>
        <p:blipFill>
          <a:blip r:embed="rId3"/>
          <a:srcRect/>
          <a:stretch>
            <a:fillRect/>
          </a:stretch>
        </p:blipFill>
        <p:spPr bwMode="auto">
          <a:xfrm>
            <a:off x="2398080" y="3136517"/>
            <a:ext cx="428628" cy="408888"/>
          </a:xfrm>
          <a:prstGeom prst="rect">
            <a:avLst/>
          </a:prstGeom>
          <a:noFill/>
        </p:spPr>
      </p:pic>
      <p:grpSp>
        <p:nvGrpSpPr>
          <p:cNvPr id="9" name="Group 8"/>
          <p:cNvGrpSpPr/>
          <p:nvPr/>
        </p:nvGrpSpPr>
        <p:grpSpPr>
          <a:xfrm>
            <a:off x="3275856" y="2717844"/>
            <a:ext cx="2016224" cy="578343"/>
            <a:chOff x="3428991" y="4067242"/>
            <a:chExt cx="2016224" cy="694012"/>
          </a:xfrm>
        </p:grpSpPr>
        <p:sp>
          <p:nvSpPr>
            <p:cNvPr id="10" name="TextBox 9"/>
            <p:cNvSpPr txBox="1"/>
            <p:nvPr/>
          </p:nvSpPr>
          <p:spPr>
            <a:xfrm>
              <a:off x="3428991" y="4067242"/>
              <a:ext cx="2016224" cy="642942"/>
            </a:xfrm>
            <a:prstGeom prst="rect">
              <a:avLst/>
            </a:prstGeom>
            <a:noFill/>
          </p:spPr>
          <p:txBody>
            <a:bodyPr wrap="square" lIns="72000" rIns="72000" rtlCol="0" anchor="ctr">
              <a:noAutofit/>
            </a:bodyPr>
            <a:lstStyle/>
            <a:p>
              <a:pPr marL="180975" indent="-180975">
                <a:buClr>
                  <a:srgbClr val="C00000"/>
                </a:buClr>
                <a:buFont typeface="Wingdings" pitchFamily="2" charset="2"/>
                <a:buNone/>
              </a:pPr>
              <a:r>
                <a:rPr lang="nb-NO" dirty="0" smtClean="0">
                  <a:solidFill>
                    <a:schemeClr val="tx1"/>
                  </a:solidFill>
                </a:rPr>
                <a:t>Koble til Outlook</a:t>
              </a:r>
            </a:p>
          </p:txBody>
        </p:sp>
        <p:cxnSp>
          <p:nvCxnSpPr>
            <p:cNvPr id="11" name="Straight Arrow Connector 10"/>
            <p:cNvCxnSpPr/>
            <p:nvPr/>
          </p:nvCxnSpPr>
          <p:spPr bwMode="auto">
            <a:xfrm>
              <a:off x="3749444" y="4759666"/>
              <a:ext cx="1224000" cy="1588"/>
            </a:xfrm>
            <a:prstGeom prst="straightConnector1">
              <a:avLst/>
            </a:prstGeom>
            <a:noFill/>
            <a:ln w="19050" cap="flat" cmpd="sng" algn="ctr">
              <a:solidFill>
                <a:schemeClr val="tx1"/>
              </a:solidFill>
              <a:prstDash val="lgDash"/>
              <a:round/>
              <a:headEnd type="none" w="med" len="med"/>
              <a:tailEnd type="arrow"/>
            </a:ln>
            <a:effectLst/>
          </p:spPr>
        </p:cxnSp>
      </p:grpSp>
      <p:sp>
        <p:nvSpPr>
          <p:cNvPr id="12" name="Rectangle 11"/>
          <p:cNvSpPr/>
          <p:nvPr/>
        </p:nvSpPr>
        <p:spPr>
          <a:xfrm>
            <a:off x="5508104" y="1957400"/>
            <a:ext cx="2952328" cy="2820313"/>
          </a:xfrm>
          <a:prstGeom prst="rect">
            <a:avLst/>
          </a:prstGeom>
          <a:ln w="15875">
            <a:solidFill>
              <a:schemeClr val="tx1"/>
            </a:solidFill>
          </a:ln>
        </p:spPr>
        <p:txBody>
          <a:bodyPr wrap="square" rtlCol="0" anchor="ctr">
            <a:noAutofit/>
          </a:bodyPr>
          <a:lstStyle/>
          <a:p>
            <a:pPr algn="ctr"/>
            <a:endParaRPr lang="nb-NO" sz="1200" dirty="0">
              <a:solidFill>
                <a:schemeClr val="tx1"/>
              </a:solidFill>
            </a:endParaRPr>
          </a:p>
        </p:txBody>
      </p:sp>
      <p:sp>
        <p:nvSpPr>
          <p:cNvPr id="13" name="Text Box 6"/>
          <p:cNvSpPr txBox="1">
            <a:spLocks noChangeArrowheads="1"/>
          </p:cNvSpPr>
          <p:nvPr/>
        </p:nvSpPr>
        <p:spPr bwMode="auto">
          <a:xfrm>
            <a:off x="5436096" y="1633364"/>
            <a:ext cx="963725" cy="369332"/>
          </a:xfrm>
          <a:prstGeom prst="rect">
            <a:avLst/>
          </a:prstGeom>
          <a:noFill/>
          <a:ln w="9525">
            <a:noFill/>
            <a:miter lim="800000"/>
            <a:headEnd/>
            <a:tailEnd/>
          </a:ln>
          <a:effectLst/>
        </p:spPr>
        <p:txBody>
          <a:bodyPr wrap="none">
            <a:spAutoFit/>
          </a:bodyPr>
          <a:lstStyle/>
          <a:p>
            <a:r>
              <a:rPr lang="en-GB" dirty="0" smtClean="0">
                <a:solidFill>
                  <a:schemeClr val="accent3">
                    <a:lumMod val="50000"/>
                  </a:schemeClr>
                </a:solidFill>
              </a:rPr>
              <a:t>Outlook</a:t>
            </a:r>
          </a:p>
        </p:txBody>
      </p:sp>
      <p:sp>
        <p:nvSpPr>
          <p:cNvPr id="14" name="TextBox 13"/>
          <p:cNvSpPr txBox="1"/>
          <p:nvPr/>
        </p:nvSpPr>
        <p:spPr>
          <a:xfrm>
            <a:off x="5580112" y="2064948"/>
            <a:ext cx="1728192" cy="2652760"/>
          </a:xfrm>
          <a:prstGeom prst="rect">
            <a:avLst/>
          </a:prstGeom>
          <a:noFill/>
        </p:spPr>
        <p:txBody>
          <a:bodyPr wrap="square" lIns="72000" rIns="72000" rtlCol="0" anchor="t">
            <a:noAutofit/>
          </a:bodyPr>
          <a:lstStyle/>
          <a:p>
            <a:pPr marL="180975" indent="-180975">
              <a:buClr>
                <a:srgbClr val="C00000"/>
              </a:buClr>
              <a:buFont typeface="Wingdings" pitchFamily="2" charset="2"/>
              <a:buNone/>
            </a:pPr>
            <a:r>
              <a:rPr lang="nb-NO" dirty="0" smtClean="0">
                <a:solidFill>
                  <a:schemeClr val="bg1">
                    <a:lumMod val="75000"/>
                  </a:schemeClr>
                </a:solidFill>
              </a:rPr>
              <a:t>Innboks</a:t>
            </a:r>
          </a:p>
          <a:p>
            <a:pPr marL="180975" indent="-180975">
              <a:buClr>
                <a:srgbClr val="C00000"/>
              </a:buClr>
              <a:buFont typeface="Wingdings" pitchFamily="2" charset="2"/>
              <a:buNone/>
            </a:pPr>
            <a:r>
              <a:rPr lang="nb-NO" dirty="0" err="1" smtClean="0">
                <a:solidFill>
                  <a:schemeClr val="bg1">
                    <a:lumMod val="75000"/>
                  </a:schemeClr>
                </a:solidFill>
              </a:rPr>
              <a:t>Xxxxxx</a:t>
            </a:r>
            <a:endParaRPr lang="nb-NO" dirty="0" smtClean="0">
              <a:solidFill>
                <a:schemeClr val="bg1">
                  <a:lumMod val="75000"/>
                </a:schemeClr>
              </a:solidFill>
            </a:endParaRPr>
          </a:p>
          <a:p>
            <a:pPr marL="180975" indent="-180975">
              <a:buClr>
                <a:srgbClr val="C00000"/>
              </a:buClr>
              <a:buFont typeface="Wingdings" pitchFamily="2" charset="2"/>
              <a:buNone/>
            </a:pPr>
            <a:r>
              <a:rPr lang="nb-NO" dirty="0" err="1" smtClean="0">
                <a:solidFill>
                  <a:schemeClr val="bg1">
                    <a:lumMod val="75000"/>
                  </a:schemeClr>
                </a:solidFill>
              </a:rPr>
              <a:t>Xxxxx</a:t>
            </a:r>
            <a:endParaRPr lang="nb-NO" dirty="0" smtClean="0">
              <a:solidFill>
                <a:schemeClr val="bg1">
                  <a:lumMod val="75000"/>
                </a:schemeClr>
              </a:solidFill>
            </a:endParaRPr>
          </a:p>
          <a:p>
            <a:pPr marL="180975" indent="-180975">
              <a:buClr>
                <a:srgbClr val="C00000"/>
              </a:buClr>
              <a:buFont typeface="Wingdings" pitchFamily="2" charset="2"/>
              <a:buNone/>
            </a:pPr>
            <a:endParaRPr lang="nb-NO" dirty="0">
              <a:solidFill>
                <a:schemeClr val="tx1"/>
              </a:solidFill>
            </a:endParaRPr>
          </a:p>
          <a:p>
            <a:pPr>
              <a:buClr>
                <a:srgbClr val="C00000"/>
              </a:buClr>
              <a:buFont typeface="Wingdings" pitchFamily="2" charset="2"/>
              <a:buNone/>
            </a:pPr>
            <a:r>
              <a:rPr lang="nb-NO" dirty="0" err="1" smtClean="0">
                <a:solidFill>
                  <a:schemeClr val="tx1"/>
                </a:solidFill>
              </a:rPr>
              <a:t>Sharepoint</a:t>
            </a:r>
            <a:r>
              <a:rPr lang="nb-NO" dirty="0" smtClean="0">
                <a:solidFill>
                  <a:schemeClr val="tx1"/>
                </a:solidFill>
              </a:rPr>
              <a:t> lister</a:t>
            </a:r>
          </a:p>
          <a:p>
            <a:pPr marL="285750" indent="-285750">
              <a:buClr>
                <a:srgbClr val="C00000"/>
              </a:buClr>
              <a:buFontTx/>
              <a:buChar char="-"/>
            </a:pPr>
            <a:r>
              <a:rPr lang="nb-NO" dirty="0" smtClean="0">
                <a:solidFill>
                  <a:srgbClr val="FF0000"/>
                </a:solidFill>
              </a:rPr>
              <a:t>Mitt bibliotek</a:t>
            </a:r>
          </a:p>
          <a:p>
            <a:pPr marL="285750" indent="-285750">
              <a:buClr>
                <a:srgbClr val="C00000"/>
              </a:buClr>
              <a:buFontTx/>
              <a:buChar char="-"/>
            </a:pPr>
            <a:r>
              <a:rPr lang="nb-NO" dirty="0" err="1" smtClean="0">
                <a:solidFill>
                  <a:schemeClr val="tx1"/>
                </a:solidFill>
              </a:rPr>
              <a:t>Xxxxxx</a:t>
            </a:r>
            <a:endParaRPr lang="nb-NO" dirty="0" smtClean="0">
              <a:solidFill>
                <a:schemeClr val="tx1"/>
              </a:solidFill>
            </a:endParaRPr>
          </a:p>
          <a:p>
            <a:pPr marL="285750" indent="-285750">
              <a:buClr>
                <a:srgbClr val="C00000"/>
              </a:buClr>
              <a:buFontTx/>
              <a:buChar char="-"/>
            </a:pPr>
            <a:r>
              <a:rPr lang="nb-NO" dirty="0" err="1" smtClean="0">
                <a:solidFill>
                  <a:schemeClr val="tx1"/>
                </a:solidFill>
              </a:rPr>
              <a:t>Xxxxxx</a:t>
            </a:r>
            <a:endParaRPr lang="nb-NO" dirty="0" smtClean="0">
              <a:solidFill>
                <a:schemeClr val="tx1"/>
              </a:solidFill>
            </a:endParaRPr>
          </a:p>
        </p:txBody>
      </p:sp>
      <p:cxnSp>
        <p:nvCxnSpPr>
          <p:cNvPr id="16" name="Straight Connector 15"/>
          <p:cNvCxnSpPr/>
          <p:nvPr/>
        </p:nvCxnSpPr>
        <p:spPr bwMode="auto">
          <a:xfrm>
            <a:off x="5580112" y="3073524"/>
            <a:ext cx="1404156"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bwMode="auto">
          <a:xfrm>
            <a:off x="5580112" y="4369668"/>
            <a:ext cx="1404156"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bwMode="auto">
          <a:xfrm flipV="1">
            <a:off x="7236296" y="1957400"/>
            <a:ext cx="0" cy="2820313"/>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041209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1.11111E-6 3.22849E-6 L 0.67778 -0.0747 " pathEditMode="relative" rAng="0" ptsTypes="AA">
                                      <p:cBhvr>
                                        <p:cTn id="24" dur="2000" fill="hold"/>
                                        <p:tgtEl>
                                          <p:spTgt spid="6"/>
                                        </p:tgtEl>
                                        <p:attrNameLst>
                                          <p:attrName>ppt_x</p:attrName>
                                          <p:attrName>ppt_y</p:attrName>
                                        </p:attrNameLst>
                                      </p:cBhvr>
                                      <p:rCtr x="33889" y="-3747"/>
                                    </p:animMotion>
                                  </p:childTnLst>
                                </p:cTn>
                              </p:par>
                              <p:par>
                                <p:cTn id="25" presetID="42" presetClass="path" presetSubtype="0" accel="50000" decel="50000" fill="hold" nodeType="withEffect">
                                  <p:stCondLst>
                                    <p:cond delay="0"/>
                                  </p:stCondLst>
                                  <p:childTnLst>
                                    <p:animMotion origin="layout" path="M -1.38889E-6 3.22849E-6 L 0.57622 0.0407 " pathEditMode="relative" rAng="0" ptsTypes="AA">
                                      <p:cBhvr>
                                        <p:cTn id="26" dur="2000" fill="hold"/>
                                        <p:tgtEl>
                                          <p:spTgt spid="7"/>
                                        </p:tgtEl>
                                        <p:attrNameLst>
                                          <p:attrName>ppt_x</p:attrName>
                                          <p:attrName>ppt_y</p:attrName>
                                        </p:attrNameLst>
                                      </p:cBhvr>
                                      <p:rCtr x="28802" y="2035"/>
                                    </p:animMotion>
                                  </p:childTnLst>
                                </p:cTn>
                              </p:par>
                              <p:par>
                                <p:cTn id="27" presetID="42" presetClass="path" presetSubtype="0" accel="50000" decel="50000" fill="hold" nodeType="withEffect">
                                  <p:stCondLst>
                                    <p:cond delay="0"/>
                                  </p:stCondLst>
                                  <p:childTnLst>
                                    <p:animMotion origin="layout" path="M -3.88889E-6 -4.62535E-8 L 0.53716 0.05204 " pathEditMode="relative" rAng="0" ptsTypes="AA">
                                      <p:cBhvr>
                                        <p:cTn id="28" dur="2000" fill="hold"/>
                                        <p:tgtEl>
                                          <p:spTgt spid="8"/>
                                        </p:tgtEl>
                                        <p:attrNameLst>
                                          <p:attrName>ppt_x</p:attrName>
                                          <p:attrName>ppt_y</p:attrName>
                                        </p:attrNameLst>
                                      </p:cBhvr>
                                      <p:rCtr x="26858" y="2590"/>
                                    </p:animMotion>
                                  </p:childTnLst>
                                </p:cTn>
                              </p:par>
                              <p:par>
                                <p:cTn id="29" presetID="1"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nb-NO" b="0" dirty="0" smtClean="0">
                <a:latin typeface="+mj-lt"/>
              </a:rPr>
              <a:t>Mitt bibliotek</a:t>
            </a:r>
          </a:p>
        </p:txBody>
      </p:sp>
      <p:graphicFrame>
        <p:nvGraphicFramePr>
          <p:cNvPr id="28" name="Content Placeholder 9"/>
          <p:cNvGraphicFramePr>
            <a:graphicFrameLocks noGrp="1"/>
          </p:cNvGraphicFramePr>
          <p:nvPr>
            <p:ph idx="4294967295"/>
            <p:extLst>
              <p:ext uri="{D42A27DB-BD31-4B8C-83A1-F6EECF244321}">
                <p14:modId xmlns:p14="http://schemas.microsoft.com/office/powerpoint/2010/main" val="624435748"/>
              </p:ext>
            </p:extLst>
          </p:nvPr>
        </p:nvGraphicFramePr>
        <p:xfrm>
          <a:off x="729208" y="1244377"/>
          <a:ext cx="5715000" cy="39893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772" name="Rectangle 8"/>
          <p:cNvSpPr>
            <a:spLocks noChangeArrowheads="1"/>
          </p:cNvSpPr>
          <p:nvPr/>
        </p:nvSpPr>
        <p:spPr bwMode="auto">
          <a:xfrm>
            <a:off x="0" y="5173"/>
            <a:ext cx="184731" cy="369332"/>
          </a:xfrm>
          <a:prstGeom prst="rect">
            <a:avLst/>
          </a:prstGeom>
          <a:noFill/>
          <a:ln w="9525">
            <a:noFill/>
            <a:miter lim="800000"/>
            <a:headEnd/>
            <a:tailEnd/>
          </a:ln>
        </p:spPr>
        <p:txBody>
          <a:bodyPr wrap="none" anchor="ctr">
            <a:spAutoFit/>
          </a:bodyPr>
          <a:lstStyle/>
          <a:p>
            <a:endParaRPr lang="sv-SE"/>
          </a:p>
        </p:txBody>
      </p:sp>
      <p:sp>
        <p:nvSpPr>
          <p:cNvPr id="32773" name="Rectangle 13"/>
          <p:cNvSpPr>
            <a:spLocks noChangeArrowheads="1"/>
          </p:cNvSpPr>
          <p:nvPr/>
        </p:nvSpPr>
        <p:spPr bwMode="auto">
          <a:xfrm>
            <a:off x="0" y="196996"/>
            <a:ext cx="184731" cy="369332"/>
          </a:xfrm>
          <a:prstGeom prst="rect">
            <a:avLst/>
          </a:prstGeom>
          <a:noFill/>
          <a:ln w="9525">
            <a:noFill/>
            <a:miter lim="800000"/>
            <a:headEnd/>
            <a:tailEnd/>
          </a:ln>
        </p:spPr>
        <p:txBody>
          <a:bodyPr wrap="none" anchor="ctr">
            <a:spAutoFit/>
          </a:bodyPr>
          <a:lstStyle/>
          <a:p>
            <a:endParaRPr lang="sv-SE"/>
          </a:p>
        </p:txBody>
      </p:sp>
      <p:sp>
        <p:nvSpPr>
          <p:cNvPr id="32776" name="Rectangle 32"/>
          <p:cNvSpPr>
            <a:spLocks noChangeArrowheads="1"/>
          </p:cNvSpPr>
          <p:nvPr/>
        </p:nvSpPr>
        <p:spPr bwMode="auto">
          <a:xfrm>
            <a:off x="0" y="196996"/>
            <a:ext cx="184731" cy="369332"/>
          </a:xfrm>
          <a:prstGeom prst="rect">
            <a:avLst/>
          </a:prstGeom>
          <a:noFill/>
          <a:ln w="9525">
            <a:noFill/>
            <a:miter lim="800000"/>
            <a:headEnd/>
            <a:tailEnd/>
          </a:ln>
        </p:spPr>
        <p:txBody>
          <a:bodyPr wrap="none" anchor="ctr">
            <a:spAutoFit/>
          </a:bodyPr>
          <a:lstStyle/>
          <a:p>
            <a:endParaRPr lang="sv-SE"/>
          </a:p>
        </p:txBody>
      </p:sp>
      <p:sp>
        <p:nvSpPr>
          <p:cNvPr id="9" name="Rounded Rectangle 4"/>
          <p:cNvSpPr/>
          <p:nvPr/>
        </p:nvSpPr>
        <p:spPr>
          <a:xfrm>
            <a:off x="2668629" y="4476647"/>
            <a:ext cx="3806742" cy="68138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sv-SE" sz="1600" b="0" kern="1200" dirty="0" smtClean="0"/>
          </a:p>
        </p:txBody>
      </p:sp>
    </p:spTree>
    <p:extLst>
      <p:ext uri="{BB962C8B-B14F-4D97-AF65-F5344CB8AC3E}">
        <p14:creationId xmlns:p14="http://schemas.microsoft.com/office/powerpoint/2010/main" val="35331157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latin typeface="+mn-lt"/>
              </a:rPr>
              <a:t>Intern foil – slik gjøres dette i 360° </a:t>
            </a:r>
            <a:endParaRPr lang="nb-NO" dirty="0">
              <a:latin typeface="+mn-lt"/>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4" y="1599407"/>
            <a:ext cx="8982075" cy="251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3131840" y="1683123"/>
            <a:ext cx="1080120" cy="360040"/>
          </a:xfrm>
          <a:prstGeom prst="ellipse">
            <a:avLst/>
          </a:prstGeom>
          <a:ln w="57150">
            <a:solidFill>
              <a:schemeClr val="accent2"/>
            </a:solidFill>
          </a:ln>
        </p:spPr>
        <p:txBody>
          <a:bodyPr wrap="square" rtlCol="0" anchor="ctr">
            <a:noAutofit/>
          </a:bodyPr>
          <a:lstStyle/>
          <a:p>
            <a:pPr algn="ctr"/>
            <a:endParaRPr lang="nb-NO" sz="1200" dirty="0" smtClean="0">
              <a:solidFill>
                <a:schemeClr val="tx1"/>
              </a:solidFill>
            </a:endParaRPr>
          </a:p>
        </p:txBody>
      </p:sp>
      <p:sp>
        <p:nvSpPr>
          <p:cNvPr id="6" name="Oval 5"/>
          <p:cNvSpPr/>
          <p:nvPr/>
        </p:nvSpPr>
        <p:spPr>
          <a:xfrm>
            <a:off x="8280412" y="1883065"/>
            <a:ext cx="540060" cy="360040"/>
          </a:xfrm>
          <a:prstGeom prst="ellipse">
            <a:avLst/>
          </a:prstGeom>
          <a:ln w="57150">
            <a:solidFill>
              <a:schemeClr val="accent2"/>
            </a:solidFill>
          </a:ln>
        </p:spPr>
        <p:txBody>
          <a:bodyPr wrap="square" rtlCol="0" anchor="ctr">
            <a:noAutofit/>
          </a:bodyPr>
          <a:lstStyle/>
          <a:p>
            <a:pPr algn="ctr"/>
            <a:endParaRPr lang="nb-NO" sz="1200" dirty="0" smtClean="0">
              <a:solidFill>
                <a:schemeClr val="tx1"/>
              </a:solidFill>
            </a:endParaRPr>
          </a:p>
        </p:txBody>
      </p:sp>
    </p:spTree>
    <p:extLst>
      <p:ext uri="{BB962C8B-B14F-4D97-AF65-F5344CB8AC3E}">
        <p14:creationId xmlns:p14="http://schemas.microsoft.com/office/powerpoint/2010/main" val="3482362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67544" y="203921"/>
            <a:ext cx="8568951" cy="589469"/>
          </a:xfrm>
        </p:spPr>
        <p:txBody>
          <a:bodyPr/>
          <a:lstStyle/>
          <a:p>
            <a:pPr eaLnBrk="1" hangingPunct="1"/>
            <a:r>
              <a:rPr lang="nb-NO" sz="2000" dirty="0" smtClean="0">
                <a:latin typeface="Verdana" pitchFamily="34" charset="0"/>
              </a:rPr>
              <a:t>Ta ut og legge inn			Legge inn fra PC</a:t>
            </a:r>
            <a:endParaRPr lang="sv-SE" sz="2000" b="0" dirty="0" smtClean="0">
              <a:latin typeface="Verdana" pitchFamily="34" charset="0"/>
            </a:endParaRPr>
          </a:p>
        </p:txBody>
      </p:sp>
      <p:graphicFrame>
        <p:nvGraphicFramePr>
          <p:cNvPr id="28" name="Content Placeholder 9"/>
          <p:cNvGraphicFramePr>
            <a:graphicFrameLocks noGrp="1"/>
          </p:cNvGraphicFramePr>
          <p:nvPr>
            <p:ph idx="4294967295"/>
            <p:extLst>
              <p:ext uri="{D42A27DB-BD31-4B8C-83A1-F6EECF244321}">
                <p14:modId xmlns:p14="http://schemas.microsoft.com/office/powerpoint/2010/main" val="98947962"/>
              </p:ext>
            </p:extLst>
          </p:nvPr>
        </p:nvGraphicFramePr>
        <p:xfrm>
          <a:off x="495498" y="1071563"/>
          <a:ext cx="3500438" cy="3870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9" name="Content Placeholder 9"/>
          <p:cNvGraphicFramePr>
            <a:graphicFrameLocks noGrp="1"/>
          </p:cNvGraphicFramePr>
          <p:nvPr>
            <p:ph idx="4294967295"/>
            <p:extLst>
              <p:ext uri="{D42A27DB-BD31-4B8C-83A1-F6EECF244321}">
                <p14:modId xmlns:p14="http://schemas.microsoft.com/office/powerpoint/2010/main" val="842303229"/>
              </p:ext>
            </p:extLst>
          </p:nvPr>
        </p:nvGraphicFramePr>
        <p:xfrm>
          <a:off x="5076056" y="1203896"/>
          <a:ext cx="3500437" cy="17256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2772" name="Rectangle 8"/>
          <p:cNvSpPr>
            <a:spLocks noChangeArrowheads="1"/>
          </p:cNvSpPr>
          <p:nvPr/>
        </p:nvSpPr>
        <p:spPr bwMode="auto">
          <a:xfrm>
            <a:off x="0" y="5173"/>
            <a:ext cx="184731" cy="369332"/>
          </a:xfrm>
          <a:prstGeom prst="rect">
            <a:avLst/>
          </a:prstGeom>
          <a:noFill/>
          <a:ln w="9525">
            <a:noFill/>
            <a:miter lim="800000"/>
            <a:headEnd/>
            <a:tailEnd/>
          </a:ln>
        </p:spPr>
        <p:txBody>
          <a:bodyPr wrap="none" anchor="ctr">
            <a:spAutoFit/>
          </a:bodyPr>
          <a:lstStyle/>
          <a:p>
            <a:endParaRPr lang="sv-SE"/>
          </a:p>
        </p:txBody>
      </p:sp>
      <p:sp>
        <p:nvSpPr>
          <p:cNvPr id="32773" name="Rectangle 13"/>
          <p:cNvSpPr>
            <a:spLocks noChangeArrowheads="1"/>
          </p:cNvSpPr>
          <p:nvPr/>
        </p:nvSpPr>
        <p:spPr bwMode="auto">
          <a:xfrm>
            <a:off x="0" y="196996"/>
            <a:ext cx="184731" cy="369332"/>
          </a:xfrm>
          <a:prstGeom prst="rect">
            <a:avLst/>
          </a:prstGeom>
          <a:noFill/>
          <a:ln w="9525">
            <a:noFill/>
            <a:miter lim="800000"/>
            <a:headEnd/>
            <a:tailEnd/>
          </a:ln>
        </p:spPr>
        <p:txBody>
          <a:bodyPr wrap="none" anchor="ctr">
            <a:spAutoFit/>
          </a:bodyPr>
          <a:lstStyle/>
          <a:p>
            <a:endParaRPr lang="sv-SE"/>
          </a:p>
        </p:txBody>
      </p:sp>
      <p:sp>
        <p:nvSpPr>
          <p:cNvPr id="32776" name="Rectangle 32"/>
          <p:cNvSpPr>
            <a:spLocks noChangeArrowheads="1"/>
          </p:cNvSpPr>
          <p:nvPr/>
        </p:nvSpPr>
        <p:spPr bwMode="auto">
          <a:xfrm>
            <a:off x="0" y="196996"/>
            <a:ext cx="184731" cy="369332"/>
          </a:xfrm>
          <a:prstGeom prst="rect">
            <a:avLst/>
          </a:prstGeom>
          <a:noFill/>
          <a:ln w="9525">
            <a:noFill/>
            <a:miter lim="800000"/>
            <a:headEnd/>
            <a:tailEnd/>
          </a:ln>
        </p:spPr>
        <p:txBody>
          <a:bodyPr wrap="none" anchor="ctr">
            <a:spAutoFit/>
          </a:bodyPr>
          <a:lstStyle/>
          <a:p>
            <a:endParaRPr lang="sv-SE"/>
          </a:p>
        </p:txBody>
      </p:sp>
    </p:spTree>
    <p:extLst>
      <p:ext uri="{BB962C8B-B14F-4D97-AF65-F5344CB8AC3E}">
        <p14:creationId xmlns:p14="http://schemas.microsoft.com/office/powerpoint/2010/main" val="283337786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nb-NO" sz="2000" dirty="0" err="1" smtClean="0">
                <a:latin typeface="+mn-lt"/>
              </a:rPr>
              <a:t>Samskriving</a:t>
            </a:r>
            <a:endParaRPr lang="sv-SE" sz="2000" b="0" dirty="0" smtClean="0">
              <a:latin typeface="+mn-lt"/>
            </a:endParaRPr>
          </a:p>
        </p:txBody>
      </p:sp>
      <p:graphicFrame>
        <p:nvGraphicFramePr>
          <p:cNvPr id="28" name="Content Placeholder 9"/>
          <p:cNvGraphicFramePr>
            <a:graphicFrameLocks noGrp="1"/>
          </p:cNvGraphicFramePr>
          <p:nvPr>
            <p:ph idx="4294967295"/>
            <p:extLst>
              <p:ext uri="{D42A27DB-BD31-4B8C-83A1-F6EECF244321}">
                <p14:modId xmlns:p14="http://schemas.microsoft.com/office/powerpoint/2010/main" val="1463880168"/>
              </p:ext>
            </p:extLst>
          </p:nvPr>
        </p:nvGraphicFramePr>
        <p:xfrm>
          <a:off x="360040" y="1071563"/>
          <a:ext cx="5724128" cy="3870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25610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Normal arbeidsprosess: 360° </a:t>
            </a:r>
            <a:r>
              <a:rPr lang="nb-NO" dirty="0" smtClean="0">
                <a:sym typeface="Wingdings" pitchFamily="2" charset="2"/>
              </a:rPr>
              <a:t>Mitt bibliotek  360° </a:t>
            </a:r>
            <a:endParaRPr lang="nb-NO"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184695801"/>
              </p:ext>
            </p:extLst>
          </p:nvPr>
        </p:nvGraphicFramePr>
        <p:xfrm>
          <a:off x="0" y="2211388"/>
          <a:ext cx="8064500" cy="1185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46291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9D7725CA-D47F-40F5-BCA0-A1FCB3773FE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93FE5F2E-D2DF-410E-A35F-C6A80ED1B832}"/>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8E87D673-9F82-4B0E-866E-170B55691E5B}"/>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A232F808-7492-48E7-8928-4FE536BC78B3}"/>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2225B532-2B94-4095-9AB6-88F5CA2F6449}"/>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3A613F2B-E2E0-41A6-9D58-EAD23DF22DF4}"/>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2D935A42-2A7A-468F-8ADB-E05F4445A162}"/>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84BA9370-0915-458F-BAE6-10478E6A5907}"/>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C943F4BB-EC4C-40EC-AD2C-43214E5017B0}"/>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dgm id="{22446A31-ACB2-4125-BE62-A9DC54E61A60}"/>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graphicEl>
                                              <a:dgm id="{4024471A-6CD9-4966-9B47-500C07BC6339}"/>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graphicEl>
                                              <a:dgm id="{5A7F0B93-9BD0-467E-B443-D6906ACCFAD0}"/>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graphicEl>
                                              <a:dgm id="{F07B3DE2-31B3-47B3-A457-DFEDA7C5167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8" name="Object 4"/>
          <p:cNvGraphicFramePr>
            <a:graphicFrameLocks noChangeAspect="1"/>
          </p:cNvGraphicFramePr>
          <p:nvPr>
            <p:extLst>
              <p:ext uri="{D42A27DB-BD31-4B8C-83A1-F6EECF244321}">
                <p14:modId xmlns:p14="http://schemas.microsoft.com/office/powerpoint/2010/main" val="303302035"/>
              </p:ext>
            </p:extLst>
          </p:nvPr>
        </p:nvGraphicFramePr>
        <p:xfrm>
          <a:off x="107504" y="1023951"/>
          <a:ext cx="8001056" cy="4713869"/>
        </p:xfrm>
        <a:graphic>
          <a:graphicData uri="http://schemas.openxmlformats.org/presentationml/2006/ole">
            <mc:AlternateContent xmlns:mc="http://schemas.openxmlformats.org/markup-compatibility/2006">
              <mc:Choice xmlns:v="urn:schemas-microsoft-com:vml" Requires="v">
                <p:oleObj spid="_x0000_s1075" name="Acrobat Document" r:id="rId4" imgW="13398480" imgH="9472320" progId="AcroExch.Document.7">
                  <p:embed/>
                </p:oleObj>
              </mc:Choice>
              <mc:Fallback>
                <p:oleObj name="Acrobat Document" r:id="rId4" imgW="13398480" imgH="9472320"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1023951"/>
                        <a:ext cx="8001056" cy="4713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p:txBody>
          <a:bodyPr/>
          <a:lstStyle/>
          <a:p>
            <a:r>
              <a:rPr lang="nb-NO" dirty="0" smtClean="0"/>
              <a:t>Henvendelser</a:t>
            </a:r>
            <a:endParaRPr lang="nb-NO" dirty="0"/>
          </a:p>
        </p:txBody>
      </p:sp>
      <p:cxnSp>
        <p:nvCxnSpPr>
          <p:cNvPr id="8" name="Straight Arrow Connector 7"/>
          <p:cNvCxnSpPr/>
          <p:nvPr/>
        </p:nvCxnSpPr>
        <p:spPr bwMode="auto">
          <a:xfrm rot="16200000" flipH="1">
            <a:off x="3697264" y="2030036"/>
            <a:ext cx="535785" cy="428628"/>
          </a:xfrm>
          <a:prstGeom prst="straightConnector1">
            <a:avLst/>
          </a:prstGeom>
          <a:noFill/>
          <a:ln w="38100" cap="flat" cmpd="sng" algn="ctr">
            <a:solidFill>
              <a:srgbClr val="FF0000"/>
            </a:solidFill>
            <a:prstDash val="solid"/>
            <a:round/>
            <a:headEnd type="none" w="med" len="med"/>
            <a:tailEnd type="arrow"/>
          </a:ln>
          <a:effectLst/>
        </p:spPr>
      </p:cxnSp>
      <p:sp>
        <p:nvSpPr>
          <p:cNvPr id="18" name="Rectangle 17"/>
          <p:cNvSpPr/>
          <p:nvPr/>
        </p:nvSpPr>
        <p:spPr>
          <a:xfrm>
            <a:off x="3750842" y="2571774"/>
            <a:ext cx="1000132" cy="178595"/>
          </a:xfrm>
          <a:prstGeom prst="rect">
            <a:avLst/>
          </a:prstGeom>
        </p:spPr>
        <p:txBody>
          <a:bodyPr wrap="square" rtlCol="0" anchor="ctr">
            <a:noAutofit/>
          </a:bodyPr>
          <a:lstStyle/>
          <a:p>
            <a:pPr algn="ctr"/>
            <a:endParaRPr lang="nb-NO" sz="1200" dirty="0" smtClean="0">
              <a:solidFill>
                <a:schemeClr val="tx1"/>
              </a:solidFill>
              <a:latin typeface="+mj-lt"/>
            </a:endParaRPr>
          </a:p>
        </p:txBody>
      </p:sp>
      <p:sp>
        <p:nvSpPr>
          <p:cNvPr id="19" name="TextBox 18"/>
          <p:cNvSpPr txBox="1"/>
          <p:nvPr/>
        </p:nvSpPr>
        <p:spPr>
          <a:xfrm>
            <a:off x="3822280" y="2512242"/>
            <a:ext cx="857256" cy="238127"/>
          </a:xfrm>
          <a:prstGeom prst="rect">
            <a:avLst/>
          </a:prstGeom>
          <a:noFill/>
        </p:spPr>
        <p:txBody>
          <a:bodyPr wrap="square" lIns="72000" rIns="72000" rtlCol="0" anchor="ctr">
            <a:noAutofit/>
          </a:bodyPr>
          <a:lstStyle/>
          <a:p>
            <a:pPr marL="180975" indent="-180975">
              <a:buClr>
                <a:srgbClr val="C00000"/>
              </a:buClr>
              <a:buFont typeface="Wingdings" pitchFamily="2" charset="2"/>
              <a:buChar char="§"/>
            </a:pPr>
            <a:endParaRPr lang="nb-NO" dirty="0" err="1" smtClean="0"/>
          </a:p>
        </p:txBody>
      </p:sp>
      <p:sp>
        <p:nvSpPr>
          <p:cNvPr id="20" name="TextBox 19"/>
          <p:cNvSpPr txBox="1"/>
          <p:nvPr/>
        </p:nvSpPr>
        <p:spPr>
          <a:xfrm>
            <a:off x="2536396" y="3405217"/>
            <a:ext cx="2357454" cy="892975"/>
          </a:xfrm>
          <a:prstGeom prst="rect">
            <a:avLst/>
          </a:prstGeom>
          <a:noFill/>
        </p:spPr>
        <p:txBody>
          <a:bodyPr wrap="square" lIns="72000" rIns="72000" rtlCol="0" anchor="ctr">
            <a:noAutofit/>
          </a:bodyPr>
          <a:lstStyle/>
          <a:p>
            <a:pPr marL="180975" indent="-180975">
              <a:buClr>
                <a:srgbClr val="C00000"/>
              </a:buClr>
              <a:buFont typeface="Wingdings" pitchFamily="2" charset="2"/>
              <a:buChar char="§"/>
            </a:pPr>
            <a:endParaRPr lang="nb-NO" dirty="0" err="1" smtClean="0"/>
          </a:p>
        </p:txBody>
      </p:sp>
      <p:sp>
        <p:nvSpPr>
          <p:cNvPr id="21" name="TextBox 20"/>
          <p:cNvSpPr txBox="1"/>
          <p:nvPr/>
        </p:nvSpPr>
        <p:spPr>
          <a:xfrm>
            <a:off x="3822280" y="2452711"/>
            <a:ext cx="1428760" cy="416722"/>
          </a:xfrm>
          <a:prstGeom prst="rect">
            <a:avLst/>
          </a:prstGeom>
          <a:noFill/>
        </p:spPr>
        <p:txBody>
          <a:bodyPr wrap="square" lIns="72000" rIns="72000" rtlCol="0" anchor="ctr">
            <a:noAutofit/>
          </a:bodyPr>
          <a:lstStyle/>
          <a:p>
            <a:pPr marL="180975" indent="-180975">
              <a:buClr>
                <a:srgbClr val="C00000"/>
              </a:buClr>
            </a:pPr>
            <a:r>
              <a:rPr lang="nb-NO" sz="1400" dirty="0" smtClean="0">
                <a:solidFill>
                  <a:srgbClr val="FF0000"/>
                </a:solidFill>
              </a:rPr>
              <a:t>Aktivitet</a:t>
            </a:r>
          </a:p>
        </p:txBody>
      </p:sp>
      <p:sp>
        <p:nvSpPr>
          <p:cNvPr id="22" name="Rectangle 21"/>
          <p:cNvSpPr/>
          <p:nvPr/>
        </p:nvSpPr>
        <p:spPr>
          <a:xfrm>
            <a:off x="1464826" y="2750369"/>
            <a:ext cx="785818" cy="178595"/>
          </a:xfrm>
          <a:prstGeom prst="rect">
            <a:avLst/>
          </a:prstGeom>
        </p:spPr>
        <p:txBody>
          <a:bodyPr wrap="square" rtlCol="0" anchor="ctr">
            <a:noAutofit/>
          </a:bodyPr>
          <a:lstStyle/>
          <a:p>
            <a:pPr algn="ctr"/>
            <a:endParaRPr lang="nb-NO" sz="1200" dirty="0" smtClean="0">
              <a:solidFill>
                <a:schemeClr val="tx1"/>
              </a:solidFill>
              <a:latin typeface="+mj-lt"/>
            </a:endParaRPr>
          </a:p>
        </p:txBody>
      </p:sp>
      <p:sp>
        <p:nvSpPr>
          <p:cNvPr id="23" name="Rectangle 22"/>
          <p:cNvSpPr/>
          <p:nvPr/>
        </p:nvSpPr>
        <p:spPr>
          <a:xfrm>
            <a:off x="1464826" y="2750369"/>
            <a:ext cx="1000132" cy="238127"/>
          </a:xfrm>
          <a:prstGeom prst="rect">
            <a:avLst/>
          </a:prstGeom>
          <a:ln w="28575">
            <a:solidFill>
              <a:schemeClr val="accent3"/>
            </a:solidFill>
          </a:ln>
        </p:spPr>
        <p:txBody>
          <a:bodyPr wrap="square" rtlCol="0" anchor="ctr">
            <a:noAutofit/>
          </a:bodyPr>
          <a:lstStyle/>
          <a:p>
            <a:pPr algn="ctr"/>
            <a:r>
              <a:rPr lang="nb-NO" sz="1200" dirty="0" smtClean="0">
                <a:solidFill>
                  <a:srgbClr val="FF0000"/>
                </a:solidFill>
                <a:latin typeface="+mj-lt"/>
              </a:rPr>
              <a:t>Ny aktivitet</a:t>
            </a:r>
          </a:p>
        </p:txBody>
      </p:sp>
      <p:sp>
        <p:nvSpPr>
          <p:cNvPr id="16" name="Rectangle 15"/>
          <p:cNvSpPr/>
          <p:nvPr/>
        </p:nvSpPr>
        <p:spPr>
          <a:xfrm>
            <a:off x="2822148" y="3226622"/>
            <a:ext cx="3286148" cy="1666887"/>
          </a:xfrm>
          <a:prstGeom prst="rect">
            <a:avLst/>
          </a:prstGeom>
          <a:solidFill>
            <a:srgbClr val="CCECFF">
              <a:alpha val="72941"/>
            </a:srgbClr>
          </a:solidFill>
          <a:ln w="19050">
            <a:solidFill>
              <a:schemeClr val="tx2"/>
            </a:solidFill>
          </a:ln>
        </p:spPr>
        <p:txBody>
          <a:bodyPr wrap="square" rtlCol="0" anchor="ctr">
            <a:noAutofit/>
          </a:bodyPr>
          <a:lstStyle/>
          <a:p>
            <a:pPr algn="ctr"/>
            <a:endParaRPr lang="nb-NO" sz="1200" dirty="0" smtClean="0">
              <a:solidFill>
                <a:schemeClr val="tx1"/>
              </a:solidFill>
              <a:latin typeface="+mj-lt"/>
            </a:endParaRPr>
          </a:p>
        </p:txBody>
      </p:sp>
      <p:sp>
        <p:nvSpPr>
          <p:cNvPr id="13" name="Rectangle 12"/>
          <p:cNvSpPr/>
          <p:nvPr/>
        </p:nvSpPr>
        <p:spPr>
          <a:xfrm>
            <a:off x="3036462" y="3702876"/>
            <a:ext cx="2786082" cy="238127"/>
          </a:xfrm>
          <a:prstGeom prst="rect">
            <a:avLst/>
          </a:prstGeom>
          <a:solidFill>
            <a:srgbClr val="FFFFFF"/>
          </a:solidFill>
          <a:ln>
            <a:solidFill>
              <a:schemeClr val="tx2"/>
            </a:solidFill>
          </a:ln>
        </p:spPr>
        <p:txBody>
          <a:bodyPr wrap="square" rtlCol="0" anchor="ctr">
            <a:noAutofit/>
          </a:bodyPr>
          <a:lstStyle/>
          <a:p>
            <a:pPr algn="ctr"/>
            <a:endParaRPr lang="nb-NO" sz="1200" dirty="0" smtClean="0">
              <a:solidFill>
                <a:schemeClr val="tx1"/>
              </a:solidFill>
              <a:latin typeface="+mj-lt"/>
            </a:endParaRPr>
          </a:p>
        </p:txBody>
      </p:sp>
      <p:sp>
        <p:nvSpPr>
          <p:cNvPr id="14" name="Rectangle 13"/>
          <p:cNvSpPr/>
          <p:nvPr/>
        </p:nvSpPr>
        <p:spPr>
          <a:xfrm>
            <a:off x="3036462" y="4060066"/>
            <a:ext cx="2786082" cy="238127"/>
          </a:xfrm>
          <a:prstGeom prst="rect">
            <a:avLst/>
          </a:prstGeom>
          <a:solidFill>
            <a:srgbClr val="FFFFFF"/>
          </a:solidFill>
          <a:ln>
            <a:solidFill>
              <a:schemeClr val="tx2"/>
            </a:solidFill>
          </a:ln>
        </p:spPr>
        <p:txBody>
          <a:bodyPr wrap="square" rtlCol="0" anchor="ctr">
            <a:noAutofit/>
          </a:bodyPr>
          <a:lstStyle/>
          <a:p>
            <a:pPr algn="ctr"/>
            <a:endParaRPr lang="nb-NO" sz="1200" dirty="0" smtClean="0">
              <a:solidFill>
                <a:schemeClr val="tx1"/>
              </a:solidFill>
              <a:latin typeface="+mj-lt"/>
            </a:endParaRPr>
          </a:p>
        </p:txBody>
      </p:sp>
      <p:sp>
        <p:nvSpPr>
          <p:cNvPr id="17" name="Rectangle 16"/>
          <p:cNvSpPr/>
          <p:nvPr/>
        </p:nvSpPr>
        <p:spPr>
          <a:xfrm>
            <a:off x="4893850" y="4536319"/>
            <a:ext cx="928694" cy="238127"/>
          </a:xfrm>
          <a:prstGeom prst="rect">
            <a:avLst/>
          </a:prstGeom>
          <a:ln>
            <a:solidFill>
              <a:schemeClr val="tx2"/>
            </a:solidFill>
          </a:ln>
        </p:spPr>
        <p:txBody>
          <a:bodyPr wrap="square" rtlCol="0" anchor="ctr">
            <a:noAutofit/>
          </a:bodyPr>
          <a:lstStyle/>
          <a:p>
            <a:pPr algn="ctr"/>
            <a:endParaRPr lang="nb-NO" sz="1200" dirty="0" smtClean="0">
              <a:solidFill>
                <a:schemeClr val="tx1"/>
              </a:solidFill>
              <a:latin typeface="+mj-lt"/>
            </a:endParaRPr>
          </a:p>
        </p:txBody>
      </p:sp>
      <p:sp>
        <p:nvSpPr>
          <p:cNvPr id="24" name="TextBox 23"/>
          <p:cNvSpPr txBox="1"/>
          <p:nvPr/>
        </p:nvSpPr>
        <p:spPr>
          <a:xfrm>
            <a:off x="4965288" y="4476787"/>
            <a:ext cx="1214446" cy="416722"/>
          </a:xfrm>
          <a:prstGeom prst="rect">
            <a:avLst/>
          </a:prstGeom>
          <a:noFill/>
        </p:spPr>
        <p:txBody>
          <a:bodyPr wrap="square" lIns="72000" rIns="72000" rtlCol="0" anchor="ctr">
            <a:noAutofit/>
          </a:bodyPr>
          <a:lstStyle/>
          <a:p>
            <a:pPr marL="180975" indent="-180975">
              <a:buClr>
                <a:srgbClr val="C00000"/>
              </a:buClr>
            </a:pPr>
            <a:r>
              <a:rPr lang="nb-NO" sz="1600" dirty="0" smtClean="0">
                <a:solidFill>
                  <a:srgbClr val="FF0000"/>
                </a:solidFill>
              </a:rPr>
              <a:t>Fullfør</a:t>
            </a:r>
            <a:endParaRPr lang="nb-NO" dirty="0" smtClean="0">
              <a:solidFill>
                <a:srgbClr val="FF0000"/>
              </a:solidFill>
            </a:endParaRPr>
          </a:p>
        </p:txBody>
      </p:sp>
      <p:cxnSp>
        <p:nvCxnSpPr>
          <p:cNvPr id="26" name="Straight Connector 25"/>
          <p:cNvCxnSpPr/>
          <p:nvPr/>
        </p:nvCxnSpPr>
        <p:spPr bwMode="auto">
          <a:xfrm>
            <a:off x="1750578" y="3345686"/>
            <a:ext cx="3643338" cy="1323"/>
          </a:xfrm>
          <a:prstGeom prst="line">
            <a:avLst/>
          </a:prstGeom>
          <a:noFill/>
          <a:ln w="38100" cap="flat" cmpd="sng" algn="ctr">
            <a:solidFill>
              <a:srgbClr val="0070C0"/>
            </a:solidFill>
            <a:prstDash val="solid"/>
            <a:round/>
            <a:headEnd type="none" w="med" len="med"/>
            <a:tailEnd type="none" w="med" len="med"/>
          </a:ln>
          <a:effectLst/>
        </p:spPr>
      </p:cxnSp>
      <p:sp>
        <p:nvSpPr>
          <p:cNvPr id="12" name="Rectangle 11"/>
          <p:cNvSpPr/>
          <p:nvPr/>
        </p:nvSpPr>
        <p:spPr>
          <a:xfrm>
            <a:off x="3036462" y="3345685"/>
            <a:ext cx="2786082" cy="238127"/>
          </a:xfrm>
          <a:prstGeom prst="rect">
            <a:avLst/>
          </a:prstGeom>
          <a:solidFill>
            <a:schemeClr val="bg1"/>
          </a:solidFill>
          <a:ln>
            <a:solidFill>
              <a:schemeClr val="tx2"/>
            </a:solidFill>
          </a:ln>
        </p:spPr>
        <p:txBody>
          <a:bodyPr wrap="square" rtlCol="0" anchor="ctr">
            <a:noAutofit/>
          </a:bodyPr>
          <a:lstStyle/>
          <a:p>
            <a:pPr algn="ctr"/>
            <a:endParaRPr lang="nb-NO" sz="1200" dirty="0" smtClean="0">
              <a:solidFill>
                <a:schemeClr val="tx1"/>
              </a:solidFill>
              <a:latin typeface="+mj-lt"/>
            </a:endParaRPr>
          </a:p>
        </p:txBody>
      </p:sp>
      <p:cxnSp>
        <p:nvCxnSpPr>
          <p:cNvPr id="27" name="Straight Arrow Connector 26"/>
          <p:cNvCxnSpPr/>
          <p:nvPr/>
        </p:nvCxnSpPr>
        <p:spPr bwMode="auto">
          <a:xfrm rot="16200000" flipH="1">
            <a:off x="839744" y="1077529"/>
            <a:ext cx="535785" cy="428628"/>
          </a:xfrm>
          <a:prstGeom prst="straightConnector1">
            <a:avLst/>
          </a:prstGeom>
          <a:noFill/>
          <a:ln w="381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1869224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500"/>
                                  </p:stCondLst>
                                  <p:childTnLst>
                                    <p:set>
                                      <p:cBhvr>
                                        <p:cTn id="13" dur="1" fill="hold">
                                          <p:stCondLst>
                                            <p:cond delay="0"/>
                                          </p:stCondLst>
                                        </p:cTn>
                                        <p:tgtEl>
                                          <p:spTgt spid="23"/>
                                        </p:tgtEl>
                                        <p:attrNameLst>
                                          <p:attrName>style.visibility</p:attrName>
                                        </p:attrNameLst>
                                      </p:cBhvr>
                                      <p:to>
                                        <p:strVal val="visible"/>
                                      </p:to>
                                    </p:set>
                                  </p:childTnLst>
                                </p:cTn>
                              </p:par>
                              <p:par>
                                <p:cTn id="14" presetID="1" presetClass="exit" presetSubtype="0" fill="hold" nodeType="withEffect">
                                  <p:stCondLst>
                                    <p:cond delay="500"/>
                                  </p:stCondLst>
                                  <p:childTnLst>
                                    <p:set>
                                      <p:cBhvr>
                                        <p:cTn id="15" dur="1" fill="hold">
                                          <p:stCondLst>
                                            <p:cond delay="0"/>
                                          </p:stCondLst>
                                        </p:cTn>
                                        <p:tgtEl>
                                          <p:spTgt spid="8"/>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0" nodeType="clickEffect" nodePh="1">
                                  <p:stCondLst>
                                    <p:cond delay="0"/>
                                  </p:stCondLst>
                                  <p:endCondLst>
                                    <p:cond evt="begin" delay="0">
                                      <p:tn val="34"/>
                                    </p:cond>
                                  </p:endCondLst>
                                  <p:childTnLst>
                                    <p:set>
                                      <p:cBhvr>
                                        <p:cTn id="35" dur="1" fill="hold">
                                          <p:stCondLst>
                                            <p:cond delay="0"/>
                                          </p:stCondLst>
                                        </p:cTn>
                                        <p:tgtEl>
                                          <p:spTgt spid="20"/>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12"/>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13"/>
                                        </p:tgtEl>
                                        <p:attrNameLst>
                                          <p:attrName>style.visibility</p:attrName>
                                        </p:attrNameLst>
                                      </p:cBhvr>
                                      <p:to>
                                        <p:strVal val="hidden"/>
                                      </p:to>
                                    </p:set>
                                  </p:childTnLst>
                                </p:cTn>
                              </p:par>
                              <p:par>
                                <p:cTn id="40" presetID="1" presetClass="exit" presetSubtype="0" fill="hold" grpId="1" nodeType="withEffect">
                                  <p:stCondLst>
                                    <p:cond delay="0"/>
                                  </p:stCondLst>
                                  <p:childTnLst>
                                    <p:set>
                                      <p:cBhvr>
                                        <p:cTn id="41" dur="1" fill="hold">
                                          <p:stCondLst>
                                            <p:cond delay="0"/>
                                          </p:stCondLst>
                                        </p:cTn>
                                        <p:tgtEl>
                                          <p:spTgt spid="14"/>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16"/>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17"/>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24"/>
                                        </p:tgtEl>
                                        <p:attrNameLst>
                                          <p:attrName>style.visibility</p:attrName>
                                        </p:attrNameLst>
                                      </p:cBhvr>
                                      <p:to>
                                        <p:strVal val="hidden"/>
                                      </p:to>
                                    </p:set>
                                  </p:childTnLst>
                                </p:cTn>
                              </p:par>
                              <p:par>
                                <p:cTn id="48" presetID="1" presetClass="entr" presetSubtype="0"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3" grpId="0" animBg="1"/>
      <p:bldP spid="16" grpId="0" animBg="1"/>
      <p:bldP spid="16" grpId="1" animBg="1"/>
      <p:bldP spid="13" grpId="0" animBg="1"/>
      <p:bldP spid="13" grpId="1" animBg="1"/>
      <p:bldP spid="14" grpId="0" animBg="1"/>
      <p:bldP spid="14" grpId="1" animBg="1"/>
      <p:bldP spid="17" grpId="0" animBg="1"/>
      <p:bldP spid="17" grpId="1" animBg="1"/>
      <p:bldP spid="24" grpId="0"/>
      <p:bldP spid="24" grpId="1"/>
      <p:bldP spid="12" grpId="0" animBg="1"/>
      <p:bldP spid="12" grpId="1" animBg="1"/>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b="0" dirty="0" smtClean="0">
                <a:latin typeface="+mj-lt"/>
              </a:rPr>
              <a:t>Lage avtale fra 360</a:t>
            </a:r>
            <a:endParaRPr lang="sv-SE" b="0" dirty="0">
              <a:latin typeface="+mj-lt"/>
            </a:endParaRPr>
          </a:p>
        </p:txBody>
      </p:sp>
      <p:sp>
        <p:nvSpPr>
          <p:cNvPr id="8" name="TextBox 7"/>
          <p:cNvSpPr txBox="1"/>
          <p:nvPr/>
        </p:nvSpPr>
        <p:spPr>
          <a:xfrm>
            <a:off x="928662" y="1267243"/>
            <a:ext cx="1011028" cy="400110"/>
          </a:xfrm>
          <a:prstGeom prst="rect">
            <a:avLst/>
          </a:prstGeom>
          <a:noFill/>
          <a:ln>
            <a:noFill/>
          </a:ln>
        </p:spPr>
        <p:txBody>
          <a:bodyPr wrap="none" lIns="72000" rIns="72000" rtlCol="0" anchor="ctr">
            <a:spAutoFit/>
          </a:bodyPr>
          <a:lstStyle/>
          <a:p>
            <a:pPr marL="180975" indent="-180975">
              <a:buClr>
                <a:srgbClr val="C00000"/>
              </a:buClr>
            </a:pPr>
            <a:r>
              <a:rPr lang="sv-SE" sz="2000" b="1" dirty="0" smtClean="0">
                <a:solidFill>
                  <a:srgbClr val="FFC000"/>
                </a:solidFill>
              </a:rPr>
              <a:t>Outlook</a:t>
            </a:r>
          </a:p>
        </p:txBody>
      </p:sp>
      <p:sp>
        <p:nvSpPr>
          <p:cNvPr id="9" name="Rectangle 8"/>
          <p:cNvSpPr/>
          <p:nvPr/>
        </p:nvSpPr>
        <p:spPr>
          <a:xfrm>
            <a:off x="714348" y="1133873"/>
            <a:ext cx="3143272" cy="2497539"/>
          </a:xfrm>
          <a:prstGeom prst="rect">
            <a:avLst/>
          </a:prstGeom>
          <a:ln w="12700">
            <a:solidFill>
              <a:srgbClr val="FFC000"/>
            </a:solidFill>
          </a:ln>
        </p:spPr>
        <p:txBody>
          <a:bodyPr wrap="square" rtlCol="0" anchor="ctr">
            <a:noAutofit/>
          </a:bodyPr>
          <a:lstStyle/>
          <a:p>
            <a:pPr algn="ctr"/>
            <a:endParaRPr lang="sv-SE" sz="1200" dirty="0" smtClean="0">
              <a:solidFill>
                <a:schemeClr val="tx1"/>
              </a:solidFill>
            </a:endParaRPr>
          </a:p>
        </p:txBody>
      </p:sp>
      <p:sp>
        <p:nvSpPr>
          <p:cNvPr id="16" name="TextBox 15"/>
          <p:cNvSpPr txBox="1"/>
          <p:nvPr/>
        </p:nvSpPr>
        <p:spPr>
          <a:xfrm>
            <a:off x="6429389" y="1157271"/>
            <a:ext cx="643941" cy="400110"/>
          </a:xfrm>
          <a:prstGeom prst="rect">
            <a:avLst/>
          </a:prstGeom>
          <a:noFill/>
          <a:ln>
            <a:noFill/>
          </a:ln>
        </p:spPr>
        <p:txBody>
          <a:bodyPr wrap="none" lIns="72000" rIns="72000" rtlCol="0" anchor="ctr">
            <a:spAutoFit/>
          </a:bodyPr>
          <a:lstStyle/>
          <a:p>
            <a:pPr marL="180975" indent="-180975">
              <a:buClr>
                <a:srgbClr val="C00000"/>
              </a:buClr>
            </a:pPr>
            <a:r>
              <a:rPr lang="sv-SE" sz="2000" b="1" dirty="0" smtClean="0">
                <a:solidFill>
                  <a:srgbClr val="C00000"/>
                </a:solidFill>
              </a:rPr>
              <a:t>360°</a:t>
            </a:r>
          </a:p>
        </p:txBody>
      </p:sp>
      <p:sp>
        <p:nvSpPr>
          <p:cNvPr id="109" name="Line 40"/>
          <p:cNvSpPr>
            <a:spLocks noChangeShapeType="1"/>
          </p:cNvSpPr>
          <p:nvPr/>
        </p:nvSpPr>
        <p:spPr bwMode="auto">
          <a:xfrm flipH="1" flipV="1">
            <a:off x="1428728" y="2083589"/>
            <a:ext cx="714380" cy="833443"/>
          </a:xfrm>
          <a:prstGeom prst="line">
            <a:avLst/>
          </a:prstGeom>
          <a:noFill/>
          <a:ln w="9525">
            <a:solidFill>
              <a:schemeClr val="tx1"/>
            </a:solidFill>
            <a:round/>
            <a:headEnd/>
            <a:tailEnd type="triangle" w="med" len="med"/>
          </a:ln>
        </p:spPr>
        <p:txBody>
          <a:bodyPr/>
          <a:lstStyle/>
          <a:p>
            <a:endParaRPr lang="sv-SE"/>
          </a:p>
        </p:txBody>
      </p:sp>
      <p:sp>
        <p:nvSpPr>
          <p:cNvPr id="110" name="Rectangle 41"/>
          <p:cNvSpPr>
            <a:spLocks noChangeArrowheads="1"/>
          </p:cNvSpPr>
          <p:nvPr/>
        </p:nvSpPr>
        <p:spPr bwMode="auto">
          <a:xfrm>
            <a:off x="1004890" y="1726398"/>
            <a:ext cx="1138219" cy="300302"/>
          </a:xfrm>
          <a:prstGeom prst="rect">
            <a:avLst/>
          </a:prstGeom>
          <a:noFill/>
          <a:ln w="9525">
            <a:solidFill>
              <a:schemeClr val="tx1"/>
            </a:solidFill>
            <a:miter lim="800000"/>
            <a:headEnd/>
            <a:tailEnd/>
          </a:ln>
        </p:spPr>
        <p:txBody>
          <a:bodyPr wrap="none" anchor="ctr"/>
          <a:lstStyle/>
          <a:p>
            <a:pPr algn="ctr"/>
            <a:r>
              <a:rPr lang="nb-NO" dirty="0" smtClean="0">
                <a:solidFill>
                  <a:schemeClr val="tx1"/>
                </a:solidFill>
              </a:rPr>
              <a:t>Lagre</a:t>
            </a:r>
            <a:endParaRPr lang="nb-NO" dirty="0">
              <a:solidFill>
                <a:schemeClr val="tx1"/>
              </a:solidFill>
            </a:endParaRPr>
          </a:p>
        </p:txBody>
      </p:sp>
      <p:grpSp>
        <p:nvGrpSpPr>
          <p:cNvPr id="55" name="Group 87"/>
          <p:cNvGrpSpPr/>
          <p:nvPr/>
        </p:nvGrpSpPr>
        <p:grpSpPr>
          <a:xfrm>
            <a:off x="4143373" y="1690351"/>
            <a:ext cx="4333509" cy="1886459"/>
            <a:chOff x="2724255" y="3973183"/>
            <a:chExt cx="1180594" cy="705886"/>
          </a:xfrm>
        </p:grpSpPr>
        <p:pic>
          <p:nvPicPr>
            <p:cNvPr id="65" name="Picture 6" descr="http://sinfo.software-innovation.com/konsern/knowledge/communities/UserExperience/Icons%20to%20use%20in%20PPTs/case.png"/>
            <p:cNvPicPr>
              <a:picLocks noChangeAspect="1" noChangeArrowheads="1"/>
            </p:cNvPicPr>
            <p:nvPr/>
          </p:nvPicPr>
          <p:blipFill>
            <a:blip r:embed="rId3" cstate="print"/>
            <a:srcRect/>
            <a:stretch>
              <a:fillRect/>
            </a:stretch>
          </p:blipFill>
          <p:spPr bwMode="auto">
            <a:xfrm>
              <a:off x="3148902" y="3973183"/>
              <a:ext cx="755947" cy="592663"/>
            </a:xfrm>
            <a:prstGeom prst="rect">
              <a:avLst/>
            </a:prstGeom>
            <a:noFill/>
          </p:spPr>
        </p:pic>
        <p:sp>
          <p:nvSpPr>
            <p:cNvPr id="68" name="Text Box 15"/>
            <p:cNvSpPr txBox="1">
              <a:spLocks noChangeArrowheads="1"/>
            </p:cNvSpPr>
            <p:nvPr/>
          </p:nvSpPr>
          <p:spPr bwMode="auto">
            <a:xfrm>
              <a:off x="2724255" y="4586937"/>
              <a:ext cx="50327" cy="92132"/>
            </a:xfrm>
            <a:prstGeom prst="rect">
              <a:avLst/>
            </a:prstGeom>
            <a:noFill/>
            <a:ln w="9525">
              <a:noFill/>
              <a:miter lim="800000"/>
              <a:headEnd/>
              <a:tailEnd/>
            </a:ln>
          </p:spPr>
          <p:txBody>
            <a:bodyPr wrap="none">
              <a:spAutoFit/>
            </a:bodyPr>
            <a:lstStyle/>
            <a:p>
              <a:endParaRPr lang="nb-NO" sz="1000" b="1" dirty="0">
                <a:solidFill>
                  <a:schemeClr val="tx1"/>
                </a:solidFill>
              </a:endParaRPr>
            </a:p>
          </p:txBody>
        </p:sp>
      </p:grpSp>
      <p:pic>
        <p:nvPicPr>
          <p:cNvPr id="69" name="Picture 2" descr="Aktivitet">
            <a:hlinkClick r:id="rId4"/>
          </p:cNvPr>
          <p:cNvPicPr>
            <a:picLocks noChangeAspect="1" noChangeArrowheads="1"/>
          </p:cNvPicPr>
          <p:nvPr/>
        </p:nvPicPr>
        <p:blipFill>
          <a:blip r:embed="rId5" cstate="print"/>
          <a:srcRect/>
          <a:stretch>
            <a:fillRect/>
          </a:stretch>
        </p:blipFill>
        <p:spPr bwMode="auto">
          <a:xfrm>
            <a:off x="6000760" y="1845462"/>
            <a:ext cx="857250" cy="644525"/>
          </a:xfrm>
          <a:prstGeom prst="rect">
            <a:avLst/>
          </a:prstGeom>
          <a:noFill/>
        </p:spPr>
      </p:pic>
      <p:pic>
        <p:nvPicPr>
          <p:cNvPr id="94" name="Picture 2" descr="Aktivitet">
            <a:hlinkClick r:id="rId4"/>
          </p:cNvPr>
          <p:cNvPicPr>
            <a:picLocks noChangeAspect="1" noChangeArrowheads="1"/>
          </p:cNvPicPr>
          <p:nvPr/>
        </p:nvPicPr>
        <p:blipFill>
          <a:blip r:embed="rId5" cstate="print"/>
          <a:srcRect/>
          <a:stretch>
            <a:fillRect/>
          </a:stretch>
        </p:blipFill>
        <p:spPr bwMode="auto">
          <a:xfrm>
            <a:off x="928662" y="1904993"/>
            <a:ext cx="857250" cy="644525"/>
          </a:xfrm>
          <a:prstGeom prst="rect">
            <a:avLst/>
          </a:prstGeom>
          <a:noFill/>
        </p:spPr>
      </p:pic>
      <p:cxnSp>
        <p:nvCxnSpPr>
          <p:cNvPr id="95" name="Straight Connector 94"/>
          <p:cNvCxnSpPr/>
          <p:nvPr/>
        </p:nvCxnSpPr>
        <p:spPr bwMode="auto">
          <a:xfrm>
            <a:off x="928662" y="2857500"/>
            <a:ext cx="1857388" cy="0"/>
          </a:xfrm>
          <a:prstGeom prst="line">
            <a:avLst/>
          </a:prstGeom>
          <a:noFill/>
          <a:ln w="38100" cap="flat" cmpd="sng" algn="ctr">
            <a:solidFill>
              <a:srgbClr val="0070C0"/>
            </a:solidFill>
            <a:prstDash val="solid"/>
            <a:round/>
            <a:headEnd type="none" w="med" len="med"/>
            <a:tailEnd type="none" w="med" len="med"/>
          </a:ln>
          <a:effectLst/>
        </p:spPr>
      </p:cxnSp>
      <p:grpSp>
        <p:nvGrpSpPr>
          <p:cNvPr id="28" name="Group 27"/>
          <p:cNvGrpSpPr/>
          <p:nvPr/>
        </p:nvGrpSpPr>
        <p:grpSpPr>
          <a:xfrm>
            <a:off x="5898688" y="2619374"/>
            <a:ext cx="2316651" cy="488041"/>
            <a:chOff x="2255349" y="3271979"/>
            <a:chExt cx="2816717" cy="1085715"/>
          </a:xfrm>
        </p:grpSpPr>
        <p:sp>
          <p:nvSpPr>
            <p:cNvPr id="112" name="Rectangle 36"/>
            <p:cNvSpPr>
              <a:spLocks noChangeArrowheads="1"/>
            </p:cNvSpPr>
            <p:nvPr/>
          </p:nvSpPr>
          <p:spPr bwMode="auto">
            <a:xfrm>
              <a:off x="2263779" y="3271979"/>
              <a:ext cx="2808287" cy="215900"/>
            </a:xfrm>
            <a:prstGeom prst="rect">
              <a:avLst/>
            </a:prstGeom>
            <a:solidFill>
              <a:schemeClr val="bg1"/>
            </a:solidFill>
            <a:ln w="9525">
              <a:solidFill>
                <a:schemeClr val="tx1"/>
              </a:solidFill>
              <a:miter lim="800000"/>
              <a:headEnd/>
              <a:tailEnd/>
            </a:ln>
          </p:spPr>
          <p:txBody>
            <a:bodyPr wrap="none" anchor="ctr"/>
            <a:lstStyle/>
            <a:p>
              <a:endParaRPr lang="sv-SE"/>
            </a:p>
          </p:txBody>
        </p:sp>
        <p:sp>
          <p:nvSpPr>
            <p:cNvPr id="113" name="Rectangle 37"/>
            <p:cNvSpPr>
              <a:spLocks noChangeArrowheads="1"/>
            </p:cNvSpPr>
            <p:nvPr/>
          </p:nvSpPr>
          <p:spPr bwMode="auto">
            <a:xfrm>
              <a:off x="2263779" y="3560904"/>
              <a:ext cx="2808287" cy="215900"/>
            </a:xfrm>
            <a:prstGeom prst="rect">
              <a:avLst/>
            </a:prstGeom>
            <a:solidFill>
              <a:schemeClr val="bg1"/>
            </a:solidFill>
            <a:ln w="9525">
              <a:solidFill>
                <a:schemeClr val="tx1"/>
              </a:solidFill>
              <a:miter lim="800000"/>
              <a:headEnd/>
              <a:tailEnd/>
            </a:ln>
          </p:spPr>
          <p:txBody>
            <a:bodyPr wrap="none" anchor="ctr"/>
            <a:lstStyle/>
            <a:p>
              <a:endParaRPr lang="sv-SE"/>
            </a:p>
          </p:txBody>
        </p:sp>
        <p:sp>
          <p:nvSpPr>
            <p:cNvPr id="114" name="Rectangle 38"/>
            <p:cNvSpPr>
              <a:spLocks noChangeArrowheads="1"/>
            </p:cNvSpPr>
            <p:nvPr/>
          </p:nvSpPr>
          <p:spPr bwMode="auto">
            <a:xfrm>
              <a:off x="2263779" y="3857628"/>
              <a:ext cx="1080000" cy="215900"/>
            </a:xfrm>
            <a:prstGeom prst="rect">
              <a:avLst/>
            </a:prstGeom>
            <a:solidFill>
              <a:schemeClr val="bg1"/>
            </a:solidFill>
            <a:ln w="9525">
              <a:solidFill>
                <a:schemeClr val="tx1"/>
              </a:solidFill>
              <a:miter lim="800000"/>
              <a:headEnd/>
              <a:tailEnd/>
            </a:ln>
          </p:spPr>
          <p:txBody>
            <a:bodyPr wrap="none" anchor="ctr"/>
            <a:lstStyle/>
            <a:p>
              <a:endParaRPr lang="sv-SE"/>
            </a:p>
          </p:txBody>
        </p:sp>
        <p:sp>
          <p:nvSpPr>
            <p:cNvPr id="25" name="Rectangle 38"/>
            <p:cNvSpPr>
              <a:spLocks noChangeArrowheads="1"/>
            </p:cNvSpPr>
            <p:nvPr/>
          </p:nvSpPr>
          <p:spPr bwMode="auto">
            <a:xfrm>
              <a:off x="3428992" y="3856042"/>
              <a:ext cx="1080000" cy="215900"/>
            </a:xfrm>
            <a:prstGeom prst="rect">
              <a:avLst/>
            </a:prstGeom>
            <a:solidFill>
              <a:schemeClr val="bg1"/>
            </a:solidFill>
            <a:ln w="9525">
              <a:solidFill>
                <a:schemeClr val="tx1"/>
              </a:solidFill>
              <a:miter lim="800000"/>
              <a:headEnd/>
              <a:tailEnd/>
            </a:ln>
          </p:spPr>
          <p:txBody>
            <a:bodyPr wrap="none" anchor="ctr"/>
            <a:lstStyle/>
            <a:p>
              <a:endParaRPr lang="sv-SE"/>
            </a:p>
          </p:txBody>
        </p:sp>
        <p:sp>
          <p:nvSpPr>
            <p:cNvPr id="26" name="Rectangle 38"/>
            <p:cNvSpPr>
              <a:spLocks noChangeArrowheads="1"/>
            </p:cNvSpPr>
            <p:nvPr/>
          </p:nvSpPr>
          <p:spPr bwMode="auto">
            <a:xfrm>
              <a:off x="2255349" y="4141794"/>
              <a:ext cx="1080000" cy="215900"/>
            </a:xfrm>
            <a:prstGeom prst="rect">
              <a:avLst/>
            </a:prstGeom>
            <a:solidFill>
              <a:schemeClr val="bg1"/>
            </a:solidFill>
            <a:ln w="9525">
              <a:solidFill>
                <a:schemeClr val="tx1"/>
              </a:solidFill>
              <a:miter lim="800000"/>
              <a:headEnd/>
              <a:tailEnd/>
            </a:ln>
          </p:spPr>
          <p:txBody>
            <a:bodyPr wrap="none" anchor="ctr"/>
            <a:lstStyle/>
            <a:p>
              <a:endParaRPr lang="sv-SE"/>
            </a:p>
          </p:txBody>
        </p:sp>
        <p:sp>
          <p:nvSpPr>
            <p:cNvPr id="27" name="Rectangle 38"/>
            <p:cNvSpPr>
              <a:spLocks noChangeArrowheads="1"/>
            </p:cNvSpPr>
            <p:nvPr/>
          </p:nvSpPr>
          <p:spPr bwMode="auto">
            <a:xfrm>
              <a:off x="3420562" y="4140208"/>
              <a:ext cx="1080000" cy="215900"/>
            </a:xfrm>
            <a:prstGeom prst="rect">
              <a:avLst/>
            </a:prstGeom>
            <a:solidFill>
              <a:schemeClr val="bg1"/>
            </a:solidFill>
            <a:ln w="9525">
              <a:solidFill>
                <a:schemeClr val="tx1"/>
              </a:solidFill>
              <a:miter lim="800000"/>
              <a:headEnd/>
              <a:tailEnd/>
            </a:ln>
          </p:spPr>
          <p:txBody>
            <a:bodyPr wrap="none" anchor="ctr"/>
            <a:lstStyle/>
            <a:p>
              <a:endParaRPr lang="sv-SE"/>
            </a:p>
          </p:txBody>
        </p:sp>
      </p:grpSp>
      <p:cxnSp>
        <p:nvCxnSpPr>
          <p:cNvPr id="29" name="Straight Connector 28"/>
          <p:cNvCxnSpPr/>
          <p:nvPr/>
        </p:nvCxnSpPr>
        <p:spPr bwMode="auto">
          <a:xfrm>
            <a:off x="1071538" y="3036095"/>
            <a:ext cx="1857388" cy="0"/>
          </a:xfrm>
          <a:prstGeom prst="line">
            <a:avLst/>
          </a:prstGeom>
          <a:noFill/>
          <a:ln w="38100" cap="flat" cmpd="sng" algn="ctr">
            <a:solidFill>
              <a:srgbClr val="0070C0"/>
            </a:solidFill>
            <a:prstDash val="solid"/>
            <a:round/>
            <a:headEnd type="none" w="med" len="med"/>
            <a:tailEnd type="none" w="med" len="med"/>
          </a:ln>
          <a:effectLst/>
        </p:spPr>
      </p:cxnSp>
      <p:cxnSp>
        <p:nvCxnSpPr>
          <p:cNvPr id="30" name="Straight Connector 29"/>
          <p:cNvCxnSpPr/>
          <p:nvPr/>
        </p:nvCxnSpPr>
        <p:spPr bwMode="auto">
          <a:xfrm>
            <a:off x="1071538" y="3332430"/>
            <a:ext cx="928694" cy="1323"/>
          </a:xfrm>
          <a:prstGeom prst="line">
            <a:avLst/>
          </a:prstGeom>
          <a:noFill/>
          <a:ln w="38100" cap="flat" cmpd="sng" algn="ctr">
            <a:solidFill>
              <a:srgbClr val="0070C0"/>
            </a:solidFill>
            <a:prstDash val="solid"/>
            <a:round/>
            <a:headEnd type="none" w="med" len="med"/>
            <a:tailEnd type="none" w="med" len="med"/>
          </a:ln>
          <a:effectLst/>
        </p:spPr>
      </p:cxnSp>
      <p:cxnSp>
        <p:nvCxnSpPr>
          <p:cNvPr id="32" name="Straight Connector 31"/>
          <p:cNvCxnSpPr/>
          <p:nvPr/>
        </p:nvCxnSpPr>
        <p:spPr bwMode="auto">
          <a:xfrm>
            <a:off x="1071538" y="3511025"/>
            <a:ext cx="928694" cy="1323"/>
          </a:xfrm>
          <a:prstGeom prst="line">
            <a:avLst/>
          </a:prstGeom>
          <a:noFill/>
          <a:ln w="38100" cap="flat" cmpd="sng" algn="ctr">
            <a:solidFill>
              <a:srgbClr val="0070C0"/>
            </a:solidFill>
            <a:prstDash val="solid"/>
            <a:round/>
            <a:headEnd type="none" w="med" len="med"/>
            <a:tailEnd type="none" w="med" len="med"/>
          </a:ln>
          <a:effectLst/>
        </p:spPr>
      </p:cxnSp>
      <p:cxnSp>
        <p:nvCxnSpPr>
          <p:cNvPr id="33" name="Straight Connector 32"/>
          <p:cNvCxnSpPr/>
          <p:nvPr/>
        </p:nvCxnSpPr>
        <p:spPr bwMode="auto">
          <a:xfrm>
            <a:off x="928662" y="2857500"/>
            <a:ext cx="1857388" cy="0"/>
          </a:xfrm>
          <a:prstGeom prst="line">
            <a:avLst/>
          </a:prstGeom>
          <a:noFill/>
          <a:ln w="38100" cap="flat" cmpd="sng" algn="ctr">
            <a:solidFill>
              <a:srgbClr val="0070C0"/>
            </a:solidFill>
            <a:prstDash val="solid"/>
            <a:round/>
            <a:headEnd type="none" w="med" len="med"/>
            <a:tailEnd type="none" w="med" len="med"/>
          </a:ln>
          <a:effectLst/>
        </p:spPr>
      </p:cxnSp>
    </p:spTree>
    <p:extLst>
      <p:ext uri="{BB962C8B-B14F-4D97-AF65-F5344CB8AC3E}">
        <p14:creationId xmlns:p14="http://schemas.microsoft.com/office/powerpoint/2010/main" val="28002393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6" presetClass="emph" presetSubtype="0" fill="hold" nodeType="withEffect">
                                  <p:stCondLst>
                                    <p:cond delay="1000"/>
                                  </p:stCondLst>
                                  <p:childTnLst>
                                    <p:animScale>
                                      <p:cBhvr>
                                        <p:cTn id="16" dur="2000" fill="hold"/>
                                        <p:tgtEl>
                                          <p:spTgt spid="28"/>
                                        </p:tgtEl>
                                      </p:cBhvr>
                                      <p:by x="120000" y="120000"/>
                                    </p:animScale>
                                  </p:childTnLst>
                                </p:cTn>
                              </p:par>
                              <p:par>
                                <p:cTn id="17" presetID="35" presetClass="path" presetSubtype="0" accel="50000" decel="50000" fill="hold" nodeType="withEffect">
                                  <p:stCondLst>
                                    <p:cond delay="1000"/>
                                  </p:stCondLst>
                                  <p:childTnLst>
                                    <p:animMotion origin="layout" path="M -1.38889E-6 4.07407E-6 L -0.5158 0.07268 " pathEditMode="relative" rAng="0" ptsTypes="AA">
                                      <p:cBhvr>
                                        <p:cTn id="18" dur="2000" fill="hold"/>
                                        <p:tgtEl>
                                          <p:spTgt spid="28"/>
                                        </p:tgtEl>
                                        <p:attrNameLst>
                                          <p:attrName>ppt_x</p:attrName>
                                          <p:attrName>ppt_y</p:attrName>
                                        </p:attrNameLst>
                                      </p:cBhvr>
                                      <p:rCtr x="-25800" y="3600"/>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30"/>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32"/>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29"/>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28"/>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10"/>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09"/>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94"/>
                                        </p:tgtEl>
                                        <p:attrNameLst>
                                          <p:attrName>style.visibility</p:attrName>
                                        </p:attrNameLst>
                                      </p:cBhvr>
                                      <p:to>
                                        <p:strVal val="visible"/>
                                      </p:to>
                                    </p:set>
                                  </p:childTnLst>
                                </p:cTn>
                              </p:par>
                              <p:par>
                                <p:cTn id="49" presetID="1" presetClass="entr" presetSubtype="0" fill="hold" nodeType="withEffect">
                                  <p:stCondLst>
                                    <p:cond delay="1000"/>
                                  </p:stCondLst>
                                  <p:childTnLst>
                                    <p:set>
                                      <p:cBhvr>
                                        <p:cTn id="50" dur="1" fill="hold">
                                          <p:stCondLst>
                                            <p:cond delay="0"/>
                                          </p:stCondLst>
                                        </p:cTn>
                                        <p:tgtEl>
                                          <p:spTgt spid="95"/>
                                        </p:tgtEl>
                                        <p:attrNameLst>
                                          <p:attrName>style.visibility</p:attrName>
                                        </p:attrNameLst>
                                      </p:cBhvr>
                                      <p:to>
                                        <p:strVal val="visible"/>
                                      </p:to>
                                    </p:set>
                                  </p:childTnLst>
                                </p:cTn>
                              </p:par>
                              <p:par>
                                <p:cTn id="51" presetID="1" presetClass="entr" presetSubtype="0" fill="hold" nodeType="withEffect">
                                  <p:stCondLst>
                                    <p:cond delay="1000"/>
                                  </p:stCondLst>
                                  <p:childTnLst>
                                    <p:set>
                                      <p:cBhvr>
                                        <p:cTn id="52" dur="1" fill="hold">
                                          <p:stCondLst>
                                            <p:cond delay="0"/>
                                          </p:stCondLst>
                                        </p:cTn>
                                        <p:tgtEl>
                                          <p:spTgt spid="33"/>
                                        </p:tgtEl>
                                        <p:attrNameLst>
                                          <p:attrName>style.visibility</p:attrName>
                                        </p:attrNameLst>
                                      </p:cBhvr>
                                      <p:to>
                                        <p:strVal val="visible"/>
                                      </p:to>
                                    </p:set>
                                  </p:childTnLst>
                                </p:cTn>
                              </p:par>
                              <p:par>
                                <p:cTn id="53" presetID="63" presetClass="path" presetSubtype="0" accel="50000" decel="50000" fill="hold" nodeType="withEffect">
                                  <p:stCondLst>
                                    <p:cond delay="1000"/>
                                  </p:stCondLst>
                                  <p:childTnLst>
                                    <p:animMotion origin="layout" path="M 0.04497 0 L 0.56476 -0.01042 " pathEditMode="relative" rAng="0" ptsTypes="AA">
                                      <p:cBhvr>
                                        <p:cTn id="54" dur="2000" fill="hold"/>
                                        <p:tgtEl>
                                          <p:spTgt spid="33"/>
                                        </p:tgtEl>
                                        <p:attrNameLst>
                                          <p:attrName>ppt_x</p:attrName>
                                          <p:attrName>ppt_y</p:attrName>
                                        </p:attrNameLst>
                                      </p:cBhvr>
                                      <p:rCtr x="26000" y="-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109" grpId="1" animBg="1"/>
      <p:bldP spid="110" grpId="0" animBg="1"/>
      <p:bldP spid="110" grpId="1" animBg="1"/>
    </p:bld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b="0" dirty="0" smtClean="0">
                <a:latin typeface="+mn-lt"/>
              </a:rPr>
              <a:t>Endring av avtale i Outlook</a:t>
            </a:r>
            <a:endParaRPr lang="sv-SE" b="0" dirty="0">
              <a:latin typeface="+mn-lt"/>
            </a:endParaRPr>
          </a:p>
        </p:txBody>
      </p:sp>
      <p:sp>
        <p:nvSpPr>
          <p:cNvPr id="8" name="TextBox 7"/>
          <p:cNvSpPr txBox="1"/>
          <p:nvPr/>
        </p:nvSpPr>
        <p:spPr>
          <a:xfrm>
            <a:off x="928662" y="1267243"/>
            <a:ext cx="1011028" cy="400110"/>
          </a:xfrm>
          <a:prstGeom prst="rect">
            <a:avLst/>
          </a:prstGeom>
          <a:noFill/>
          <a:ln>
            <a:noFill/>
          </a:ln>
        </p:spPr>
        <p:txBody>
          <a:bodyPr wrap="none" lIns="72000" rIns="72000" rtlCol="0" anchor="ctr">
            <a:spAutoFit/>
          </a:bodyPr>
          <a:lstStyle/>
          <a:p>
            <a:pPr marL="180975" indent="-180975">
              <a:buClr>
                <a:srgbClr val="C00000"/>
              </a:buClr>
            </a:pPr>
            <a:r>
              <a:rPr lang="sv-SE" sz="2000" b="1" dirty="0" smtClean="0">
                <a:solidFill>
                  <a:srgbClr val="FFC000"/>
                </a:solidFill>
              </a:rPr>
              <a:t>Outlook</a:t>
            </a:r>
          </a:p>
        </p:txBody>
      </p:sp>
      <p:sp>
        <p:nvSpPr>
          <p:cNvPr id="9" name="Rectangle 8"/>
          <p:cNvSpPr/>
          <p:nvPr/>
        </p:nvSpPr>
        <p:spPr>
          <a:xfrm>
            <a:off x="714348" y="1133873"/>
            <a:ext cx="3000396" cy="2676134"/>
          </a:xfrm>
          <a:prstGeom prst="rect">
            <a:avLst/>
          </a:prstGeom>
          <a:ln w="12700">
            <a:solidFill>
              <a:srgbClr val="FFC000"/>
            </a:solidFill>
          </a:ln>
        </p:spPr>
        <p:txBody>
          <a:bodyPr wrap="square" rtlCol="0" anchor="ctr">
            <a:noAutofit/>
          </a:bodyPr>
          <a:lstStyle/>
          <a:p>
            <a:pPr algn="ctr"/>
            <a:endParaRPr lang="sv-SE" sz="1200" dirty="0" smtClean="0">
              <a:solidFill>
                <a:schemeClr val="tx1"/>
              </a:solidFill>
            </a:endParaRPr>
          </a:p>
        </p:txBody>
      </p:sp>
      <p:grpSp>
        <p:nvGrpSpPr>
          <p:cNvPr id="4" name="Group 87"/>
          <p:cNvGrpSpPr/>
          <p:nvPr/>
        </p:nvGrpSpPr>
        <p:grpSpPr>
          <a:xfrm>
            <a:off x="5286380" y="1071550"/>
            <a:ext cx="3143272" cy="2053607"/>
            <a:chOff x="1795561" y="3190084"/>
            <a:chExt cx="3143272" cy="2464328"/>
          </a:xfrm>
        </p:grpSpPr>
        <p:pic>
          <p:nvPicPr>
            <p:cNvPr id="65" name="Picture 6" descr="http://sinfo.software-innovation.com/konsern/knowledge/communities/UserExperience/Icons%20to%20use%20in%20PPTs/case.png"/>
            <p:cNvPicPr>
              <a:picLocks noChangeAspect="1" noChangeArrowheads="1"/>
            </p:cNvPicPr>
            <p:nvPr/>
          </p:nvPicPr>
          <p:blipFill>
            <a:blip r:embed="rId3" cstate="print"/>
            <a:srcRect/>
            <a:stretch>
              <a:fillRect/>
            </a:stretch>
          </p:blipFill>
          <p:spPr bwMode="auto">
            <a:xfrm>
              <a:off x="1795561" y="3190084"/>
              <a:ext cx="3143272" cy="2464328"/>
            </a:xfrm>
            <a:prstGeom prst="rect">
              <a:avLst/>
            </a:prstGeom>
            <a:noFill/>
          </p:spPr>
        </p:pic>
        <p:sp>
          <p:nvSpPr>
            <p:cNvPr id="68" name="Text Box 15"/>
            <p:cNvSpPr txBox="1">
              <a:spLocks noChangeArrowheads="1"/>
            </p:cNvSpPr>
            <p:nvPr/>
          </p:nvSpPr>
          <p:spPr bwMode="auto">
            <a:xfrm>
              <a:off x="2724255" y="4586937"/>
              <a:ext cx="184731" cy="295465"/>
            </a:xfrm>
            <a:prstGeom prst="rect">
              <a:avLst/>
            </a:prstGeom>
            <a:noFill/>
            <a:ln w="9525">
              <a:noFill/>
              <a:miter lim="800000"/>
              <a:headEnd/>
              <a:tailEnd/>
            </a:ln>
          </p:spPr>
          <p:txBody>
            <a:bodyPr wrap="none">
              <a:spAutoFit/>
            </a:bodyPr>
            <a:lstStyle/>
            <a:p>
              <a:endParaRPr lang="nb-NO" sz="1000" b="1" dirty="0">
                <a:solidFill>
                  <a:schemeClr val="tx1"/>
                </a:solidFill>
              </a:endParaRPr>
            </a:p>
          </p:txBody>
        </p:sp>
      </p:grpSp>
      <p:sp>
        <p:nvSpPr>
          <p:cNvPr id="93" name="Rectangle 92"/>
          <p:cNvSpPr/>
          <p:nvPr/>
        </p:nvSpPr>
        <p:spPr>
          <a:xfrm>
            <a:off x="1000100" y="2024057"/>
            <a:ext cx="857256" cy="38099"/>
          </a:xfrm>
          <a:prstGeom prst="rect">
            <a:avLst/>
          </a:prstGeom>
          <a:solidFill>
            <a:schemeClr val="bg1"/>
          </a:solidFill>
          <a:ln w="15875">
            <a:noFill/>
          </a:ln>
        </p:spPr>
        <p:txBody>
          <a:bodyPr wrap="square" rtlCol="0" anchor="ctr">
            <a:noAutofit/>
          </a:bodyPr>
          <a:lstStyle/>
          <a:p>
            <a:pPr algn="ctr"/>
            <a:endParaRPr lang="nb-NO" sz="1200" dirty="0" smtClean="0">
              <a:solidFill>
                <a:schemeClr val="tx1"/>
              </a:solidFill>
            </a:endParaRPr>
          </a:p>
        </p:txBody>
      </p:sp>
      <p:pic>
        <p:nvPicPr>
          <p:cNvPr id="94" name="Picture 2" descr="Aktivitet">
            <a:hlinkClick r:id="rId4"/>
          </p:cNvPr>
          <p:cNvPicPr>
            <a:picLocks noChangeAspect="1" noChangeArrowheads="1"/>
          </p:cNvPicPr>
          <p:nvPr/>
        </p:nvPicPr>
        <p:blipFill>
          <a:blip r:embed="rId5" cstate="print"/>
          <a:srcRect/>
          <a:stretch>
            <a:fillRect/>
          </a:stretch>
        </p:blipFill>
        <p:spPr bwMode="auto">
          <a:xfrm>
            <a:off x="785786" y="1726398"/>
            <a:ext cx="857250" cy="644525"/>
          </a:xfrm>
          <a:prstGeom prst="rect">
            <a:avLst/>
          </a:prstGeom>
          <a:noFill/>
        </p:spPr>
      </p:pic>
      <p:cxnSp>
        <p:nvCxnSpPr>
          <p:cNvPr id="95" name="Straight Connector 94"/>
          <p:cNvCxnSpPr/>
          <p:nvPr/>
        </p:nvCxnSpPr>
        <p:spPr bwMode="auto">
          <a:xfrm>
            <a:off x="928662" y="2500310"/>
            <a:ext cx="1857388" cy="0"/>
          </a:xfrm>
          <a:prstGeom prst="line">
            <a:avLst/>
          </a:prstGeom>
          <a:noFill/>
          <a:ln w="38100" cap="flat" cmpd="sng" algn="ctr">
            <a:solidFill>
              <a:srgbClr val="0070C0"/>
            </a:solidFill>
            <a:prstDash val="solid"/>
            <a:round/>
            <a:headEnd type="none" w="med" len="med"/>
            <a:tailEnd type="none" w="med" len="med"/>
          </a:ln>
          <a:effectLst/>
        </p:spPr>
      </p:cxnSp>
      <p:cxnSp>
        <p:nvCxnSpPr>
          <p:cNvPr id="42" name="Straight Connector 41"/>
          <p:cNvCxnSpPr/>
          <p:nvPr/>
        </p:nvCxnSpPr>
        <p:spPr bwMode="auto">
          <a:xfrm>
            <a:off x="5786446" y="2083588"/>
            <a:ext cx="1857388" cy="1323"/>
          </a:xfrm>
          <a:prstGeom prst="line">
            <a:avLst/>
          </a:prstGeom>
          <a:noFill/>
          <a:ln w="38100" cap="flat" cmpd="sng" algn="ctr">
            <a:solidFill>
              <a:srgbClr val="0070C0"/>
            </a:solidFill>
            <a:prstDash val="solid"/>
            <a:round/>
            <a:headEnd type="none" w="med" len="med"/>
            <a:tailEnd type="none" w="med" len="med"/>
          </a:ln>
          <a:effectLst/>
        </p:spPr>
      </p:cxnSp>
      <p:cxnSp>
        <p:nvCxnSpPr>
          <p:cNvPr id="43" name="Straight Connector 42"/>
          <p:cNvCxnSpPr/>
          <p:nvPr/>
        </p:nvCxnSpPr>
        <p:spPr bwMode="auto">
          <a:xfrm>
            <a:off x="928662" y="2500310"/>
            <a:ext cx="1857388" cy="0"/>
          </a:xfrm>
          <a:prstGeom prst="line">
            <a:avLst/>
          </a:prstGeom>
          <a:noFill/>
          <a:ln w="38100" cap="flat" cmpd="sng" algn="ctr">
            <a:solidFill>
              <a:srgbClr val="E82C2E"/>
            </a:solidFill>
            <a:prstDash val="solid"/>
            <a:round/>
            <a:headEnd type="none" w="med" len="med"/>
            <a:tailEnd type="none" w="med" len="med"/>
          </a:ln>
          <a:effectLst/>
        </p:spPr>
      </p:cxnSp>
      <p:sp>
        <p:nvSpPr>
          <p:cNvPr id="55" name="TextBox 54"/>
          <p:cNvSpPr txBox="1"/>
          <p:nvPr/>
        </p:nvSpPr>
        <p:spPr>
          <a:xfrm>
            <a:off x="3929058" y="1851415"/>
            <a:ext cx="876055" cy="707886"/>
          </a:xfrm>
          <a:prstGeom prst="rect">
            <a:avLst/>
          </a:prstGeom>
          <a:noFill/>
          <a:ln>
            <a:noFill/>
          </a:ln>
        </p:spPr>
        <p:txBody>
          <a:bodyPr wrap="none" lIns="72000" rIns="72000" rtlCol="0" anchor="ctr">
            <a:spAutoFit/>
          </a:bodyPr>
          <a:lstStyle/>
          <a:p>
            <a:pPr marL="180975" indent="-180975">
              <a:buClr>
                <a:srgbClr val="C00000"/>
              </a:buClr>
            </a:pPr>
            <a:r>
              <a:rPr lang="sv-SE" sz="2000" dirty="0" smtClean="0">
                <a:solidFill>
                  <a:srgbClr val="0070C0"/>
                </a:solidFill>
              </a:rPr>
              <a:t>Ny?</a:t>
            </a:r>
          </a:p>
          <a:p>
            <a:pPr marL="180975" indent="-180975">
              <a:buClr>
                <a:srgbClr val="C00000"/>
              </a:buClr>
            </a:pPr>
            <a:r>
              <a:rPr lang="sv-SE" sz="2000" dirty="0" smtClean="0">
                <a:solidFill>
                  <a:srgbClr val="0070C0"/>
                </a:solidFill>
              </a:rPr>
              <a:t>Endre?</a:t>
            </a:r>
          </a:p>
        </p:txBody>
      </p:sp>
      <p:sp>
        <p:nvSpPr>
          <p:cNvPr id="60" name="TextBox 59"/>
          <p:cNvSpPr txBox="1"/>
          <p:nvPr/>
        </p:nvSpPr>
        <p:spPr>
          <a:xfrm>
            <a:off x="3929058" y="1871651"/>
            <a:ext cx="443565" cy="400110"/>
          </a:xfrm>
          <a:prstGeom prst="rect">
            <a:avLst/>
          </a:prstGeom>
          <a:noFill/>
          <a:ln>
            <a:noFill/>
          </a:ln>
        </p:spPr>
        <p:txBody>
          <a:bodyPr wrap="none" lIns="72000" rIns="72000" rtlCol="0" anchor="ctr">
            <a:spAutoFit/>
          </a:bodyPr>
          <a:lstStyle/>
          <a:p>
            <a:pPr marL="180975" indent="-180975">
              <a:buClr>
                <a:srgbClr val="C00000"/>
              </a:buClr>
            </a:pPr>
            <a:r>
              <a:rPr lang="sv-SE" sz="2000" dirty="0" smtClean="0">
                <a:solidFill>
                  <a:srgbClr val="0070C0"/>
                </a:solidFill>
              </a:rPr>
              <a:t>Ny</a:t>
            </a:r>
          </a:p>
        </p:txBody>
      </p:sp>
      <p:grpSp>
        <p:nvGrpSpPr>
          <p:cNvPr id="21" name="Group 27"/>
          <p:cNvGrpSpPr/>
          <p:nvPr/>
        </p:nvGrpSpPr>
        <p:grpSpPr>
          <a:xfrm>
            <a:off x="857224" y="2917032"/>
            <a:ext cx="2309718" cy="488041"/>
            <a:chOff x="2292596" y="3271979"/>
            <a:chExt cx="2808287" cy="1085715"/>
          </a:xfrm>
        </p:grpSpPr>
        <p:sp>
          <p:nvSpPr>
            <p:cNvPr id="22" name="Rectangle 36"/>
            <p:cNvSpPr>
              <a:spLocks noChangeArrowheads="1"/>
            </p:cNvSpPr>
            <p:nvPr/>
          </p:nvSpPr>
          <p:spPr bwMode="auto">
            <a:xfrm>
              <a:off x="2292596" y="3271979"/>
              <a:ext cx="2808287" cy="215899"/>
            </a:xfrm>
            <a:prstGeom prst="rect">
              <a:avLst/>
            </a:prstGeom>
            <a:solidFill>
              <a:schemeClr val="bg1"/>
            </a:solidFill>
            <a:ln w="9525">
              <a:solidFill>
                <a:schemeClr val="tx1"/>
              </a:solidFill>
              <a:miter lim="800000"/>
              <a:headEnd/>
              <a:tailEnd/>
            </a:ln>
          </p:spPr>
          <p:txBody>
            <a:bodyPr wrap="none" anchor="ctr"/>
            <a:lstStyle/>
            <a:p>
              <a:endParaRPr lang="sv-SE"/>
            </a:p>
          </p:txBody>
        </p:sp>
        <p:sp>
          <p:nvSpPr>
            <p:cNvPr id="23" name="Rectangle 37"/>
            <p:cNvSpPr>
              <a:spLocks noChangeArrowheads="1"/>
            </p:cNvSpPr>
            <p:nvPr/>
          </p:nvSpPr>
          <p:spPr bwMode="auto">
            <a:xfrm>
              <a:off x="2292596" y="3560904"/>
              <a:ext cx="2808287" cy="215899"/>
            </a:xfrm>
            <a:prstGeom prst="rect">
              <a:avLst/>
            </a:prstGeom>
            <a:solidFill>
              <a:schemeClr val="bg1"/>
            </a:solidFill>
            <a:ln w="9525">
              <a:solidFill>
                <a:schemeClr val="tx1"/>
              </a:solidFill>
              <a:miter lim="800000"/>
              <a:headEnd/>
              <a:tailEnd/>
            </a:ln>
          </p:spPr>
          <p:txBody>
            <a:bodyPr wrap="none" anchor="ctr"/>
            <a:lstStyle/>
            <a:p>
              <a:endParaRPr lang="sv-SE"/>
            </a:p>
          </p:txBody>
        </p:sp>
        <p:sp>
          <p:nvSpPr>
            <p:cNvPr id="24" name="Rectangle 38"/>
            <p:cNvSpPr>
              <a:spLocks noChangeArrowheads="1"/>
            </p:cNvSpPr>
            <p:nvPr/>
          </p:nvSpPr>
          <p:spPr bwMode="auto">
            <a:xfrm>
              <a:off x="2292596" y="3857628"/>
              <a:ext cx="1080000" cy="215899"/>
            </a:xfrm>
            <a:prstGeom prst="rect">
              <a:avLst/>
            </a:prstGeom>
            <a:solidFill>
              <a:schemeClr val="bg1"/>
            </a:solidFill>
            <a:ln w="9525">
              <a:solidFill>
                <a:schemeClr val="tx1"/>
              </a:solidFill>
              <a:miter lim="800000"/>
              <a:headEnd/>
              <a:tailEnd/>
            </a:ln>
          </p:spPr>
          <p:txBody>
            <a:bodyPr wrap="none" anchor="ctr"/>
            <a:lstStyle/>
            <a:p>
              <a:endParaRPr lang="sv-SE"/>
            </a:p>
          </p:txBody>
        </p:sp>
        <p:sp>
          <p:nvSpPr>
            <p:cNvPr id="25" name="Rectangle 38"/>
            <p:cNvSpPr>
              <a:spLocks noChangeArrowheads="1"/>
            </p:cNvSpPr>
            <p:nvPr/>
          </p:nvSpPr>
          <p:spPr bwMode="auto">
            <a:xfrm>
              <a:off x="3421755" y="3856041"/>
              <a:ext cx="1080000" cy="215899"/>
            </a:xfrm>
            <a:prstGeom prst="rect">
              <a:avLst/>
            </a:prstGeom>
            <a:solidFill>
              <a:schemeClr val="bg1"/>
            </a:solidFill>
            <a:ln w="9525">
              <a:solidFill>
                <a:schemeClr val="tx1"/>
              </a:solidFill>
              <a:miter lim="800000"/>
              <a:headEnd/>
              <a:tailEnd/>
            </a:ln>
          </p:spPr>
          <p:txBody>
            <a:bodyPr wrap="none" anchor="ctr"/>
            <a:lstStyle/>
            <a:p>
              <a:endParaRPr lang="sv-SE"/>
            </a:p>
          </p:txBody>
        </p:sp>
        <p:sp>
          <p:nvSpPr>
            <p:cNvPr id="26" name="Rectangle 38"/>
            <p:cNvSpPr>
              <a:spLocks noChangeArrowheads="1"/>
            </p:cNvSpPr>
            <p:nvPr/>
          </p:nvSpPr>
          <p:spPr bwMode="auto">
            <a:xfrm>
              <a:off x="2292596" y="4141795"/>
              <a:ext cx="1080000" cy="215899"/>
            </a:xfrm>
            <a:prstGeom prst="rect">
              <a:avLst/>
            </a:prstGeom>
            <a:solidFill>
              <a:schemeClr val="bg1"/>
            </a:solidFill>
            <a:ln w="9525">
              <a:solidFill>
                <a:schemeClr val="tx1"/>
              </a:solidFill>
              <a:miter lim="800000"/>
              <a:headEnd/>
              <a:tailEnd/>
            </a:ln>
          </p:spPr>
          <p:txBody>
            <a:bodyPr wrap="none" anchor="ctr"/>
            <a:lstStyle/>
            <a:p>
              <a:endParaRPr lang="sv-SE"/>
            </a:p>
          </p:txBody>
        </p:sp>
        <p:sp>
          <p:nvSpPr>
            <p:cNvPr id="27" name="Rectangle 38"/>
            <p:cNvSpPr>
              <a:spLocks noChangeArrowheads="1"/>
            </p:cNvSpPr>
            <p:nvPr/>
          </p:nvSpPr>
          <p:spPr bwMode="auto">
            <a:xfrm>
              <a:off x="3421755" y="4140208"/>
              <a:ext cx="1080000" cy="215899"/>
            </a:xfrm>
            <a:prstGeom prst="rect">
              <a:avLst/>
            </a:prstGeom>
            <a:solidFill>
              <a:schemeClr val="bg1"/>
            </a:solidFill>
            <a:ln w="9525">
              <a:solidFill>
                <a:schemeClr val="tx1"/>
              </a:solidFill>
              <a:miter lim="800000"/>
              <a:headEnd/>
              <a:tailEnd/>
            </a:ln>
          </p:spPr>
          <p:txBody>
            <a:bodyPr wrap="none" anchor="ctr"/>
            <a:lstStyle/>
            <a:p>
              <a:endParaRPr lang="sv-SE"/>
            </a:p>
          </p:txBody>
        </p:sp>
      </p:grpSp>
      <p:sp>
        <p:nvSpPr>
          <p:cNvPr id="28" name="TextBox 27"/>
          <p:cNvSpPr txBox="1"/>
          <p:nvPr/>
        </p:nvSpPr>
        <p:spPr>
          <a:xfrm>
            <a:off x="1571604" y="1747458"/>
            <a:ext cx="2375378" cy="461665"/>
          </a:xfrm>
          <a:prstGeom prst="rect">
            <a:avLst/>
          </a:prstGeom>
          <a:noFill/>
          <a:ln>
            <a:noFill/>
          </a:ln>
        </p:spPr>
        <p:txBody>
          <a:bodyPr wrap="square" lIns="72000" rIns="72000" rtlCol="0" anchor="ctr">
            <a:spAutoFit/>
          </a:bodyPr>
          <a:lstStyle/>
          <a:p>
            <a:pPr marL="180975" indent="-180975">
              <a:buClr>
                <a:srgbClr val="C00000"/>
              </a:buClr>
            </a:pPr>
            <a:r>
              <a:rPr lang="sv-SE" sz="2400" dirty="0" smtClean="0">
                <a:solidFill>
                  <a:srgbClr val="0070C0"/>
                </a:solidFill>
              </a:rPr>
              <a:t>Arkiver i 360</a:t>
            </a:r>
          </a:p>
        </p:txBody>
      </p:sp>
    </p:spTree>
    <p:extLst>
      <p:ext uri="{BB962C8B-B14F-4D97-AF65-F5344CB8AC3E}">
        <p14:creationId xmlns:p14="http://schemas.microsoft.com/office/powerpoint/2010/main" val="16835139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6" presetClass="emph" presetSubtype="0" fill="hold" grpId="0" nodeType="withEffect">
                                  <p:stCondLst>
                                    <p:cond delay="0"/>
                                  </p:stCondLst>
                                  <p:childTnLst>
                                    <p:animScale>
                                      <p:cBhvr>
                                        <p:cTn id="20" dur="2000" fill="hold"/>
                                        <p:tgtEl>
                                          <p:spTgt spid="28"/>
                                        </p:tgtEl>
                                      </p:cBhvr>
                                      <p:by x="80000" y="8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21"/>
                                        </p:tgtEl>
                                        <p:attrNameLst>
                                          <p:attrName>style.visibility</p:attrName>
                                        </p:attrNameLst>
                                      </p:cBhvr>
                                      <p:to>
                                        <p:strVal val="hidden"/>
                                      </p:to>
                                    </p:set>
                                  </p:childTnLst>
                                </p:cTn>
                              </p:par>
                              <p:par>
                                <p:cTn id="27" presetID="1" presetClass="exit" presetSubtype="0" fill="hold" grpId="2" nodeType="withEffect">
                                  <p:stCondLst>
                                    <p:cond delay="0"/>
                                  </p:stCondLst>
                                  <p:childTnLst>
                                    <p:set>
                                      <p:cBhvr>
                                        <p:cTn id="28" dur="1" fill="hold">
                                          <p:stCondLst>
                                            <p:cond delay="0"/>
                                          </p:stCondLst>
                                        </p:cTn>
                                        <p:tgtEl>
                                          <p:spTgt spid="2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55"/>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63" presetClass="path" presetSubtype="0" accel="50000" decel="50000" fill="hold" nodeType="clickEffect">
                                  <p:stCondLst>
                                    <p:cond delay="0"/>
                                  </p:stCondLst>
                                  <p:childTnLst>
                                    <p:animMotion origin="layout" path="M 5E-6 5.55112E-17 L 0.53316 -0.03194 " pathEditMode="relative" rAng="0" ptsTypes="AA">
                                      <p:cBhvr>
                                        <p:cTn id="44" dur="2000" fill="hold"/>
                                        <p:tgtEl>
                                          <p:spTgt spid="43"/>
                                        </p:tgtEl>
                                        <p:attrNameLst>
                                          <p:attrName>ppt_x</p:attrName>
                                          <p:attrName>ppt_y</p:attrName>
                                        </p:attrNameLst>
                                      </p:cBhvr>
                                      <p:rCtr x="26600" y="-16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5" grpId="1"/>
      <p:bldP spid="60" grpId="0"/>
      <p:bldP spid="28" grpId="0"/>
      <p:bldP spid="28" grpId="1"/>
      <p:bldP spid="28" grpId="2"/>
    </p:bld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nb-NO" b="0" dirty="0" smtClean="0">
                <a:latin typeface="+mn-lt"/>
              </a:rPr>
              <a:t>Ny avtale fra Outlook</a:t>
            </a:r>
          </a:p>
        </p:txBody>
      </p:sp>
      <p:graphicFrame>
        <p:nvGraphicFramePr>
          <p:cNvPr id="28" name="Content Placeholder 9"/>
          <p:cNvGraphicFramePr>
            <a:graphicFrameLocks noGrp="1"/>
          </p:cNvGraphicFramePr>
          <p:nvPr>
            <p:ph idx="4294967295"/>
            <p:extLst>
              <p:ext uri="{D42A27DB-BD31-4B8C-83A1-F6EECF244321}">
                <p14:modId xmlns:p14="http://schemas.microsoft.com/office/powerpoint/2010/main" val="4184703263"/>
              </p:ext>
            </p:extLst>
          </p:nvPr>
        </p:nvGraphicFramePr>
        <p:xfrm>
          <a:off x="514325" y="1071563"/>
          <a:ext cx="5857875" cy="39893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9650416"/>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Sjekkliste</a:t>
            </a:r>
            <a:endParaRPr lang="nb-NO" dirty="0"/>
          </a:p>
        </p:txBody>
      </p:sp>
      <p:sp>
        <p:nvSpPr>
          <p:cNvPr id="3" name="Content Placeholder 2"/>
          <p:cNvSpPr>
            <a:spLocks noGrp="1"/>
          </p:cNvSpPr>
          <p:nvPr>
            <p:ph idx="4294967295"/>
          </p:nvPr>
        </p:nvSpPr>
        <p:spPr>
          <a:xfrm>
            <a:off x="467940" y="1177925"/>
            <a:ext cx="8064500" cy="3525838"/>
          </a:xfrm>
          <a:prstGeom prst="rect">
            <a:avLst/>
          </a:prstGeom>
        </p:spPr>
        <p:txBody>
          <a:bodyPr/>
          <a:lstStyle/>
          <a:p>
            <a:r>
              <a:rPr lang="nb-NO" sz="1800" dirty="0" smtClean="0"/>
              <a:t>Sjekklister kan kun knyttes til elementet Sak</a:t>
            </a:r>
          </a:p>
          <a:p>
            <a:endParaRPr lang="nb-NO" sz="1800" dirty="0" smtClean="0"/>
          </a:p>
          <a:p>
            <a:r>
              <a:rPr lang="nb-NO" sz="1800" dirty="0" smtClean="0"/>
              <a:t>Ved opprettelse av sjekklister på sak benyttes maler. Malene opprettes av administrator.</a:t>
            </a:r>
          </a:p>
          <a:p>
            <a:pPr>
              <a:buNone/>
            </a:pPr>
            <a:endParaRPr lang="nb-NO" sz="1800" dirty="0" smtClean="0"/>
          </a:p>
          <a:p>
            <a:r>
              <a:rPr lang="nb-NO" sz="1800" dirty="0" smtClean="0"/>
              <a:t>Sjekklister inneholder et sett med aktiviteter som skal utføres i forbindelses med saksbehandling</a:t>
            </a:r>
          </a:p>
          <a:p>
            <a:pPr lvl="1"/>
            <a:r>
              <a:rPr lang="nb-NO" sz="1600" dirty="0" smtClean="0"/>
              <a:t>Eks Steg du må gjennom i forbindelse med en søknadsprosess</a:t>
            </a:r>
          </a:p>
          <a:p>
            <a:pPr lvl="1"/>
            <a:r>
              <a:rPr lang="nb-NO" sz="1600" dirty="0" smtClean="0"/>
              <a:t>Eks Steg du må gjennom for å ferdigstille et budsjett</a:t>
            </a:r>
          </a:p>
          <a:p>
            <a:pPr lvl="1"/>
            <a:endParaRPr lang="nb-NO" sz="1600" dirty="0" smtClean="0"/>
          </a:p>
          <a:p>
            <a:endParaRPr lang="nb-NO" sz="1800" dirty="0" smtClean="0"/>
          </a:p>
          <a:p>
            <a:r>
              <a:rPr lang="nb-NO" sz="1800" dirty="0" smtClean="0"/>
              <a:t>På en sak kan du ved behov kombinere flere sjekklister</a:t>
            </a:r>
            <a:endParaRPr lang="nb-NO" sz="1800" dirty="0"/>
          </a:p>
        </p:txBody>
      </p:sp>
    </p:spTree>
    <p:extLst>
      <p:ext uri="{BB962C8B-B14F-4D97-AF65-F5344CB8AC3E}">
        <p14:creationId xmlns:p14="http://schemas.microsoft.com/office/powerpoint/2010/main" val="45870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47202" name="Rectangle 2"/>
          <p:cNvSpPr>
            <a:spLocks noGrp="1" noChangeArrowheads="1"/>
          </p:cNvSpPr>
          <p:nvPr>
            <p:ph type="title"/>
          </p:nvPr>
        </p:nvSpPr>
        <p:spPr/>
        <p:txBody>
          <a:bodyPr/>
          <a:lstStyle/>
          <a:p>
            <a:r>
              <a:rPr lang="da-DK" dirty="0" smtClean="0">
                <a:latin typeface="+mn-lt"/>
              </a:rPr>
              <a:t>Sjekkliste</a:t>
            </a:r>
          </a:p>
        </p:txBody>
      </p:sp>
      <p:sp>
        <p:nvSpPr>
          <p:cNvPr id="947206" name="Text Box 6"/>
          <p:cNvSpPr txBox="1">
            <a:spLocks noChangeArrowheads="1"/>
          </p:cNvSpPr>
          <p:nvPr/>
        </p:nvSpPr>
        <p:spPr bwMode="auto">
          <a:xfrm>
            <a:off x="2571736" y="1667690"/>
            <a:ext cx="2019298" cy="784830"/>
          </a:xfrm>
          <a:prstGeom prst="rect">
            <a:avLst/>
          </a:prstGeom>
          <a:noFill/>
          <a:ln w="9525">
            <a:noFill/>
            <a:miter lim="800000"/>
            <a:headEnd/>
            <a:tailEnd/>
          </a:ln>
          <a:effectLst/>
        </p:spPr>
        <p:txBody>
          <a:bodyPr wrap="square">
            <a:spAutoFit/>
          </a:bodyPr>
          <a:lstStyle/>
          <a:p>
            <a:pPr>
              <a:spcBef>
                <a:spcPct val="50000"/>
              </a:spcBef>
            </a:pPr>
            <a:r>
              <a:rPr lang="da-DK" sz="1800" dirty="0" smtClean="0">
                <a:solidFill>
                  <a:schemeClr val="tx2"/>
                </a:solidFill>
              </a:rPr>
              <a:t>Ny Sjekkliste</a:t>
            </a:r>
          </a:p>
          <a:p>
            <a:pPr>
              <a:spcBef>
                <a:spcPct val="50000"/>
              </a:spcBef>
            </a:pPr>
            <a:endParaRPr lang="da-DK" sz="1800" dirty="0">
              <a:solidFill>
                <a:schemeClr val="tx2"/>
              </a:solidFill>
            </a:endParaRPr>
          </a:p>
        </p:txBody>
      </p:sp>
      <p:sp>
        <p:nvSpPr>
          <p:cNvPr id="947207" name="Line 7"/>
          <p:cNvSpPr>
            <a:spLocks noChangeShapeType="1"/>
          </p:cNvSpPr>
          <p:nvPr/>
        </p:nvSpPr>
        <p:spPr bwMode="auto">
          <a:xfrm>
            <a:off x="4421194" y="1846783"/>
            <a:ext cx="1368425" cy="0"/>
          </a:xfrm>
          <a:prstGeom prst="line">
            <a:avLst/>
          </a:prstGeom>
          <a:noFill/>
          <a:ln w="9525">
            <a:solidFill>
              <a:schemeClr val="tx1"/>
            </a:solidFill>
            <a:round/>
            <a:headEnd/>
            <a:tailEnd type="triangle" w="med" len="med"/>
          </a:ln>
          <a:effectLst/>
        </p:spPr>
        <p:txBody>
          <a:bodyPr anchor="ctr"/>
          <a:lstStyle/>
          <a:p>
            <a:endParaRPr lang="da-DK" sz="1800"/>
          </a:p>
        </p:txBody>
      </p:sp>
      <p:sp>
        <p:nvSpPr>
          <p:cNvPr id="947208" name="Text Box 8"/>
          <p:cNvSpPr txBox="1">
            <a:spLocks noChangeArrowheads="1"/>
          </p:cNvSpPr>
          <p:nvPr/>
        </p:nvSpPr>
        <p:spPr bwMode="auto">
          <a:xfrm>
            <a:off x="5934080" y="1666867"/>
            <a:ext cx="1566878" cy="369332"/>
          </a:xfrm>
          <a:prstGeom prst="rect">
            <a:avLst/>
          </a:prstGeom>
          <a:noFill/>
          <a:ln w="9525">
            <a:noFill/>
            <a:miter lim="800000"/>
            <a:headEnd/>
            <a:tailEnd/>
          </a:ln>
          <a:effectLst/>
        </p:spPr>
        <p:txBody>
          <a:bodyPr wrap="square">
            <a:spAutoFit/>
          </a:bodyPr>
          <a:lstStyle/>
          <a:p>
            <a:pPr>
              <a:spcBef>
                <a:spcPct val="50000"/>
              </a:spcBef>
            </a:pPr>
            <a:r>
              <a:rPr lang="da-DK" sz="1800" dirty="0" smtClean="0">
                <a:solidFill>
                  <a:schemeClr val="tx2"/>
                </a:solidFill>
              </a:rPr>
              <a:t>Hvilke(n) ?</a:t>
            </a:r>
            <a:endParaRPr lang="da-DK" sz="1800" dirty="0">
              <a:solidFill>
                <a:schemeClr val="tx2"/>
              </a:solidFill>
            </a:endParaRPr>
          </a:p>
        </p:txBody>
      </p:sp>
      <p:sp>
        <p:nvSpPr>
          <p:cNvPr id="947215" name="Freeform 15"/>
          <p:cNvSpPr>
            <a:spLocks/>
          </p:cNvSpPr>
          <p:nvPr/>
        </p:nvSpPr>
        <p:spPr bwMode="auto">
          <a:xfrm>
            <a:off x="6357950" y="1845462"/>
            <a:ext cx="1357322" cy="1250165"/>
          </a:xfrm>
          <a:custGeom>
            <a:avLst/>
            <a:gdLst/>
            <a:ahLst/>
            <a:cxnLst>
              <a:cxn ang="0">
                <a:pos x="1225" y="121"/>
              </a:cxn>
              <a:cxn ang="0">
                <a:pos x="1451" y="166"/>
              </a:cxn>
              <a:cxn ang="0">
                <a:pos x="0" y="1119"/>
              </a:cxn>
            </a:cxnLst>
            <a:rect l="0" t="0" r="r" b="b"/>
            <a:pathLst>
              <a:path w="1655" h="1119">
                <a:moveTo>
                  <a:pt x="1225" y="121"/>
                </a:moveTo>
                <a:cubicBezTo>
                  <a:pt x="1440" y="60"/>
                  <a:pt x="1655" y="0"/>
                  <a:pt x="1451" y="166"/>
                </a:cubicBezTo>
                <a:cubicBezTo>
                  <a:pt x="1247" y="332"/>
                  <a:pt x="242" y="960"/>
                  <a:pt x="0" y="1119"/>
                </a:cubicBezTo>
              </a:path>
            </a:pathLst>
          </a:custGeom>
          <a:noFill/>
          <a:ln w="9525" cap="flat" cmpd="sng">
            <a:solidFill>
              <a:schemeClr val="tx1"/>
            </a:solidFill>
            <a:prstDash val="solid"/>
            <a:round/>
            <a:headEnd type="none" w="med" len="med"/>
            <a:tailEnd type="triangle" w="med" len="med"/>
          </a:ln>
          <a:effectLst/>
        </p:spPr>
        <p:txBody>
          <a:bodyPr anchor="ctr"/>
          <a:lstStyle/>
          <a:p>
            <a:endParaRPr lang="da-DK" sz="1800"/>
          </a:p>
        </p:txBody>
      </p:sp>
      <p:sp>
        <p:nvSpPr>
          <p:cNvPr id="947219" name="Text Box 19"/>
          <p:cNvSpPr txBox="1">
            <a:spLocks noChangeArrowheads="1"/>
          </p:cNvSpPr>
          <p:nvPr/>
        </p:nvSpPr>
        <p:spPr bwMode="auto">
          <a:xfrm>
            <a:off x="7231100" y="4462031"/>
            <a:ext cx="2055809" cy="646331"/>
          </a:xfrm>
          <a:prstGeom prst="rect">
            <a:avLst/>
          </a:prstGeom>
          <a:noFill/>
          <a:ln w="9525">
            <a:noFill/>
            <a:miter lim="800000"/>
            <a:headEnd/>
            <a:tailEnd/>
          </a:ln>
          <a:effectLst/>
        </p:spPr>
        <p:txBody>
          <a:bodyPr wrap="square">
            <a:spAutoFit/>
          </a:bodyPr>
          <a:lstStyle/>
          <a:p>
            <a:pPr>
              <a:spcBef>
                <a:spcPct val="50000"/>
              </a:spcBef>
            </a:pPr>
            <a:r>
              <a:rPr lang="da-DK" dirty="0" smtClean="0">
                <a:solidFill>
                  <a:schemeClr val="tx2"/>
                </a:solidFill>
              </a:rPr>
              <a:t>Opprettes av Administrator</a:t>
            </a:r>
            <a:endParaRPr lang="da-DK" dirty="0">
              <a:solidFill>
                <a:schemeClr val="tx2"/>
              </a:solidFill>
            </a:endParaRPr>
          </a:p>
        </p:txBody>
      </p:sp>
      <p:sp>
        <p:nvSpPr>
          <p:cNvPr id="29" name="Freeform 28"/>
          <p:cNvSpPr/>
          <p:nvPr/>
        </p:nvSpPr>
        <p:spPr bwMode="auto">
          <a:xfrm>
            <a:off x="1586424" y="2562381"/>
            <a:ext cx="2914139" cy="1545284"/>
          </a:xfrm>
          <a:custGeom>
            <a:avLst/>
            <a:gdLst>
              <a:gd name="connsiteX0" fmla="*/ 2953966 w 2953966"/>
              <a:gd name="connsiteY0" fmla="*/ 1887166 h 1887166"/>
              <a:gd name="connsiteX1" fmla="*/ 463685 w 2953966"/>
              <a:gd name="connsiteY1" fmla="*/ 1517515 h 1887166"/>
              <a:gd name="connsiteX2" fmla="*/ 171855 w 2953966"/>
              <a:gd name="connsiteY2" fmla="*/ 0 h 1887166"/>
              <a:gd name="connsiteX3" fmla="*/ 171855 w 2953966"/>
              <a:gd name="connsiteY3" fmla="*/ 0 h 1887166"/>
            </a:gdLst>
            <a:ahLst/>
            <a:cxnLst>
              <a:cxn ang="0">
                <a:pos x="connsiteX0" y="connsiteY0"/>
              </a:cxn>
              <a:cxn ang="0">
                <a:pos x="connsiteX1" y="connsiteY1"/>
              </a:cxn>
              <a:cxn ang="0">
                <a:pos x="connsiteX2" y="connsiteY2"/>
              </a:cxn>
              <a:cxn ang="0">
                <a:pos x="connsiteX3" y="connsiteY3"/>
              </a:cxn>
            </a:cxnLst>
            <a:rect l="l" t="t" r="r" b="b"/>
            <a:pathLst>
              <a:path w="2953966" h="1887166">
                <a:moveTo>
                  <a:pt x="2953966" y="1887166"/>
                </a:moveTo>
                <a:cubicBezTo>
                  <a:pt x="1940668" y="1859604"/>
                  <a:pt x="927370" y="1832043"/>
                  <a:pt x="463685" y="1517515"/>
                </a:cubicBezTo>
                <a:cubicBezTo>
                  <a:pt x="0" y="1202987"/>
                  <a:pt x="171855" y="0"/>
                  <a:pt x="171855" y="0"/>
                </a:cubicBezTo>
                <a:lnTo>
                  <a:pt x="171855" y="0"/>
                </a:lnTo>
              </a:path>
            </a:pathLst>
          </a:custGeom>
          <a:no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a-DK" sz="1400" b="0" i="0" u="none" strike="noStrike" cap="none" normalizeH="0" baseline="0" smtClean="0">
              <a:ln>
                <a:noFill/>
              </a:ln>
              <a:solidFill>
                <a:srgbClr val="B60027"/>
              </a:solidFill>
              <a:effectLst/>
            </a:endParaRPr>
          </a:p>
        </p:txBody>
      </p:sp>
      <p:pic>
        <p:nvPicPr>
          <p:cNvPr id="22" name="Picture 21" descr="C:\Documents and Settings\annie.pedersen\Desktop\U\ENKELTFIGURER\Untitled-26.png"/>
          <p:cNvPicPr>
            <a:picLocks noChangeAspect="1" noChangeArrowheads="1"/>
          </p:cNvPicPr>
          <p:nvPr/>
        </p:nvPicPr>
        <p:blipFill>
          <a:blip r:embed="rId3"/>
          <a:srcRect/>
          <a:stretch>
            <a:fillRect/>
          </a:stretch>
        </p:blipFill>
        <p:spPr bwMode="auto">
          <a:xfrm>
            <a:off x="6429388" y="4345792"/>
            <a:ext cx="772040" cy="895799"/>
          </a:xfrm>
          <a:prstGeom prst="rect">
            <a:avLst/>
          </a:prstGeom>
          <a:noFill/>
          <a:ln w="9525">
            <a:noFill/>
            <a:miter lim="800000"/>
            <a:headEnd/>
            <a:tailEnd/>
          </a:ln>
        </p:spPr>
      </p:pic>
      <p:grpSp>
        <p:nvGrpSpPr>
          <p:cNvPr id="2" name="Group 32"/>
          <p:cNvGrpSpPr/>
          <p:nvPr/>
        </p:nvGrpSpPr>
        <p:grpSpPr>
          <a:xfrm>
            <a:off x="5072067" y="3333754"/>
            <a:ext cx="1243013" cy="838729"/>
            <a:chOff x="4357686" y="3714752"/>
            <a:chExt cx="1243013" cy="1006475"/>
          </a:xfrm>
        </p:grpSpPr>
        <p:pic>
          <p:nvPicPr>
            <p:cNvPr id="27" name="Picture 24" descr="C:\Documents and Settings\annie.pedersen\Desktop\U\ENKELTFIGURER\Untitled-19.png"/>
            <p:cNvPicPr>
              <a:picLocks noChangeAspect="1" noChangeArrowheads="1"/>
            </p:cNvPicPr>
            <p:nvPr/>
          </p:nvPicPr>
          <p:blipFill>
            <a:blip r:embed="rId4"/>
            <a:srcRect/>
            <a:stretch>
              <a:fillRect/>
            </a:stretch>
          </p:blipFill>
          <p:spPr bwMode="auto">
            <a:xfrm>
              <a:off x="4357686" y="3714752"/>
              <a:ext cx="785813" cy="549275"/>
            </a:xfrm>
            <a:prstGeom prst="rect">
              <a:avLst/>
            </a:prstGeom>
            <a:noFill/>
            <a:ln w="9525">
              <a:noFill/>
              <a:miter lim="800000"/>
              <a:headEnd/>
              <a:tailEnd/>
            </a:ln>
          </p:spPr>
        </p:pic>
        <p:pic>
          <p:nvPicPr>
            <p:cNvPr id="28" name="Picture 24" descr="C:\Documents and Settings\annie.pedersen\Desktop\U\ENKELTFIGURER\Untitled-19.png"/>
            <p:cNvPicPr>
              <a:picLocks noChangeAspect="1" noChangeArrowheads="1"/>
            </p:cNvPicPr>
            <p:nvPr/>
          </p:nvPicPr>
          <p:blipFill>
            <a:blip r:embed="rId4"/>
            <a:srcRect/>
            <a:stretch>
              <a:fillRect/>
            </a:stretch>
          </p:blipFill>
          <p:spPr bwMode="auto">
            <a:xfrm>
              <a:off x="4510086" y="3867152"/>
              <a:ext cx="785813" cy="549275"/>
            </a:xfrm>
            <a:prstGeom prst="rect">
              <a:avLst/>
            </a:prstGeom>
            <a:noFill/>
            <a:ln w="9525">
              <a:noFill/>
              <a:miter lim="800000"/>
              <a:headEnd/>
              <a:tailEnd/>
            </a:ln>
          </p:spPr>
        </p:pic>
        <p:pic>
          <p:nvPicPr>
            <p:cNvPr id="31" name="Picture 24" descr="C:\Documents and Settings\annie.pedersen\Desktop\U\ENKELTFIGURER\Untitled-19.png"/>
            <p:cNvPicPr>
              <a:picLocks noChangeAspect="1" noChangeArrowheads="1"/>
            </p:cNvPicPr>
            <p:nvPr/>
          </p:nvPicPr>
          <p:blipFill>
            <a:blip r:embed="rId4"/>
            <a:srcRect/>
            <a:stretch>
              <a:fillRect/>
            </a:stretch>
          </p:blipFill>
          <p:spPr bwMode="auto">
            <a:xfrm>
              <a:off x="4662486" y="4019552"/>
              <a:ext cx="785813" cy="549275"/>
            </a:xfrm>
            <a:prstGeom prst="rect">
              <a:avLst/>
            </a:prstGeom>
            <a:noFill/>
            <a:ln w="9525">
              <a:noFill/>
              <a:miter lim="800000"/>
              <a:headEnd/>
              <a:tailEnd/>
            </a:ln>
          </p:spPr>
        </p:pic>
        <p:pic>
          <p:nvPicPr>
            <p:cNvPr id="32" name="Picture 24" descr="C:\Documents and Settings\annie.pedersen\Desktop\U\ENKELTFIGURER\Untitled-19.png"/>
            <p:cNvPicPr>
              <a:picLocks noChangeAspect="1" noChangeArrowheads="1"/>
            </p:cNvPicPr>
            <p:nvPr/>
          </p:nvPicPr>
          <p:blipFill>
            <a:blip r:embed="rId4"/>
            <a:srcRect/>
            <a:stretch>
              <a:fillRect/>
            </a:stretch>
          </p:blipFill>
          <p:spPr bwMode="auto">
            <a:xfrm>
              <a:off x="4814886" y="4171952"/>
              <a:ext cx="785813" cy="549275"/>
            </a:xfrm>
            <a:prstGeom prst="rect">
              <a:avLst/>
            </a:prstGeom>
            <a:noFill/>
            <a:ln w="9525">
              <a:noFill/>
              <a:miter lim="800000"/>
              <a:headEnd/>
              <a:tailEnd/>
            </a:ln>
          </p:spPr>
        </p:pic>
      </p:grpSp>
      <p:grpSp>
        <p:nvGrpSpPr>
          <p:cNvPr id="20" name="Group 87"/>
          <p:cNvGrpSpPr/>
          <p:nvPr/>
        </p:nvGrpSpPr>
        <p:grpSpPr>
          <a:xfrm>
            <a:off x="571472" y="1309677"/>
            <a:ext cx="1714512" cy="1131102"/>
            <a:chOff x="1795561" y="3190084"/>
            <a:chExt cx="3143272" cy="2464328"/>
          </a:xfrm>
        </p:grpSpPr>
        <p:pic>
          <p:nvPicPr>
            <p:cNvPr id="21" name="Picture 6" descr="http://sinfo.software-innovation.com/konsern/knowledge/communities/UserExperience/Icons%20to%20use%20in%20PPTs/case.png"/>
            <p:cNvPicPr>
              <a:picLocks noChangeAspect="1" noChangeArrowheads="1"/>
            </p:cNvPicPr>
            <p:nvPr/>
          </p:nvPicPr>
          <p:blipFill>
            <a:blip r:embed="rId5" cstate="print"/>
            <a:srcRect/>
            <a:stretch>
              <a:fillRect/>
            </a:stretch>
          </p:blipFill>
          <p:spPr bwMode="auto">
            <a:xfrm>
              <a:off x="1795561" y="3190084"/>
              <a:ext cx="3143272" cy="2464328"/>
            </a:xfrm>
            <a:prstGeom prst="rect">
              <a:avLst/>
            </a:prstGeom>
            <a:noFill/>
          </p:spPr>
        </p:pic>
        <p:sp>
          <p:nvSpPr>
            <p:cNvPr id="23" name="Text Box 15"/>
            <p:cNvSpPr txBox="1">
              <a:spLocks noChangeArrowheads="1"/>
            </p:cNvSpPr>
            <p:nvPr/>
          </p:nvSpPr>
          <p:spPr bwMode="auto">
            <a:xfrm>
              <a:off x="2724254" y="4586938"/>
              <a:ext cx="338674" cy="536441"/>
            </a:xfrm>
            <a:prstGeom prst="rect">
              <a:avLst/>
            </a:prstGeom>
            <a:noFill/>
            <a:ln w="9525">
              <a:noFill/>
              <a:miter lim="800000"/>
              <a:headEnd/>
              <a:tailEnd/>
            </a:ln>
          </p:spPr>
          <p:txBody>
            <a:bodyPr wrap="none">
              <a:spAutoFit/>
            </a:bodyPr>
            <a:lstStyle/>
            <a:p>
              <a:endParaRPr lang="nb-NO" sz="1000" b="1" dirty="0">
                <a:solidFill>
                  <a:schemeClr val="tx1"/>
                </a:solidFill>
              </a:endParaRPr>
            </a:p>
          </p:txBody>
        </p:sp>
      </p:grpSp>
      <p:cxnSp>
        <p:nvCxnSpPr>
          <p:cNvPr id="24" name="Straight Connector 23"/>
          <p:cNvCxnSpPr/>
          <p:nvPr/>
        </p:nvCxnSpPr>
        <p:spPr bwMode="auto">
          <a:xfrm>
            <a:off x="714348" y="1844139"/>
            <a:ext cx="1224000" cy="1323"/>
          </a:xfrm>
          <a:prstGeom prst="line">
            <a:avLst/>
          </a:prstGeom>
          <a:noFill/>
          <a:ln w="38100" cap="flat" cmpd="sng" algn="ctr">
            <a:solidFill>
              <a:srgbClr val="0070C0"/>
            </a:solidFill>
            <a:prstDash val="solid"/>
            <a:round/>
            <a:headEnd type="none" w="med" len="med"/>
            <a:tailEnd type="none" w="med" len="med"/>
          </a:ln>
          <a:effectLst/>
        </p:spPr>
      </p:cxnSp>
      <p:cxnSp>
        <p:nvCxnSpPr>
          <p:cNvPr id="25" name="Straight Connector 24"/>
          <p:cNvCxnSpPr/>
          <p:nvPr/>
        </p:nvCxnSpPr>
        <p:spPr bwMode="auto">
          <a:xfrm>
            <a:off x="714348" y="1964525"/>
            <a:ext cx="1224000" cy="1323"/>
          </a:xfrm>
          <a:prstGeom prst="line">
            <a:avLst/>
          </a:prstGeom>
          <a:noFill/>
          <a:ln w="38100" cap="flat" cmpd="sng" algn="ctr">
            <a:solidFill>
              <a:srgbClr val="0070C0"/>
            </a:solidFill>
            <a:prstDash val="solid"/>
            <a:round/>
            <a:headEnd type="none" w="med" len="med"/>
            <a:tailEnd type="none" w="med" len="med"/>
          </a:ln>
          <a:effectLst/>
        </p:spPr>
      </p:cxnSp>
      <p:cxnSp>
        <p:nvCxnSpPr>
          <p:cNvPr id="30" name="Straight Connector 29"/>
          <p:cNvCxnSpPr/>
          <p:nvPr/>
        </p:nvCxnSpPr>
        <p:spPr bwMode="auto">
          <a:xfrm>
            <a:off x="704794" y="2083588"/>
            <a:ext cx="1224000" cy="1323"/>
          </a:xfrm>
          <a:prstGeom prst="line">
            <a:avLst/>
          </a:prstGeom>
          <a:noFill/>
          <a:ln w="38100" cap="flat" cmpd="sng" algn="ctr">
            <a:solidFill>
              <a:srgbClr val="0070C0"/>
            </a:solidFill>
            <a:prstDash val="solid"/>
            <a:round/>
            <a:headEnd type="none" w="med" len="med"/>
            <a:tailEnd type="none" w="med" len="med"/>
          </a:ln>
          <a:effectLst/>
        </p:spPr>
      </p:cxnSp>
    </p:spTree>
    <p:extLst>
      <p:ext uri="{BB962C8B-B14F-4D97-AF65-F5344CB8AC3E}">
        <p14:creationId xmlns:p14="http://schemas.microsoft.com/office/powerpoint/2010/main" val="2911336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472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47207"/>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500"/>
                                  </p:stCondLst>
                                  <p:childTnLst>
                                    <p:set>
                                      <p:cBhvr>
                                        <p:cTn id="17" dur="1" fill="hold">
                                          <p:stCondLst>
                                            <p:cond delay="0"/>
                                          </p:stCondLst>
                                        </p:cTn>
                                        <p:tgtEl>
                                          <p:spTgt spid="947208"/>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grpId="0" nodeType="afterEffect">
                                  <p:stCondLst>
                                    <p:cond delay="500"/>
                                  </p:stCondLst>
                                  <p:childTnLst>
                                    <p:set>
                                      <p:cBhvr>
                                        <p:cTn id="20" dur="1" fill="hold">
                                          <p:stCondLst>
                                            <p:cond delay="0"/>
                                          </p:stCondLst>
                                        </p:cTn>
                                        <p:tgtEl>
                                          <p:spTgt spid="9472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par>
                          <p:cTn id="25" fill="hold">
                            <p:stCondLst>
                              <p:cond delay="0"/>
                            </p:stCondLst>
                            <p:childTnLst>
                              <p:par>
                                <p:cTn id="26" presetID="3" presetClass="entr" presetSubtype="10" fill="hold" grpId="0" nodeType="afterEffect">
                                  <p:stCondLst>
                                    <p:cond delay="1000"/>
                                  </p:stCondLst>
                                  <p:childTnLst>
                                    <p:set>
                                      <p:cBhvr>
                                        <p:cTn id="27" dur="1" fill="hold">
                                          <p:stCondLst>
                                            <p:cond delay="0"/>
                                          </p:stCondLst>
                                        </p:cTn>
                                        <p:tgtEl>
                                          <p:spTgt spid="947219"/>
                                        </p:tgtEl>
                                        <p:attrNameLst>
                                          <p:attrName>style.visibility</p:attrName>
                                        </p:attrNameLst>
                                      </p:cBhvr>
                                      <p:to>
                                        <p:strVal val="visible"/>
                                      </p:to>
                                    </p:set>
                                    <p:animEffect transition="in" filter="blinds(horizontal)">
                                      <p:cBhvr>
                                        <p:cTn id="28" dur="500"/>
                                        <p:tgtEl>
                                          <p:spTgt spid="947219"/>
                                        </p:tgtEl>
                                      </p:cBhvr>
                                    </p:animEffect>
                                  </p:childTnLst>
                                </p:cTn>
                              </p:par>
                              <p:par>
                                <p:cTn id="29" presetID="3" presetClass="entr" presetSubtype="1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linds(horizontal)">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nodeType="afterEffect">
                                  <p:stCondLst>
                                    <p:cond delay="50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nodeType="withEffect">
                                  <p:stCondLst>
                                    <p:cond delay="50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nodeType="withEffect">
                                  <p:stCondLst>
                                    <p:cond delay="50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7206" grpId="0"/>
      <p:bldP spid="947207" grpId="0" animBg="1"/>
      <p:bldP spid="947208" grpId="0"/>
      <p:bldP spid="947215" grpId="0" animBg="1"/>
      <p:bldP spid="947219" grpId="0"/>
      <p:bldP spid="29"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nb-NO" sz="2400" b="0" dirty="0" smtClean="0"/>
              <a:t>Sjekkliste</a:t>
            </a:r>
            <a:endParaRPr lang="nb-NO" dirty="0" smtClean="0"/>
          </a:p>
        </p:txBody>
      </p:sp>
      <p:graphicFrame>
        <p:nvGraphicFramePr>
          <p:cNvPr id="28" name="Content Placeholder 9"/>
          <p:cNvGraphicFramePr>
            <a:graphicFrameLocks noGrp="1"/>
          </p:cNvGraphicFramePr>
          <p:nvPr>
            <p:ph idx="4294967295"/>
            <p:extLst>
              <p:ext uri="{D42A27DB-BD31-4B8C-83A1-F6EECF244321}">
                <p14:modId xmlns:p14="http://schemas.microsoft.com/office/powerpoint/2010/main" val="4152292330"/>
              </p:ext>
            </p:extLst>
          </p:nvPr>
        </p:nvGraphicFramePr>
        <p:xfrm>
          <a:off x="442317" y="1071563"/>
          <a:ext cx="5857875" cy="39893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772" name="Rectangle 8"/>
          <p:cNvSpPr>
            <a:spLocks noChangeArrowheads="1"/>
          </p:cNvSpPr>
          <p:nvPr/>
        </p:nvSpPr>
        <p:spPr bwMode="auto">
          <a:xfrm>
            <a:off x="0" y="5173"/>
            <a:ext cx="184731" cy="369332"/>
          </a:xfrm>
          <a:prstGeom prst="rect">
            <a:avLst/>
          </a:prstGeom>
          <a:noFill/>
          <a:ln w="9525">
            <a:noFill/>
            <a:miter lim="800000"/>
            <a:headEnd/>
            <a:tailEnd/>
          </a:ln>
        </p:spPr>
        <p:txBody>
          <a:bodyPr wrap="none" anchor="ctr">
            <a:spAutoFit/>
          </a:bodyPr>
          <a:lstStyle/>
          <a:p>
            <a:endParaRPr lang="sv-SE"/>
          </a:p>
        </p:txBody>
      </p:sp>
      <p:sp>
        <p:nvSpPr>
          <p:cNvPr id="32773" name="Rectangle 13"/>
          <p:cNvSpPr>
            <a:spLocks noChangeArrowheads="1"/>
          </p:cNvSpPr>
          <p:nvPr/>
        </p:nvSpPr>
        <p:spPr bwMode="auto">
          <a:xfrm>
            <a:off x="0" y="196996"/>
            <a:ext cx="184731" cy="369332"/>
          </a:xfrm>
          <a:prstGeom prst="rect">
            <a:avLst/>
          </a:prstGeom>
          <a:noFill/>
          <a:ln w="9525">
            <a:noFill/>
            <a:miter lim="800000"/>
            <a:headEnd/>
            <a:tailEnd/>
          </a:ln>
        </p:spPr>
        <p:txBody>
          <a:bodyPr wrap="none" anchor="ctr">
            <a:spAutoFit/>
          </a:bodyPr>
          <a:lstStyle/>
          <a:p>
            <a:endParaRPr lang="sv-SE"/>
          </a:p>
        </p:txBody>
      </p:sp>
      <p:sp>
        <p:nvSpPr>
          <p:cNvPr id="32776" name="Rectangle 32"/>
          <p:cNvSpPr>
            <a:spLocks noChangeArrowheads="1"/>
          </p:cNvSpPr>
          <p:nvPr/>
        </p:nvSpPr>
        <p:spPr bwMode="auto">
          <a:xfrm>
            <a:off x="0" y="196996"/>
            <a:ext cx="184731" cy="369332"/>
          </a:xfrm>
          <a:prstGeom prst="rect">
            <a:avLst/>
          </a:prstGeom>
          <a:noFill/>
          <a:ln w="9525">
            <a:noFill/>
            <a:miter lim="800000"/>
            <a:headEnd/>
            <a:tailEnd/>
          </a:ln>
        </p:spPr>
        <p:txBody>
          <a:bodyPr wrap="none" anchor="ctr">
            <a:spAutoFit/>
          </a:bodyPr>
          <a:lstStyle/>
          <a:p>
            <a:endParaRPr lang="sv-SE"/>
          </a:p>
        </p:txBody>
      </p:sp>
    </p:spTree>
    <p:extLst>
      <p:ext uri="{BB962C8B-B14F-4D97-AF65-F5344CB8AC3E}">
        <p14:creationId xmlns:p14="http://schemas.microsoft.com/office/powerpoint/2010/main" val="1338985113"/>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latin typeface="+mn-lt"/>
              </a:rPr>
              <a:t>Hente favoritt fra søk</a:t>
            </a:r>
          </a:p>
        </p:txBody>
      </p:sp>
      <p:sp>
        <p:nvSpPr>
          <p:cNvPr id="20" name="Rectangle 19"/>
          <p:cNvSpPr/>
          <p:nvPr/>
        </p:nvSpPr>
        <p:spPr>
          <a:xfrm>
            <a:off x="571472" y="1309677"/>
            <a:ext cx="1500198" cy="297658"/>
          </a:xfrm>
          <a:prstGeom prst="rect">
            <a:avLst/>
          </a:prstGeom>
          <a:ln w="15875">
            <a:solidFill>
              <a:srgbClr val="0070C0"/>
            </a:solidFill>
          </a:ln>
        </p:spPr>
        <p:txBody>
          <a:bodyPr wrap="square" rtlCol="0" anchor="ctr">
            <a:noAutofit/>
          </a:bodyPr>
          <a:lstStyle/>
          <a:p>
            <a:pPr algn="ctr"/>
            <a:endParaRPr lang="nb-NO" sz="1200" dirty="0" smtClean="0">
              <a:solidFill>
                <a:srgbClr val="0070C0"/>
              </a:solidFill>
            </a:endParaRPr>
          </a:p>
        </p:txBody>
      </p:sp>
      <p:sp>
        <p:nvSpPr>
          <p:cNvPr id="21" name="Rectangle 20"/>
          <p:cNvSpPr/>
          <p:nvPr/>
        </p:nvSpPr>
        <p:spPr>
          <a:xfrm>
            <a:off x="2071670" y="1309677"/>
            <a:ext cx="1500198" cy="297658"/>
          </a:xfrm>
          <a:prstGeom prst="rect">
            <a:avLst/>
          </a:prstGeom>
          <a:ln w="15875">
            <a:solidFill>
              <a:srgbClr val="0070C0"/>
            </a:solidFill>
          </a:ln>
        </p:spPr>
        <p:txBody>
          <a:bodyPr wrap="square" rtlCol="0" anchor="ctr">
            <a:noAutofit/>
          </a:bodyPr>
          <a:lstStyle/>
          <a:p>
            <a:pPr algn="ctr"/>
            <a:endParaRPr lang="nb-NO" sz="1200" dirty="0" smtClean="0">
              <a:solidFill>
                <a:srgbClr val="0070C0"/>
              </a:solidFill>
            </a:endParaRPr>
          </a:p>
        </p:txBody>
      </p:sp>
      <p:sp>
        <p:nvSpPr>
          <p:cNvPr id="22" name="Rectangle 21"/>
          <p:cNvSpPr/>
          <p:nvPr/>
        </p:nvSpPr>
        <p:spPr>
          <a:xfrm>
            <a:off x="3571868" y="1309677"/>
            <a:ext cx="1500198" cy="297658"/>
          </a:xfrm>
          <a:prstGeom prst="rect">
            <a:avLst/>
          </a:prstGeom>
          <a:ln w="15875">
            <a:solidFill>
              <a:srgbClr val="0070C0"/>
            </a:solidFill>
          </a:ln>
        </p:spPr>
        <p:txBody>
          <a:bodyPr wrap="square" rtlCol="0" anchor="ctr">
            <a:noAutofit/>
          </a:bodyPr>
          <a:lstStyle/>
          <a:p>
            <a:pPr algn="ctr"/>
            <a:endParaRPr lang="nb-NO" sz="1200" dirty="0" smtClean="0">
              <a:solidFill>
                <a:srgbClr val="0070C0"/>
              </a:solidFill>
            </a:endParaRPr>
          </a:p>
        </p:txBody>
      </p:sp>
      <p:sp>
        <p:nvSpPr>
          <p:cNvPr id="23" name="Rectangle 22"/>
          <p:cNvSpPr/>
          <p:nvPr/>
        </p:nvSpPr>
        <p:spPr>
          <a:xfrm>
            <a:off x="3571868" y="1309677"/>
            <a:ext cx="1500198" cy="297658"/>
          </a:xfrm>
          <a:prstGeom prst="rect">
            <a:avLst/>
          </a:prstGeom>
          <a:solidFill>
            <a:srgbClr val="99CCFF"/>
          </a:solidFill>
          <a:ln w="15875">
            <a:solidFill>
              <a:srgbClr val="0070C0"/>
            </a:solidFill>
          </a:ln>
        </p:spPr>
        <p:txBody>
          <a:bodyPr wrap="square" rtlCol="0" anchor="ctr">
            <a:noAutofit/>
          </a:bodyPr>
          <a:lstStyle/>
          <a:p>
            <a:pPr algn="ctr"/>
            <a:endParaRPr lang="nb-NO" sz="1200" dirty="0" smtClean="0">
              <a:solidFill>
                <a:srgbClr val="0070C0"/>
              </a:solidFill>
            </a:endParaRPr>
          </a:p>
        </p:txBody>
      </p:sp>
      <p:sp>
        <p:nvSpPr>
          <p:cNvPr id="34" name="door"/>
          <p:cNvSpPr>
            <a:spLocks noEditPoints="1" noChangeArrowheads="1"/>
          </p:cNvSpPr>
          <p:nvPr/>
        </p:nvSpPr>
        <p:spPr bwMode="auto">
          <a:xfrm>
            <a:off x="5429257" y="1369209"/>
            <a:ext cx="214313" cy="119063"/>
          </a:xfrm>
          <a:custGeom>
            <a:avLst/>
            <a:gdLst>
              <a:gd name="T0" fmla="*/ 21600 w 21600"/>
              <a:gd name="T1" fmla="*/ 21600 h 21600"/>
              <a:gd name="T2" fmla="*/ 6007 w 21600"/>
              <a:gd name="T3" fmla="*/ 127 h 21600"/>
              <a:gd name="T4" fmla="*/ 0 w 21600"/>
              <a:gd name="T5" fmla="*/ 21600 h 21600"/>
              <a:gd name="T6" fmla="*/ 2668 w 21600"/>
              <a:gd name="T7" fmla="*/ 11181 h 21600"/>
              <a:gd name="T8" fmla="*/ 13404 w 21600"/>
              <a:gd name="T9" fmla="*/ 20139 h 21600"/>
            </a:gdLst>
            <a:ahLst/>
            <a:cxnLst>
              <a:cxn ang="0">
                <a:pos x="T0" y="T1"/>
              </a:cxn>
              <a:cxn ang="0">
                <a:pos x="T2" y="T3"/>
              </a:cxn>
              <a:cxn ang="0">
                <a:pos x="T4" y="T5"/>
              </a:cxn>
            </a:cxnLst>
            <a:rect l="T6" t="T7" r="T8" b="T9"/>
            <a:pathLst>
              <a:path w="21600" h="21600">
                <a:moveTo>
                  <a:pt x="21600" y="21600"/>
                </a:moveTo>
                <a:lnTo>
                  <a:pt x="6007" y="127"/>
                </a:lnTo>
                <a:lnTo>
                  <a:pt x="4665" y="2541"/>
                </a:lnTo>
                <a:lnTo>
                  <a:pt x="3579" y="5209"/>
                </a:lnTo>
                <a:lnTo>
                  <a:pt x="2492" y="8259"/>
                </a:lnTo>
                <a:lnTo>
                  <a:pt x="1598" y="11308"/>
                </a:lnTo>
                <a:lnTo>
                  <a:pt x="959" y="14739"/>
                </a:lnTo>
                <a:lnTo>
                  <a:pt x="383" y="18169"/>
                </a:lnTo>
                <a:lnTo>
                  <a:pt x="0" y="21600"/>
                </a:lnTo>
              </a:path>
            </a:pathLst>
          </a:custGeom>
          <a:noFill/>
          <a:ln w="38100">
            <a:solidFill>
              <a:schemeClr val="tx2"/>
            </a:solidFill>
            <a:miter lim="800000"/>
            <a:headEnd/>
            <a:tailEnd/>
          </a:ln>
          <a:scene3d>
            <a:camera prst="orthographicFront">
              <a:rot lat="10800000" lon="0" rev="0"/>
            </a:camera>
            <a:lightRig rig="threePt" dir="t"/>
          </a:scene3d>
        </p:spPr>
        <p:txBody>
          <a:bodyPr vert="horz" wrap="square" lIns="91440" tIns="45720" rIns="91440" bIns="45720" numCol="1" anchor="t" anchorCtr="0" compatLnSpc="1">
            <a:prstTxWarp prst="textNoShape">
              <a:avLst/>
            </a:prstTxWarp>
          </a:bodyPr>
          <a:lstStyle/>
          <a:p>
            <a:endParaRPr lang="nb-NO" dirty="0"/>
          </a:p>
        </p:txBody>
      </p:sp>
      <p:sp>
        <p:nvSpPr>
          <p:cNvPr id="35" name="TextBox 34"/>
          <p:cNvSpPr txBox="1"/>
          <p:nvPr/>
        </p:nvSpPr>
        <p:spPr>
          <a:xfrm>
            <a:off x="5715008" y="1071550"/>
            <a:ext cx="2817432" cy="1012038"/>
          </a:xfrm>
          <a:prstGeom prst="rect">
            <a:avLst/>
          </a:prstGeom>
          <a:noFill/>
        </p:spPr>
        <p:txBody>
          <a:bodyPr wrap="square" lIns="72000" rIns="72000" rtlCol="0" anchor="ctr">
            <a:noAutofit/>
          </a:bodyPr>
          <a:lstStyle/>
          <a:p>
            <a:pPr marL="180975" indent="-180975">
              <a:lnSpc>
                <a:spcPct val="150000"/>
              </a:lnSpc>
              <a:buClr>
                <a:srgbClr val="C00000"/>
              </a:buClr>
              <a:buFont typeface="Wingdings" pitchFamily="2" charset="2"/>
              <a:buNone/>
            </a:pPr>
            <a:r>
              <a:rPr lang="nb-NO" sz="1800" dirty="0" smtClean="0">
                <a:solidFill>
                  <a:schemeClr val="bg2">
                    <a:lumMod val="50000"/>
                  </a:schemeClr>
                </a:solidFill>
              </a:rPr>
              <a:t>Mine/avdeling</a:t>
            </a:r>
          </a:p>
          <a:p>
            <a:pPr marL="180975" indent="-180975">
              <a:lnSpc>
                <a:spcPct val="150000"/>
              </a:lnSpc>
              <a:buClr>
                <a:srgbClr val="C00000"/>
              </a:buClr>
              <a:buFont typeface="Wingdings" pitchFamily="2" charset="2"/>
              <a:buNone/>
            </a:pPr>
            <a:r>
              <a:rPr lang="nb-NO" sz="1800" dirty="0" smtClean="0">
                <a:solidFill>
                  <a:schemeClr val="bg2">
                    <a:lumMod val="50000"/>
                  </a:schemeClr>
                </a:solidFill>
              </a:rPr>
              <a:t>Global</a:t>
            </a:r>
          </a:p>
        </p:txBody>
      </p:sp>
      <p:grpSp>
        <p:nvGrpSpPr>
          <p:cNvPr id="36" name="Group 35"/>
          <p:cNvGrpSpPr/>
          <p:nvPr/>
        </p:nvGrpSpPr>
        <p:grpSpPr>
          <a:xfrm>
            <a:off x="5766775" y="1666867"/>
            <a:ext cx="2520000" cy="537108"/>
            <a:chOff x="2857488" y="1928802"/>
            <a:chExt cx="2520000" cy="644530"/>
          </a:xfrm>
        </p:grpSpPr>
        <p:cxnSp>
          <p:nvCxnSpPr>
            <p:cNvPr id="37" name="Straight Connector 36"/>
            <p:cNvCxnSpPr/>
            <p:nvPr/>
          </p:nvCxnSpPr>
          <p:spPr bwMode="auto">
            <a:xfrm>
              <a:off x="2857488" y="1928802"/>
              <a:ext cx="2520000" cy="1588"/>
            </a:xfrm>
            <a:prstGeom prst="line">
              <a:avLst/>
            </a:prstGeom>
            <a:noFill/>
            <a:ln w="38100" cap="flat" cmpd="sng" algn="ctr">
              <a:solidFill>
                <a:srgbClr val="0070C0"/>
              </a:solidFill>
              <a:prstDash val="solid"/>
              <a:round/>
              <a:headEnd type="none" w="med" len="med"/>
              <a:tailEnd type="none" w="med" len="med"/>
            </a:ln>
            <a:effectLst/>
          </p:spPr>
        </p:cxnSp>
        <p:cxnSp>
          <p:nvCxnSpPr>
            <p:cNvPr id="38" name="Straight Connector 37"/>
            <p:cNvCxnSpPr/>
            <p:nvPr/>
          </p:nvCxnSpPr>
          <p:spPr bwMode="auto">
            <a:xfrm>
              <a:off x="2857488" y="2141528"/>
              <a:ext cx="2520000" cy="1588"/>
            </a:xfrm>
            <a:prstGeom prst="line">
              <a:avLst/>
            </a:prstGeom>
            <a:noFill/>
            <a:ln w="38100" cap="flat" cmpd="sng" algn="ctr">
              <a:solidFill>
                <a:srgbClr val="0070C0"/>
              </a:solidFill>
              <a:prstDash val="solid"/>
              <a:round/>
              <a:headEnd type="none" w="med" len="med"/>
              <a:tailEnd type="none" w="med" len="med"/>
            </a:ln>
            <a:effectLst/>
          </p:spPr>
        </p:cxnSp>
        <p:cxnSp>
          <p:nvCxnSpPr>
            <p:cNvPr id="39" name="Straight Connector 38"/>
            <p:cNvCxnSpPr/>
            <p:nvPr/>
          </p:nvCxnSpPr>
          <p:spPr bwMode="auto">
            <a:xfrm>
              <a:off x="2857488" y="2355842"/>
              <a:ext cx="2520000" cy="1588"/>
            </a:xfrm>
            <a:prstGeom prst="line">
              <a:avLst/>
            </a:prstGeom>
            <a:noFill/>
            <a:ln w="38100" cap="flat" cmpd="sng" algn="ctr">
              <a:solidFill>
                <a:srgbClr val="0070C0"/>
              </a:solidFill>
              <a:prstDash val="solid"/>
              <a:round/>
              <a:headEnd type="none" w="med" len="med"/>
              <a:tailEnd type="none" w="med" len="med"/>
            </a:ln>
            <a:effectLst/>
          </p:spPr>
        </p:cxnSp>
        <p:cxnSp>
          <p:nvCxnSpPr>
            <p:cNvPr id="40" name="Straight Connector 39"/>
            <p:cNvCxnSpPr/>
            <p:nvPr/>
          </p:nvCxnSpPr>
          <p:spPr bwMode="auto">
            <a:xfrm>
              <a:off x="2857488" y="2571744"/>
              <a:ext cx="2520000" cy="1588"/>
            </a:xfrm>
            <a:prstGeom prst="line">
              <a:avLst/>
            </a:prstGeom>
            <a:noFill/>
            <a:ln w="38100" cap="flat" cmpd="sng" algn="ctr">
              <a:solidFill>
                <a:srgbClr val="0070C0"/>
              </a:solidFill>
              <a:prstDash val="solid"/>
              <a:round/>
              <a:headEnd type="none" w="med" len="med"/>
              <a:tailEnd type="none" w="med" len="med"/>
            </a:ln>
            <a:effectLst/>
          </p:spPr>
        </p:cxnSp>
      </p:grpSp>
      <p:sp>
        <p:nvSpPr>
          <p:cNvPr id="43" name="door"/>
          <p:cNvSpPr>
            <a:spLocks noEditPoints="1" noChangeArrowheads="1"/>
          </p:cNvSpPr>
          <p:nvPr/>
        </p:nvSpPr>
        <p:spPr bwMode="auto">
          <a:xfrm>
            <a:off x="5429257" y="1785930"/>
            <a:ext cx="214313" cy="119063"/>
          </a:xfrm>
          <a:custGeom>
            <a:avLst/>
            <a:gdLst>
              <a:gd name="T0" fmla="*/ 21600 w 21600"/>
              <a:gd name="T1" fmla="*/ 21600 h 21600"/>
              <a:gd name="T2" fmla="*/ 6007 w 21600"/>
              <a:gd name="T3" fmla="*/ 127 h 21600"/>
              <a:gd name="T4" fmla="*/ 0 w 21600"/>
              <a:gd name="T5" fmla="*/ 21600 h 21600"/>
              <a:gd name="T6" fmla="*/ 2668 w 21600"/>
              <a:gd name="T7" fmla="*/ 11181 h 21600"/>
              <a:gd name="T8" fmla="*/ 13404 w 21600"/>
              <a:gd name="T9" fmla="*/ 20139 h 21600"/>
            </a:gdLst>
            <a:ahLst/>
            <a:cxnLst>
              <a:cxn ang="0">
                <a:pos x="T0" y="T1"/>
              </a:cxn>
              <a:cxn ang="0">
                <a:pos x="T2" y="T3"/>
              </a:cxn>
              <a:cxn ang="0">
                <a:pos x="T4" y="T5"/>
              </a:cxn>
            </a:cxnLst>
            <a:rect l="T6" t="T7" r="T8" b="T9"/>
            <a:pathLst>
              <a:path w="21600" h="21600">
                <a:moveTo>
                  <a:pt x="21600" y="21600"/>
                </a:moveTo>
                <a:lnTo>
                  <a:pt x="6007" y="127"/>
                </a:lnTo>
                <a:lnTo>
                  <a:pt x="4665" y="2541"/>
                </a:lnTo>
                <a:lnTo>
                  <a:pt x="3579" y="5209"/>
                </a:lnTo>
                <a:lnTo>
                  <a:pt x="2492" y="8259"/>
                </a:lnTo>
                <a:lnTo>
                  <a:pt x="1598" y="11308"/>
                </a:lnTo>
                <a:lnTo>
                  <a:pt x="959" y="14739"/>
                </a:lnTo>
                <a:lnTo>
                  <a:pt x="383" y="18169"/>
                </a:lnTo>
                <a:lnTo>
                  <a:pt x="0" y="21600"/>
                </a:lnTo>
              </a:path>
            </a:pathLst>
          </a:custGeom>
          <a:noFill/>
          <a:ln w="38100">
            <a:solidFill>
              <a:schemeClr val="tx2"/>
            </a:solidFill>
            <a:miter lim="800000"/>
            <a:headEnd/>
            <a:tailEnd/>
          </a:ln>
          <a:scene3d>
            <a:camera prst="orthographicFront">
              <a:rot lat="10800000" lon="0" rev="0"/>
            </a:camera>
            <a:lightRig rig="threePt" dir="t"/>
          </a:scene3d>
        </p:spPr>
        <p:txBody>
          <a:bodyPr vert="horz" wrap="square" lIns="91440" tIns="45720" rIns="91440" bIns="45720" numCol="1" anchor="t" anchorCtr="0" compatLnSpc="1">
            <a:prstTxWarp prst="textNoShape">
              <a:avLst/>
            </a:prstTxWarp>
          </a:bodyPr>
          <a:lstStyle/>
          <a:p>
            <a:endParaRPr lang="nb-NO" dirty="0"/>
          </a:p>
        </p:txBody>
      </p:sp>
      <p:grpSp>
        <p:nvGrpSpPr>
          <p:cNvPr id="44" name="Group 43"/>
          <p:cNvGrpSpPr/>
          <p:nvPr/>
        </p:nvGrpSpPr>
        <p:grpSpPr>
          <a:xfrm>
            <a:off x="571472" y="1964525"/>
            <a:ext cx="5786478" cy="892975"/>
            <a:chOff x="2857488" y="1928802"/>
            <a:chExt cx="2520000" cy="1071570"/>
          </a:xfrm>
        </p:grpSpPr>
        <p:cxnSp>
          <p:nvCxnSpPr>
            <p:cNvPr id="45" name="Straight Connector 44"/>
            <p:cNvCxnSpPr/>
            <p:nvPr/>
          </p:nvCxnSpPr>
          <p:spPr bwMode="auto">
            <a:xfrm>
              <a:off x="2857488" y="1928802"/>
              <a:ext cx="2520000" cy="1588"/>
            </a:xfrm>
            <a:prstGeom prst="line">
              <a:avLst/>
            </a:prstGeom>
            <a:noFill/>
            <a:ln w="38100" cap="flat" cmpd="sng" algn="ctr">
              <a:solidFill>
                <a:srgbClr val="0070C0"/>
              </a:solidFill>
              <a:prstDash val="solid"/>
              <a:round/>
              <a:headEnd type="none" w="med" len="med"/>
              <a:tailEnd type="none" w="med" len="med"/>
            </a:ln>
            <a:effectLst/>
          </p:spPr>
        </p:cxnSp>
        <p:cxnSp>
          <p:nvCxnSpPr>
            <p:cNvPr id="46" name="Straight Connector 45"/>
            <p:cNvCxnSpPr/>
            <p:nvPr/>
          </p:nvCxnSpPr>
          <p:spPr bwMode="auto">
            <a:xfrm>
              <a:off x="2857488" y="2141528"/>
              <a:ext cx="2520000" cy="1588"/>
            </a:xfrm>
            <a:prstGeom prst="line">
              <a:avLst/>
            </a:prstGeom>
            <a:noFill/>
            <a:ln w="38100" cap="flat" cmpd="sng" algn="ctr">
              <a:solidFill>
                <a:srgbClr val="0070C0"/>
              </a:solidFill>
              <a:prstDash val="solid"/>
              <a:round/>
              <a:headEnd type="none" w="med" len="med"/>
              <a:tailEnd type="none" w="med" len="med"/>
            </a:ln>
            <a:effectLst/>
          </p:spPr>
        </p:cxnSp>
        <p:cxnSp>
          <p:nvCxnSpPr>
            <p:cNvPr id="47" name="Straight Connector 46"/>
            <p:cNvCxnSpPr/>
            <p:nvPr/>
          </p:nvCxnSpPr>
          <p:spPr bwMode="auto">
            <a:xfrm>
              <a:off x="2857488" y="2355842"/>
              <a:ext cx="2520000" cy="1588"/>
            </a:xfrm>
            <a:prstGeom prst="line">
              <a:avLst/>
            </a:prstGeom>
            <a:noFill/>
            <a:ln w="38100" cap="flat" cmpd="sng" algn="ctr">
              <a:solidFill>
                <a:srgbClr val="0070C0"/>
              </a:solidFill>
              <a:prstDash val="solid"/>
              <a:round/>
              <a:headEnd type="none" w="med" len="med"/>
              <a:tailEnd type="none" w="med" len="med"/>
            </a:ln>
            <a:effectLst/>
          </p:spPr>
        </p:cxnSp>
        <p:cxnSp>
          <p:nvCxnSpPr>
            <p:cNvPr id="48" name="Straight Connector 47"/>
            <p:cNvCxnSpPr/>
            <p:nvPr/>
          </p:nvCxnSpPr>
          <p:spPr bwMode="auto">
            <a:xfrm>
              <a:off x="2857488" y="2571744"/>
              <a:ext cx="2520000" cy="1588"/>
            </a:xfrm>
            <a:prstGeom prst="line">
              <a:avLst/>
            </a:prstGeom>
            <a:noFill/>
            <a:ln w="38100" cap="flat" cmpd="sng" algn="ctr">
              <a:solidFill>
                <a:srgbClr val="0070C0"/>
              </a:solidFill>
              <a:prstDash val="solid"/>
              <a:round/>
              <a:headEnd type="none" w="med" len="med"/>
              <a:tailEnd type="none" w="med" len="med"/>
            </a:ln>
            <a:effectLst/>
          </p:spPr>
        </p:cxnSp>
        <p:cxnSp>
          <p:nvCxnSpPr>
            <p:cNvPr id="49" name="Straight Connector 48"/>
            <p:cNvCxnSpPr/>
            <p:nvPr/>
          </p:nvCxnSpPr>
          <p:spPr bwMode="auto">
            <a:xfrm>
              <a:off x="2857488" y="2784470"/>
              <a:ext cx="2520000" cy="1588"/>
            </a:xfrm>
            <a:prstGeom prst="line">
              <a:avLst/>
            </a:prstGeom>
            <a:noFill/>
            <a:ln w="38100" cap="flat" cmpd="sng" algn="ctr">
              <a:solidFill>
                <a:srgbClr val="0070C0"/>
              </a:solidFill>
              <a:prstDash val="solid"/>
              <a:round/>
              <a:headEnd type="none" w="med" len="med"/>
              <a:tailEnd type="none" w="med" len="med"/>
            </a:ln>
            <a:effectLst/>
          </p:spPr>
        </p:cxnSp>
        <p:cxnSp>
          <p:nvCxnSpPr>
            <p:cNvPr id="50" name="Straight Connector 49"/>
            <p:cNvCxnSpPr/>
            <p:nvPr/>
          </p:nvCxnSpPr>
          <p:spPr bwMode="auto">
            <a:xfrm>
              <a:off x="2857488" y="2998784"/>
              <a:ext cx="2520000" cy="1588"/>
            </a:xfrm>
            <a:prstGeom prst="line">
              <a:avLst/>
            </a:prstGeom>
            <a:noFill/>
            <a:ln w="3810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274502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5">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par>
                          <p:cTn id="23" fill="hold">
                            <p:stCondLst>
                              <p:cond delay="0"/>
                            </p:stCondLst>
                            <p:childTnLst>
                              <p:par>
                                <p:cTn id="24" presetID="1" presetClass="exit" presetSubtype="0" fill="hold" nodeType="afterEffect">
                                  <p:stCondLst>
                                    <p:cond delay="500"/>
                                  </p:stCondLst>
                                  <p:childTnLst>
                                    <p:set>
                                      <p:cBhvr>
                                        <p:cTn id="25" dur="1" fill="hold">
                                          <p:stCondLst>
                                            <p:cond delay="0"/>
                                          </p:stCondLst>
                                        </p:cTn>
                                        <p:tgtEl>
                                          <p:spTgt spid="35">
                                            <p:txEl>
                                              <p:pRg st="1" end="1"/>
                                            </p:txEl>
                                          </p:spTgt>
                                        </p:tgtEl>
                                        <p:attrNameLst>
                                          <p:attrName>style.visibility</p:attrName>
                                        </p:attrNameLst>
                                      </p:cBhvr>
                                      <p:to>
                                        <p:strVal val="hidden"/>
                                      </p:to>
                                    </p:set>
                                  </p:childTnLst>
                                </p:cTn>
                              </p:par>
                              <p:par>
                                <p:cTn id="26" presetID="1" presetClass="entr" presetSubtype="0" fill="hold" nodeType="withEffect">
                                  <p:stCondLst>
                                    <p:cond delay="500"/>
                                  </p:stCondLst>
                                  <p:childTnLst>
                                    <p:set>
                                      <p:cBhvr>
                                        <p:cTn id="27" dur="1" fill="hold">
                                          <p:stCondLst>
                                            <p:cond delay="0"/>
                                          </p:stCondLst>
                                        </p:cTn>
                                        <p:tgtEl>
                                          <p:spTgt spid="36"/>
                                        </p:tgtEl>
                                        <p:attrNameLst>
                                          <p:attrName>style.visibility</p:attrName>
                                        </p:attrNameLst>
                                      </p:cBhvr>
                                      <p:to>
                                        <p:strVal val="visible"/>
                                      </p:to>
                                    </p:set>
                                  </p:childTnLst>
                                </p:cTn>
                              </p:par>
                              <p:par>
                                <p:cTn id="28" presetID="1" presetClass="exit" presetSubtype="0" fill="hold" grpId="2" nodeType="withEffect">
                                  <p:stCondLst>
                                    <p:cond delay="500"/>
                                  </p:stCondLst>
                                  <p:childTnLst>
                                    <p:set>
                                      <p:cBhvr>
                                        <p:cTn id="29" dur="1" fill="hold">
                                          <p:stCondLst>
                                            <p:cond delay="0"/>
                                          </p:stCondLst>
                                        </p:cTn>
                                        <p:tgtEl>
                                          <p:spTgt spid="34"/>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4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grpId="1" nodeType="clickEffect">
                                  <p:stCondLst>
                                    <p:cond delay="0"/>
                                  </p:stCondLst>
                                  <p:childTnLst>
                                    <p:set>
                                      <p:cBhvr>
                                        <p:cTn id="37" dur="1" fill="hold">
                                          <p:stCondLst>
                                            <p:cond delay="0"/>
                                          </p:stCondLst>
                                        </p:cTn>
                                        <p:tgtEl>
                                          <p:spTgt spid="34"/>
                                        </p:tgtEl>
                                        <p:attrNameLst>
                                          <p:attrName>style.visibility</p:attrName>
                                        </p:attrNameLst>
                                      </p:cBhvr>
                                      <p:to>
                                        <p:strVal val="hidden"/>
                                      </p:to>
                                    </p:set>
                                  </p:childTnLst>
                                </p:cTn>
                              </p:par>
                              <p:par>
                                <p:cTn id="38" presetID="1" presetClass="exit" presetSubtype="0" fill="hold" grpId="0" nodeType="withEffect">
                                  <p:stCondLst>
                                    <p:cond delay="0"/>
                                  </p:stCondLst>
                                  <p:childTnLst>
                                    <p:set>
                                      <p:cBhvr>
                                        <p:cTn id="39" dur="1" fill="hold">
                                          <p:stCondLst>
                                            <p:cond delay="0"/>
                                          </p:stCondLst>
                                        </p:cTn>
                                        <p:tgtEl>
                                          <p:spTgt spid="35">
                                            <p:txEl>
                                              <p:pRg st="0" end="0"/>
                                            </p:txEl>
                                          </p:spTgt>
                                        </p:tgtEl>
                                        <p:attrNameLst>
                                          <p:attrName>style.visibility</p:attrName>
                                        </p:attrNameLst>
                                      </p:cBhvr>
                                      <p:to>
                                        <p:strVal val="hidden"/>
                                      </p:to>
                                    </p:set>
                                  </p:childTnLst>
                                </p:cTn>
                              </p:par>
                              <p:par>
                                <p:cTn id="40" presetID="1" presetClass="exit" presetSubtype="0" fill="hold" grpId="0" nodeType="withEffect">
                                  <p:stCondLst>
                                    <p:cond delay="0"/>
                                  </p:stCondLst>
                                  <p:childTnLst>
                                    <p:set>
                                      <p:cBhvr>
                                        <p:cTn id="41" dur="1" fill="hold">
                                          <p:stCondLst>
                                            <p:cond delay="0"/>
                                          </p:stCondLst>
                                        </p:cTn>
                                        <p:tgtEl>
                                          <p:spTgt spid="35">
                                            <p:txEl>
                                              <p:pRg st="1" end="1"/>
                                            </p:txEl>
                                          </p:spTgt>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36"/>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43"/>
                                        </p:tgtEl>
                                        <p:attrNameLst>
                                          <p:attrName>style.visibility</p:attrName>
                                        </p:attrNameLst>
                                      </p:cBhvr>
                                      <p:to>
                                        <p:strVal val="hidden"/>
                                      </p:to>
                                    </p:set>
                                  </p:childTnLst>
                                </p:cTn>
                              </p:par>
                            </p:childTnLst>
                          </p:cTn>
                        </p:par>
                        <p:par>
                          <p:cTn id="46" fill="hold">
                            <p:stCondLst>
                              <p:cond delay="0"/>
                            </p:stCondLst>
                            <p:childTnLst>
                              <p:par>
                                <p:cTn id="47" presetID="1" presetClass="entr" presetSubtype="0" fill="hold" nodeType="afterEffect">
                                  <p:stCondLst>
                                    <p:cond delay="500"/>
                                  </p:stCondLst>
                                  <p:childTnLst>
                                    <p:set>
                                      <p:cBhvr>
                                        <p:cTn id="4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34" grpId="0" animBg="1"/>
      <p:bldP spid="34" grpId="1" animBg="1"/>
      <p:bldP spid="34" grpId="2" animBg="1"/>
      <p:bldP spid="35" grpId="0" build="allAtOnce"/>
      <p:bldP spid="43" grpId="0" animBg="1"/>
      <p:bldP spid="43" grpId="1" animBg="1"/>
    </p:bld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latin typeface="+mn-lt"/>
              </a:rPr>
              <a:t>Hent favoritt fra arbeidsliste</a:t>
            </a:r>
          </a:p>
        </p:txBody>
      </p:sp>
      <p:sp>
        <p:nvSpPr>
          <p:cNvPr id="4" name="Text Box 30"/>
          <p:cNvSpPr txBox="1">
            <a:spLocks noChangeArrowheads="1"/>
          </p:cNvSpPr>
          <p:nvPr/>
        </p:nvSpPr>
        <p:spPr bwMode="auto">
          <a:xfrm>
            <a:off x="1142976" y="1607335"/>
            <a:ext cx="1714512" cy="369332"/>
          </a:xfrm>
          <a:prstGeom prst="rect">
            <a:avLst/>
          </a:prstGeom>
          <a:noFill/>
          <a:ln w="9525">
            <a:noFill/>
            <a:miter lim="800000"/>
            <a:headEnd/>
            <a:tailEnd/>
          </a:ln>
        </p:spPr>
        <p:txBody>
          <a:bodyPr wrap="square">
            <a:spAutoFit/>
          </a:bodyPr>
          <a:lstStyle/>
          <a:p>
            <a:pPr>
              <a:spcBef>
                <a:spcPct val="50000"/>
              </a:spcBef>
            </a:pPr>
            <a:r>
              <a:rPr lang="en-US" sz="1800" dirty="0" err="1" smtClean="0">
                <a:solidFill>
                  <a:schemeClr val="tx1"/>
                </a:solidFill>
              </a:rPr>
              <a:t>Favoritter</a:t>
            </a:r>
            <a:endParaRPr lang="en-US" sz="1800" dirty="0" smtClean="0">
              <a:solidFill>
                <a:schemeClr val="tx1"/>
              </a:solidFill>
            </a:endParaRPr>
          </a:p>
        </p:txBody>
      </p:sp>
      <p:sp>
        <p:nvSpPr>
          <p:cNvPr id="25" name="Rectangle 24"/>
          <p:cNvSpPr/>
          <p:nvPr/>
        </p:nvSpPr>
        <p:spPr>
          <a:xfrm>
            <a:off x="1500166" y="2013939"/>
            <a:ext cx="1127618" cy="369332"/>
          </a:xfrm>
          <a:prstGeom prst="rect">
            <a:avLst/>
          </a:prstGeom>
        </p:spPr>
        <p:txBody>
          <a:bodyPr wrap="square">
            <a:spAutoFit/>
          </a:bodyPr>
          <a:lstStyle/>
          <a:p>
            <a:pPr>
              <a:spcBef>
                <a:spcPct val="50000"/>
              </a:spcBef>
            </a:pPr>
            <a:r>
              <a:rPr lang="en-US" dirty="0" err="1" smtClean="0">
                <a:solidFill>
                  <a:schemeClr val="tx1"/>
                </a:solidFill>
              </a:rPr>
              <a:t>Globale</a:t>
            </a:r>
            <a:endParaRPr lang="en-US" dirty="0" smtClean="0">
              <a:solidFill>
                <a:schemeClr val="tx1"/>
              </a:solidFill>
            </a:endParaRPr>
          </a:p>
        </p:txBody>
      </p:sp>
      <p:sp>
        <p:nvSpPr>
          <p:cNvPr id="26" name="Rectangle 25"/>
          <p:cNvSpPr/>
          <p:nvPr/>
        </p:nvSpPr>
        <p:spPr>
          <a:xfrm>
            <a:off x="1357291" y="2440779"/>
            <a:ext cx="790601" cy="369332"/>
          </a:xfrm>
          <a:prstGeom prst="rect">
            <a:avLst/>
          </a:prstGeom>
        </p:spPr>
        <p:txBody>
          <a:bodyPr wrap="none">
            <a:spAutoFit/>
          </a:bodyPr>
          <a:lstStyle/>
          <a:p>
            <a:pPr>
              <a:spcBef>
                <a:spcPct val="50000"/>
              </a:spcBef>
            </a:pPr>
            <a:r>
              <a:rPr lang="en-US" dirty="0" smtClean="0">
                <a:solidFill>
                  <a:schemeClr val="tx1"/>
                </a:solidFill>
              </a:rPr>
              <a:t>  Mine</a:t>
            </a:r>
            <a:endParaRPr lang="en-US" dirty="0">
              <a:solidFill>
                <a:schemeClr val="tx1">
                  <a:lumMod val="50000"/>
                  <a:lumOff val="50000"/>
                </a:schemeClr>
              </a:solidFill>
            </a:endParaRPr>
          </a:p>
        </p:txBody>
      </p:sp>
      <p:sp>
        <p:nvSpPr>
          <p:cNvPr id="27" name="Plus 26"/>
          <p:cNvSpPr/>
          <p:nvPr/>
        </p:nvSpPr>
        <p:spPr>
          <a:xfrm>
            <a:off x="1214414" y="2072065"/>
            <a:ext cx="180000" cy="180000"/>
          </a:xfrm>
          <a:prstGeom prst="mathPlus">
            <a:avLst/>
          </a:prstGeom>
          <a:solidFill>
            <a:srgbClr val="00B0F0"/>
          </a:solidFill>
          <a:ln w="15875">
            <a:solidFill>
              <a:srgbClr val="0070C0"/>
            </a:solidFill>
          </a:ln>
        </p:spPr>
        <p:txBody>
          <a:bodyPr wrap="square" rtlCol="0" anchor="ctr">
            <a:noAutofit/>
          </a:bodyPr>
          <a:lstStyle/>
          <a:p>
            <a:pPr algn="ctr"/>
            <a:endParaRPr lang="nb-NO" sz="1200" dirty="0" smtClean="0">
              <a:solidFill>
                <a:schemeClr val="tx1"/>
              </a:solidFill>
            </a:endParaRPr>
          </a:p>
        </p:txBody>
      </p:sp>
      <p:sp>
        <p:nvSpPr>
          <p:cNvPr id="28" name="Plus 27"/>
          <p:cNvSpPr/>
          <p:nvPr/>
        </p:nvSpPr>
        <p:spPr>
          <a:xfrm>
            <a:off x="1214414" y="2483375"/>
            <a:ext cx="180000" cy="180000"/>
          </a:xfrm>
          <a:prstGeom prst="mathPlus">
            <a:avLst/>
          </a:prstGeom>
          <a:solidFill>
            <a:srgbClr val="00B0F0"/>
          </a:solidFill>
          <a:ln w="15875">
            <a:solidFill>
              <a:srgbClr val="0070C0"/>
            </a:solidFill>
          </a:ln>
        </p:spPr>
        <p:txBody>
          <a:bodyPr wrap="square" rtlCol="0" anchor="ctr">
            <a:noAutofit/>
          </a:bodyPr>
          <a:lstStyle/>
          <a:p>
            <a:pPr algn="ctr"/>
            <a:endParaRPr lang="nb-NO" sz="1200" dirty="0" smtClean="0">
              <a:solidFill>
                <a:schemeClr val="tx1"/>
              </a:solidFill>
            </a:endParaRPr>
          </a:p>
        </p:txBody>
      </p:sp>
      <p:cxnSp>
        <p:nvCxnSpPr>
          <p:cNvPr id="29" name="Straight Connector 28"/>
          <p:cNvCxnSpPr/>
          <p:nvPr/>
        </p:nvCxnSpPr>
        <p:spPr bwMode="auto">
          <a:xfrm>
            <a:off x="1500166" y="2841970"/>
            <a:ext cx="1260000" cy="1323"/>
          </a:xfrm>
          <a:prstGeom prst="line">
            <a:avLst/>
          </a:prstGeom>
          <a:noFill/>
          <a:ln w="38100" cap="flat" cmpd="sng" algn="ctr">
            <a:solidFill>
              <a:srgbClr val="0070C0"/>
            </a:solidFill>
            <a:prstDash val="solid"/>
            <a:round/>
            <a:headEnd type="none" w="med" len="med"/>
            <a:tailEnd type="none" w="med" len="med"/>
          </a:ln>
          <a:effectLst/>
        </p:spPr>
      </p:cxnSp>
      <p:cxnSp>
        <p:nvCxnSpPr>
          <p:cNvPr id="30" name="Straight Connector 29"/>
          <p:cNvCxnSpPr/>
          <p:nvPr/>
        </p:nvCxnSpPr>
        <p:spPr bwMode="auto">
          <a:xfrm>
            <a:off x="1500166" y="3019242"/>
            <a:ext cx="1260000" cy="1323"/>
          </a:xfrm>
          <a:prstGeom prst="line">
            <a:avLst/>
          </a:prstGeom>
          <a:noFill/>
          <a:ln w="38100" cap="flat" cmpd="sng" algn="ctr">
            <a:solidFill>
              <a:srgbClr val="0070C0"/>
            </a:solidFill>
            <a:prstDash val="solid"/>
            <a:round/>
            <a:headEnd type="none" w="med" len="med"/>
            <a:tailEnd type="none" w="med" len="med"/>
          </a:ln>
          <a:effectLst/>
        </p:spPr>
      </p:cxnSp>
      <p:cxnSp>
        <p:nvCxnSpPr>
          <p:cNvPr id="31" name="Straight Connector 30"/>
          <p:cNvCxnSpPr/>
          <p:nvPr/>
        </p:nvCxnSpPr>
        <p:spPr bwMode="auto">
          <a:xfrm>
            <a:off x="1500166" y="3197837"/>
            <a:ext cx="1260000" cy="1323"/>
          </a:xfrm>
          <a:prstGeom prst="line">
            <a:avLst/>
          </a:prstGeom>
          <a:noFill/>
          <a:ln w="38100" cap="flat" cmpd="sng" algn="ctr">
            <a:solidFill>
              <a:srgbClr val="0070C0"/>
            </a:solidFill>
            <a:prstDash val="solid"/>
            <a:round/>
            <a:headEnd type="none" w="med" len="med"/>
            <a:tailEnd type="none" w="med" len="med"/>
          </a:ln>
          <a:effectLst/>
        </p:spPr>
      </p:cxnSp>
      <p:cxnSp>
        <p:nvCxnSpPr>
          <p:cNvPr id="32" name="Straight Connector 31"/>
          <p:cNvCxnSpPr/>
          <p:nvPr/>
        </p:nvCxnSpPr>
        <p:spPr bwMode="auto">
          <a:xfrm>
            <a:off x="1500166" y="3376432"/>
            <a:ext cx="1260000" cy="1323"/>
          </a:xfrm>
          <a:prstGeom prst="line">
            <a:avLst/>
          </a:prstGeom>
          <a:noFill/>
          <a:ln w="38100" cap="flat" cmpd="sng" algn="ctr">
            <a:solidFill>
              <a:srgbClr val="0070C0"/>
            </a:solidFill>
            <a:prstDash val="solid"/>
            <a:round/>
            <a:headEnd type="none" w="med" len="med"/>
            <a:tailEnd type="none" w="med" len="med"/>
          </a:ln>
          <a:effectLst/>
        </p:spPr>
      </p:cxnSp>
      <p:sp>
        <p:nvSpPr>
          <p:cNvPr id="34" name="Minus 33"/>
          <p:cNvSpPr/>
          <p:nvPr/>
        </p:nvSpPr>
        <p:spPr>
          <a:xfrm>
            <a:off x="1214414" y="2484780"/>
            <a:ext cx="214314" cy="178595"/>
          </a:xfrm>
          <a:prstGeom prst="mathMinus">
            <a:avLst/>
          </a:prstGeom>
          <a:solidFill>
            <a:srgbClr val="00B0F0"/>
          </a:solidFill>
          <a:ln w="15875">
            <a:solidFill>
              <a:srgbClr val="0070C0"/>
            </a:solidFill>
          </a:ln>
        </p:spPr>
        <p:txBody>
          <a:bodyPr wrap="square" rtlCol="0" anchor="ctr">
            <a:noAutofit/>
          </a:bodyPr>
          <a:lstStyle/>
          <a:p>
            <a:pPr algn="ctr"/>
            <a:endParaRPr lang="nb-NO" sz="1200" dirty="0" smtClean="0">
              <a:solidFill>
                <a:schemeClr val="tx1"/>
              </a:solidFill>
            </a:endParaRPr>
          </a:p>
        </p:txBody>
      </p:sp>
      <p:cxnSp>
        <p:nvCxnSpPr>
          <p:cNvPr id="35" name="Straight Connector 34"/>
          <p:cNvCxnSpPr/>
          <p:nvPr/>
        </p:nvCxnSpPr>
        <p:spPr bwMode="auto">
          <a:xfrm>
            <a:off x="1785918" y="3340665"/>
            <a:ext cx="1224000" cy="1323"/>
          </a:xfrm>
          <a:prstGeom prst="line">
            <a:avLst/>
          </a:prstGeom>
          <a:noFill/>
          <a:ln w="38100" cap="flat" cmpd="sng" algn="ctr">
            <a:solidFill>
              <a:srgbClr val="C00000"/>
            </a:solidFill>
            <a:prstDash val="solid"/>
            <a:round/>
            <a:headEnd type="none" w="med" len="med"/>
            <a:tailEnd type="none" w="med" len="med"/>
          </a:ln>
          <a:effectLst/>
        </p:spPr>
      </p:cxnSp>
      <p:cxnSp>
        <p:nvCxnSpPr>
          <p:cNvPr id="36" name="Straight Connector 35"/>
          <p:cNvCxnSpPr/>
          <p:nvPr/>
        </p:nvCxnSpPr>
        <p:spPr bwMode="auto">
          <a:xfrm>
            <a:off x="1785918" y="3496819"/>
            <a:ext cx="1224000" cy="1323"/>
          </a:xfrm>
          <a:prstGeom prst="line">
            <a:avLst/>
          </a:prstGeom>
          <a:noFill/>
          <a:ln w="38100" cap="flat" cmpd="sng" algn="ctr">
            <a:solidFill>
              <a:srgbClr val="C00000"/>
            </a:solidFill>
            <a:prstDash val="solid"/>
            <a:round/>
            <a:headEnd type="none" w="med" len="med"/>
            <a:tailEnd type="none" w="med" len="med"/>
          </a:ln>
          <a:effectLst/>
        </p:spPr>
      </p:cxnSp>
      <p:cxnSp>
        <p:nvCxnSpPr>
          <p:cNvPr id="37" name="Straight Connector 36"/>
          <p:cNvCxnSpPr/>
          <p:nvPr/>
        </p:nvCxnSpPr>
        <p:spPr bwMode="auto">
          <a:xfrm>
            <a:off x="1785918" y="3340665"/>
            <a:ext cx="1224000" cy="1323"/>
          </a:xfrm>
          <a:prstGeom prst="line">
            <a:avLst/>
          </a:prstGeom>
          <a:noFill/>
          <a:ln w="38100" cap="flat" cmpd="sng" algn="ctr">
            <a:solidFill>
              <a:srgbClr val="C00000"/>
            </a:solidFill>
            <a:prstDash val="solid"/>
            <a:round/>
            <a:headEnd type="none" w="med" len="med"/>
            <a:tailEnd type="none" w="med" len="med"/>
          </a:ln>
          <a:effectLst/>
        </p:spPr>
      </p:cxnSp>
      <p:grpSp>
        <p:nvGrpSpPr>
          <p:cNvPr id="44" name="Group 43"/>
          <p:cNvGrpSpPr/>
          <p:nvPr/>
        </p:nvGrpSpPr>
        <p:grpSpPr>
          <a:xfrm>
            <a:off x="4572000" y="2321715"/>
            <a:ext cx="2520000" cy="892975"/>
            <a:chOff x="2857488" y="1928802"/>
            <a:chExt cx="2520000" cy="1071570"/>
          </a:xfrm>
        </p:grpSpPr>
        <p:cxnSp>
          <p:nvCxnSpPr>
            <p:cNvPr id="38" name="Straight Connector 37"/>
            <p:cNvCxnSpPr/>
            <p:nvPr/>
          </p:nvCxnSpPr>
          <p:spPr bwMode="auto">
            <a:xfrm>
              <a:off x="2857488" y="1928802"/>
              <a:ext cx="2520000" cy="1588"/>
            </a:xfrm>
            <a:prstGeom prst="line">
              <a:avLst/>
            </a:prstGeom>
            <a:noFill/>
            <a:ln w="38100" cap="flat" cmpd="sng" algn="ctr">
              <a:solidFill>
                <a:srgbClr val="0070C0"/>
              </a:solidFill>
              <a:prstDash val="solid"/>
              <a:round/>
              <a:headEnd type="none" w="med" len="med"/>
              <a:tailEnd type="none" w="med" len="med"/>
            </a:ln>
            <a:effectLst/>
          </p:spPr>
        </p:cxnSp>
        <p:cxnSp>
          <p:nvCxnSpPr>
            <p:cNvPr id="39" name="Straight Connector 38"/>
            <p:cNvCxnSpPr/>
            <p:nvPr/>
          </p:nvCxnSpPr>
          <p:spPr bwMode="auto">
            <a:xfrm>
              <a:off x="2857488" y="2141528"/>
              <a:ext cx="2520000" cy="1588"/>
            </a:xfrm>
            <a:prstGeom prst="line">
              <a:avLst/>
            </a:prstGeom>
            <a:noFill/>
            <a:ln w="38100" cap="flat" cmpd="sng" algn="ctr">
              <a:solidFill>
                <a:srgbClr val="0070C0"/>
              </a:solidFill>
              <a:prstDash val="solid"/>
              <a:round/>
              <a:headEnd type="none" w="med" len="med"/>
              <a:tailEnd type="none" w="med" len="med"/>
            </a:ln>
            <a:effectLst/>
          </p:spPr>
        </p:cxnSp>
        <p:cxnSp>
          <p:nvCxnSpPr>
            <p:cNvPr id="40" name="Straight Connector 39"/>
            <p:cNvCxnSpPr/>
            <p:nvPr/>
          </p:nvCxnSpPr>
          <p:spPr bwMode="auto">
            <a:xfrm>
              <a:off x="2857488" y="2355842"/>
              <a:ext cx="2520000" cy="1588"/>
            </a:xfrm>
            <a:prstGeom prst="line">
              <a:avLst/>
            </a:prstGeom>
            <a:noFill/>
            <a:ln w="38100" cap="flat" cmpd="sng" algn="ctr">
              <a:solidFill>
                <a:srgbClr val="0070C0"/>
              </a:solidFill>
              <a:prstDash val="solid"/>
              <a:round/>
              <a:headEnd type="none" w="med" len="med"/>
              <a:tailEnd type="none" w="med" len="med"/>
            </a:ln>
            <a:effectLst/>
          </p:spPr>
        </p:cxnSp>
        <p:cxnSp>
          <p:nvCxnSpPr>
            <p:cNvPr id="41" name="Straight Connector 40"/>
            <p:cNvCxnSpPr/>
            <p:nvPr/>
          </p:nvCxnSpPr>
          <p:spPr bwMode="auto">
            <a:xfrm>
              <a:off x="2857488" y="2571744"/>
              <a:ext cx="2520000" cy="1588"/>
            </a:xfrm>
            <a:prstGeom prst="line">
              <a:avLst/>
            </a:prstGeom>
            <a:noFill/>
            <a:ln w="38100" cap="flat" cmpd="sng" algn="ctr">
              <a:solidFill>
                <a:srgbClr val="0070C0"/>
              </a:solidFill>
              <a:prstDash val="solid"/>
              <a:round/>
              <a:headEnd type="none" w="med" len="med"/>
              <a:tailEnd type="none" w="med" len="med"/>
            </a:ln>
            <a:effectLst/>
          </p:spPr>
        </p:cxnSp>
        <p:cxnSp>
          <p:nvCxnSpPr>
            <p:cNvPr id="42" name="Straight Connector 41"/>
            <p:cNvCxnSpPr/>
            <p:nvPr/>
          </p:nvCxnSpPr>
          <p:spPr bwMode="auto">
            <a:xfrm>
              <a:off x="2857488" y="2784470"/>
              <a:ext cx="2520000" cy="1588"/>
            </a:xfrm>
            <a:prstGeom prst="line">
              <a:avLst/>
            </a:prstGeom>
            <a:noFill/>
            <a:ln w="38100" cap="flat" cmpd="sng" algn="ctr">
              <a:solidFill>
                <a:srgbClr val="0070C0"/>
              </a:solidFill>
              <a:prstDash val="solid"/>
              <a:round/>
              <a:headEnd type="none" w="med" len="med"/>
              <a:tailEnd type="none" w="med" len="med"/>
            </a:ln>
            <a:effectLst/>
          </p:spPr>
        </p:cxnSp>
        <p:cxnSp>
          <p:nvCxnSpPr>
            <p:cNvPr id="43" name="Straight Connector 42"/>
            <p:cNvCxnSpPr/>
            <p:nvPr/>
          </p:nvCxnSpPr>
          <p:spPr bwMode="auto">
            <a:xfrm>
              <a:off x="2857488" y="2998784"/>
              <a:ext cx="2520000" cy="1588"/>
            </a:xfrm>
            <a:prstGeom prst="line">
              <a:avLst/>
            </a:prstGeom>
            <a:noFill/>
            <a:ln w="3810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2525261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28"/>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500"/>
                                  </p:stCondLst>
                                  <p:childTnLst>
                                    <p:set>
                                      <p:cBhvr>
                                        <p:cTn id="23" dur="1" fill="hold">
                                          <p:stCondLst>
                                            <p:cond delay="0"/>
                                          </p:stCondLst>
                                        </p:cTn>
                                        <p:tgtEl>
                                          <p:spTgt spid="29"/>
                                        </p:tgtEl>
                                        <p:attrNameLst>
                                          <p:attrName>style.visibility</p:attrName>
                                        </p:attrNameLst>
                                      </p:cBhvr>
                                      <p:to>
                                        <p:strVal val="visible"/>
                                      </p:to>
                                    </p:set>
                                  </p:childTnLst>
                                </p:cTn>
                              </p:par>
                              <p:par>
                                <p:cTn id="24" presetID="1" presetClass="entr" presetSubtype="0" fill="hold" nodeType="withEffect">
                                  <p:stCondLst>
                                    <p:cond delay="500"/>
                                  </p:stCondLst>
                                  <p:childTnLst>
                                    <p:set>
                                      <p:cBhvr>
                                        <p:cTn id="25" dur="1" fill="hold">
                                          <p:stCondLst>
                                            <p:cond delay="0"/>
                                          </p:stCondLst>
                                        </p:cTn>
                                        <p:tgtEl>
                                          <p:spTgt spid="30"/>
                                        </p:tgtEl>
                                        <p:attrNameLst>
                                          <p:attrName>style.visibility</p:attrName>
                                        </p:attrNameLst>
                                      </p:cBhvr>
                                      <p:to>
                                        <p:strVal val="visible"/>
                                      </p:to>
                                    </p:set>
                                  </p:childTnLst>
                                </p:cTn>
                              </p:par>
                              <p:par>
                                <p:cTn id="26" presetID="1" presetClass="entr" presetSubtype="0" fill="hold" nodeType="withEffect">
                                  <p:stCondLst>
                                    <p:cond delay="500"/>
                                  </p:stCondLst>
                                  <p:childTnLst>
                                    <p:set>
                                      <p:cBhvr>
                                        <p:cTn id="27" dur="1" fill="hold">
                                          <p:stCondLst>
                                            <p:cond delay="0"/>
                                          </p:stCondLst>
                                        </p:cTn>
                                        <p:tgtEl>
                                          <p:spTgt spid="31"/>
                                        </p:tgtEl>
                                        <p:attrNameLst>
                                          <p:attrName>style.visibility</p:attrName>
                                        </p:attrNameLst>
                                      </p:cBhvr>
                                      <p:to>
                                        <p:strVal val="visible"/>
                                      </p:to>
                                    </p:set>
                                  </p:childTnLst>
                                </p:cTn>
                              </p:par>
                              <p:par>
                                <p:cTn id="28" presetID="1" presetClass="entr" presetSubtype="0" fill="hold" nodeType="withEffect">
                                  <p:stCondLst>
                                    <p:cond delay="500"/>
                                  </p:stCondLst>
                                  <p:childTnLst>
                                    <p:set>
                                      <p:cBhvr>
                                        <p:cTn id="29" dur="1" fill="hold">
                                          <p:stCondLst>
                                            <p:cond delay="0"/>
                                          </p:stCondLst>
                                        </p:cTn>
                                        <p:tgtEl>
                                          <p:spTgt spid="3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nodeType="clickEffect">
                                  <p:stCondLst>
                                    <p:cond delay="0"/>
                                  </p:stCondLst>
                                  <p:childTnLst>
                                    <p:animMotion origin="layout" path="M 3.88889E-6 4.81481E-6 L -0.00105 0.05416 " pathEditMode="relative" rAng="0" ptsTypes="AA">
                                      <p:cBhvr>
                                        <p:cTn id="33" dur="2000" fill="hold"/>
                                        <p:tgtEl>
                                          <p:spTgt spid="32"/>
                                        </p:tgtEl>
                                        <p:attrNameLst>
                                          <p:attrName>ppt_x</p:attrName>
                                          <p:attrName>ppt_y</p:attrName>
                                        </p:attrNameLst>
                                      </p:cBhvr>
                                      <p:rCtr x="-100" y="2700"/>
                                    </p:animMotion>
                                  </p:childTnLst>
                                </p:cTn>
                              </p:par>
                            </p:childTnLst>
                          </p:cTn>
                        </p:par>
                        <p:par>
                          <p:cTn id="34" fill="hold">
                            <p:stCondLst>
                              <p:cond delay="2000"/>
                            </p:stCondLst>
                            <p:childTnLst>
                              <p:par>
                                <p:cTn id="35" presetID="1" presetClass="entr" presetSubtype="0" fill="hold" nodeType="afterEffect">
                                  <p:stCondLst>
                                    <p:cond delay="50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nodeType="withEffect">
                                  <p:stCondLst>
                                    <p:cond delay="500"/>
                                  </p:stCondLst>
                                  <p:childTnLst>
                                    <p:set>
                                      <p:cBhvr>
                                        <p:cTn id="38" dur="1" fill="hold">
                                          <p:stCondLst>
                                            <p:cond delay="0"/>
                                          </p:stCondLst>
                                        </p:cTn>
                                        <p:tgtEl>
                                          <p:spTgt spid="37"/>
                                        </p:tgtEl>
                                        <p:attrNameLst>
                                          <p:attrName>style.visibility</p:attrName>
                                        </p:attrNameLst>
                                      </p:cBhvr>
                                      <p:to>
                                        <p:strVal val="visible"/>
                                      </p:to>
                                    </p:set>
                                  </p:childTnLst>
                                </p:cTn>
                              </p:par>
                              <p:par>
                                <p:cTn id="39" presetID="1" presetClass="entr" presetSubtype="0" fill="hold" nodeType="withEffect">
                                  <p:stCondLst>
                                    <p:cond delay="500"/>
                                  </p:stCondLst>
                                  <p:childTnLst>
                                    <p:set>
                                      <p:cBhvr>
                                        <p:cTn id="40" dur="1" fill="hold">
                                          <p:stCondLst>
                                            <p:cond delay="0"/>
                                          </p:stCondLst>
                                        </p:cTn>
                                        <p:tgtEl>
                                          <p:spTgt spid="3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43" presetClass="path" presetSubtype="0" accel="50000" decel="50000" fill="hold" nodeType="clickEffect">
                                  <p:stCondLst>
                                    <p:cond delay="0"/>
                                  </p:stCondLst>
                                  <p:childTnLst>
                                    <p:animMotion origin="layout" path="M -0.02205 -7.40741E-7 L 0.13889 -7.40741E-7 C 0.21111 -7.40741E-7 0.3 -0.06111 0.3 -0.11065 L 0.3 -0.22106 " pathEditMode="relative" rAng="0" ptsTypes="FfFF">
                                      <p:cBhvr>
                                        <p:cTn id="44" dur="2000" fill="hold"/>
                                        <p:tgtEl>
                                          <p:spTgt spid="37"/>
                                        </p:tgtEl>
                                        <p:attrNameLst>
                                          <p:attrName>ppt_x</p:attrName>
                                          <p:attrName>ppt_y</p:attrName>
                                        </p:attrNameLst>
                                      </p:cBhvr>
                                      <p:rCtr x="16100" y="-11100"/>
                                    </p:animMotion>
                                  </p:childTnLst>
                                </p:cTn>
                              </p:par>
                            </p:childTnLst>
                          </p:cTn>
                        </p:par>
                        <p:par>
                          <p:cTn id="45" fill="hold">
                            <p:stCondLst>
                              <p:cond delay="2000"/>
                            </p:stCondLst>
                            <p:childTnLst>
                              <p:par>
                                <p:cTn id="46" presetID="1" presetClass="entr" presetSubtype="0" fill="hold" nodeType="afterEffect">
                                  <p:stCondLst>
                                    <p:cond delay="1000"/>
                                  </p:stCondLst>
                                  <p:childTnLst>
                                    <p:set>
                                      <p:cBhvr>
                                        <p:cTn id="47"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5" grpId="0"/>
      <p:bldP spid="26" grpId="0"/>
      <p:bldP spid="27" grpId="0" animBg="1"/>
      <p:bldP spid="28" grpId="0" animBg="1"/>
      <p:bldP spid="28" grpId="1" animBg="1"/>
      <p:bldP spid="34"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56" name="Group 55"/>
          <p:cNvGrpSpPr/>
          <p:nvPr/>
        </p:nvGrpSpPr>
        <p:grpSpPr>
          <a:xfrm>
            <a:off x="5929322" y="2559842"/>
            <a:ext cx="1044000" cy="630000"/>
            <a:chOff x="4500562" y="5143512"/>
            <a:chExt cx="1071570" cy="698902"/>
          </a:xfrm>
        </p:grpSpPr>
        <p:pic>
          <p:nvPicPr>
            <p:cNvPr id="1031" name="Picture 7" descr="C:\Documents and Settings\hilde.jenssen\Desktop\bilder til EDOK\ScreenShot016.png"/>
            <p:cNvPicPr>
              <a:picLocks noChangeAspect="1" noChangeArrowheads="1"/>
            </p:cNvPicPr>
            <p:nvPr/>
          </p:nvPicPr>
          <p:blipFill>
            <a:blip r:embed="rId3"/>
            <a:srcRect t="5863" b="21827"/>
            <a:stretch>
              <a:fillRect/>
            </a:stretch>
          </p:blipFill>
          <p:spPr bwMode="auto">
            <a:xfrm>
              <a:off x="4500562" y="5357826"/>
              <a:ext cx="792000" cy="484588"/>
            </a:xfrm>
            <a:prstGeom prst="rect">
              <a:avLst/>
            </a:prstGeom>
            <a:noFill/>
          </p:spPr>
        </p:pic>
        <p:sp>
          <p:nvSpPr>
            <p:cNvPr id="55" name="Rectangle 54"/>
            <p:cNvSpPr/>
            <p:nvPr/>
          </p:nvSpPr>
          <p:spPr>
            <a:xfrm>
              <a:off x="4929190" y="5143512"/>
              <a:ext cx="642942" cy="285752"/>
            </a:xfrm>
            <a:prstGeom prst="rect">
              <a:avLst/>
            </a:prstGeom>
            <a:solidFill>
              <a:srgbClr val="FFFFFF"/>
            </a:solidFill>
            <a:ln w="15875">
              <a:noFill/>
            </a:ln>
          </p:spPr>
          <p:txBody>
            <a:bodyPr wrap="square" rtlCol="0" anchor="ctr">
              <a:noAutofit/>
            </a:bodyPr>
            <a:lstStyle/>
            <a:p>
              <a:pPr algn="ctr"/>
              <a:endParaRPr lang="nb-NO" sz="1200" dirty="0" smtClean="0">
                <a:solidFill>
                  <a:schemeClr val="tx1"/>
                </a:solidFill>
              </a:endParaRPr>
            </a:p>
          </p:txBody>
        </p:sp>
      </p:grpSp>
      <p:sp>
        <p:nvSpPr>
          <p:cNvPr id="2" name="Title 1"/>
          <p:cNvSpPr>
            <a:spLocks noGrp="1"/>
          </p:cNvSpPr>
          <p:nvPr>
            <p:ph type="title"/>
          </p:nvPr>
        </p:nvSpPr>
        <p:spPr/>
        <p:txBody>
          <a:bodyPr/>
          <a:lstStyle/>
          <a:p>
            <a:r>
              <a:rPr lang="nb-NO" dirty="0" err="1" smtClean="0">
                <a:latin typeface="+mn-lt"/>
              </a:rPr>
              <a:t>RSS-feed</a:t>
            </a:r>
            <a:endParaRPr lang="nb-NO" dirty="0" smtClean="0">
              <a:latin typeface="+mn-lt"/>
            </a:endParaRPr>
          </a:p>
        </p:txBody>
      </p:sp>
      <p:grpSp>
        <p:nvGrpSpPr>
          <p:cNvPr id="3" name="Group 43"/>
          <p:cNvGrpSpPr/>
          <p:nvPr/>
        </p:nvGrpSpPr>
        <p:grpSpPr>
          <a:xfrm>
            <a:off x="1071538" y="2321715"/>
            <a:ext cx="2520000" cy="892975"/>
            <a:chOff x="2857488" y="1928802"/>
            <a:chExt cx="2520000" cy="1071570"/>
          </a:xfrm>
        </p:grpSpPr>
        <p:cxnSp>
          <p:nvCxnSpPr>
            <p:cNvPr id="38" name="Straight Connector 37"/>
            <p:cNvCxnSpPr/>
            <p:nvPr/>
          </p:nvCxnSpPr>
          <p:spPr bwMode="auto">
            <a:xfrm>
              <a:off x="2857488" y="1928802"/>
              <a:ext cx="2520000" cy="1588"/>
            </a:xfrm>
            <a:prstGeom prst="line">
              <a:avLst/>
            </a:prstGeom>
            <a:noFill/>
            <a:ln w="38100" cap="flat" cmpd="sng" algn="ctr">
              <a:solidFill>
                <a:srgbClr val="0070C0"/>
              </a:solidFill>
              <a:prstDash val="solid"/>
              <a:round/>
              <a:headEnd type="none" w="med" len="med"/>
              <a:tailEnd type="none" w="med" len="med"/>
            </a:ln>
            <a:effectLst/>
          </p:spPr>
        </p:cxnSp>
        <p:cxnSp>
          <p:nvCxnSpPr>
            <p:cNvPr id="39" name="Straight Connector 38"/>
            <p:cNvCxnSpPr/>
            <p:nvPr/>
          </p:nvCxnSpPr>
          <p:spPr bwMode="auto">
            <a:xfrm>
              <a:off x="2857488" y="2141528"/>
              <a:ext cx="2520000" cy="1588"/>
            </a:xfrm>
            <a:prstGeom prst="line">
              <a:avLst/>
            </a:prstGeom>
            <a:noFill/>
            <a:ln w="38100" cap="flat" cmpd="sng" algn="ctr">
              <a:solidFill>
                <a:srgbClr val="0070C0"/>
              </a:solidFill>
              <a:prstDash val="solid"/>
              <a:round/>
              <a:headEnd type="none" w="med" len="med"/>
              <a:tailEnd type="none" w="med" len="med"/>
            </a:ln>
            <a:effectLst/>
          </p:spPr>
        </p:cxnSp>
        <p:cxnSp>
          <p:nvCxnSpPr>
            <p:cNvPr id="40" name="Straight Connector 39"/>
            <p:cNvCxnSpPr/>
            <p:nvPr/>
          </p:nvCxnSpPr>
          <p:spPr bwMode="auto">
            <a:xfrm>
              <a:off x="2857488" y="2355842"/>
              <a:ext cx="2520000" cy="1588"/>
            </a:xfrm>
            <a:prstGeom prst="line">
              <a:avLst/>
            </a:prstGeom>
            <a:noFill/>
            <a:ln w="38100" cap="flat" cmpd="sng" algn="ctr">
              <a:solidFill>
                <a:srgbClr val="0070C0"/>
              </a:solidFill>
              <a:prstDash val="solid"/>
              <a:round/>
              <a:headEnd type="none" w="med" len="med"/>
              <a:tailEnd type="none" w="med" len="med"/>
            </a:ln>
            <a:effectLst/>
          </p:spPr>
        </p:cxnSp>
        <p:cxnSp>
          <p:nvCxnSpPr>
            <p:cNvPr id="41" name="Straight Connector 40"/>
            <p:cNvCxnSpPr/>
            <p:nvPr/>
          </p:nvCxnSpPr>
          <p:spPr bwMode="auto">
            <a:xfrm>
              <a:off x="2857488" y="2571744"/>
              <a:ext cx="2520000" cy="1588"/>
            </a:xfrm>
            <a:prstGeom prst="line">
              <a:avLst/>
            </a:prstGeom>
            <a:noFill/>
            <a:ln w="38100" cap="flat" cmpd="sng" algn="ctr">
              <a:solidFill>
                <a:srgbClr val="0070C0"/>
              </a:solidFill>
              <a:prstDash val="solid"/>
              <a:round/>
              <a:headEnd type="none" w="med" len="med"/>
              <a:tailEnd type="none" w="med" len="med"/>
            </a:ln>
            <a:effectLst/>
          </p:spPr>
        </p:cxnSp>
        <p:cxnSp>
          <p:nvCxnSpPr>
            <p:cNvPr id="42" name="Straight Connector 41"/>
            <p:cNvCxnSpPr/>
            <p:nvPr/>
          </p:nvCxnSpPr>
          <p:spPr bwMode="auto">
            <a:xfrm>
              <a:off x="2857488" y="2784470"/>
              <a:ext cx="2520000" cy="1588"/>
            </a:xfrm>
            <a:prstGeom prst="line">
              <a:avLst/>
            </a:prstGeom>
            <a:noFill/>
            <a:ln w="38100" cap="flat" cmpd="sng" algn="ctr">
              <a:solidFill>
                <a:srgbClr val="0070C0"/>
              </a:solidFill>
              <a:prstDash val="solid"/>
              <a:round/>
              <a:headEnd type="none" w="med" len="med"/>
              <a:tailEnd type="none" w="med" len="med"/>
            </a:ln>
            <a:effectLst/>
          </p:spPr>
        </p:cxnSp>
        <p:cxnSp>
          <p:nvCxnSpPr>
            <p:cNvPr id="43" name="Straight Connector 42"/>
            <p:cNvCxnSpPr/>
            <p:nvPr/>
          </p:nvCxnSpPr>
          <p:spPr bwMode="auto">
            <a:xfrm>
              <a:off x="2857488" y="2998784"/>
              <a:ext cx="2520000" cy="1588"/>
            </a:xfrm>
            <a:prstGeom prst="line">
              <a:avLst/>
            </a:prstGeom>
            <a:noFill/>
            <a:ln w="38100" cap="flat" cmpd="sng" algn="ctr">
              <a:solidFill>
                <a:srgbClr val="0070C0"/>
              </a:solidFill>
              <a:prstDash val="solid"/>
              <a:round/>
              <a:headEnd type="none" w="med" len="med"/>
              <a:tailEnd type="none" w="med" len="med"/>
            </a:ln>
            <a:effectLst/>
          </p:spPr>
        </p:cxnSp>
      </p:grpSp>
      <p:pic>
        <p:nvPicPr>
          <p:cNvPr id="1027" name="Picture 3" descr="C:\Documents and Settings\hilde.jenssen\Desktop\bilder til EDOK\ScreenShot012.png"/>
          <p:cNvPicPr>
            <a:picLocks noChangeAspect="1" noChangeArrowheads="1"/>
          </p:cNvPicPr>
          <p:nvPr/>
        </p:nvPicPr>
        <p:blipFill>
          <a:blip r:embed="rId4"/>
          <a:srcRect/>
          <a:stretch>
            <a:fillRect/>
          </a:stretch>
        </p:blipFill>
        <p:spPr bwMode="auto">
          <a:xfrm>
            <a:off x="642910" y="1964525"/>
            <a:ext cx="432000" cy="344348"/>
          </a:xfrm>
          <a:prstGeom prst="rect">
            <a:avLst/>
          </a:prstGeom>
          <a:noFill/>
        </p:spPr>
      </p:pic>
      <p:sp>
        <p:nvSpPr>
          <p:cNvPr id="44" name="Oval 43"/>
          <p:cNvSpPr/>
          <p:nvPr/>
        </p:nvSpPr>
        <p:spPr>
          <a:xfrm>
            <a:off x="500034" y="1904993"/>
            <a:ext cx="571504" cy="416722"/>
          </a:xfrm>
          <a:prstGeom prst="ellipse">
            <a:avLst/>
          </a:prstGeom>
          <a:ln w="28575">
            <a:solidFill>
              <a:srgbClr val="FF0000"/>
            </a:solidFill>
          </a:ln>
        </p:spPr>
        <p:txBody>
          <a:bodyPr wrap="square" rtlCol="0" anchor="ctr">
            <a:noAutofit/>
          </a:bodyPr>
          <a:lstStyle/>
          <a:p>
            <a:pPr algn="ctr"/>
            <a:endParaRPr lang="nb-NO" sz="1200" dirty="0" smtClean="0">
              <a:solidFill>
                <a:schemeClr val="tx1"/>
              </a:solidFill>
            </a:endParaRPr>
          </a:p>
        </p:txBody>
      </p:sp>
      <p:sp>
        <p:nvSpPr>
          <p:cNvPr id="45" name="Text Box 30"/>
          <p:cNvSpPr txBox="1">
            <a:spLocks noChangeArrowheads="1"/>
          </p:cNvSpPr>
          <p:nvPr/>
        </p:nvSpPr>
        <p:spPr bwMode="auto">
          <a:xfrm>
            <a:off x="571472" y="1309677"/>
            <a:ext cx="4214842" cy="369332"/>
          </a:xfrm>
          <a:prstGeom prst="rect">
            <a:avLst/>
          </a:prstGeom>
          <a:noFill/>
          <a:ln w="9525">
            <a:noFill/>
            <a:miter lim="800000"/>
            <a:headEnd/>
            <a:tailEnd/>
          </a:ln>
        </p:spPr>
        <p:txBody>
          <a:bodyPr wrap="square">
            <a:spAutoFit/>
          </a:bodyPr>
          <a:lstStyle/>
          <a:p>
            <a:pPr>
              <a:spcBef>
                <a:spcPct val="50000"/>
              </a:spcBef>
            </a:pPr>
            <a:r>
              <a:rPr lang="en-US" sz="1800" dirty="0" err="1" smtClean="0">
                <a:solidFill>
                  <a:schemeClr val="tx2"/>
                </a:solidFill>
              </a:rPr>
              <a:t>Arbeidsliste</a:t>
            </a:r>
            <a:r>
              <a:rPr lang="en-US" sz="1800" dirty="0" smtClean="0">
                <a:solidFill>
                  <a:schemeClr val="tx2"/>
                </a:solidFill>
              </a:rPr>
              <a:t> </a:t>
            </a:r>
            <a:r>
              <a:rPr lang="en-US" sz="1800" dirty="0" err="1" smtClean="0">
                <a:solidFill>
                  <a:schemeClr val="tx2"/>
                </a:solidFill>
              </a:rPr>
              <a:t>eller</a:t>
            </a:r>
            <a:r>
              <a:rPr lang="en-US" sz="1800" dirty="0" smtClean="0">
                <a:solidFill>
                  <a:schemeClr val="tx2"/>
                </a:solidFill>
              </a:rPr>
              <a:t> </a:t>
            </a:r>
            <a:r>
              <a:rPr lang="en-US" sz="1800" dirty="0" err="1" smtClean="0">
                <a:solidFill>
                  <a:schemeClr val="tx2"/>
                </a:solidFill>
              </a:rPr>
              <a:t>favoritt</a:t>
            </a:r>
            <a:r>
              <a:rPr lang="en-US" sz="1800" dirty="0" smtClean="0">
                <a:solidFill>
                  <a:schemeClr val="tx2"/>
                </a:solidFill>
              </a:rPr>
              <a:t> </a:t>
            </a:r>
          </a:p>
        </p:txBody>
      </p:sp>
      <p:cxnSp>
        <p:nvCxnSpPr>
          <p:cNvPr id="47" name="Straight Arrow Connector 46"/>
          <p:cNvCxnSpPr/>
          <p:nvPr/>
        </p:nvCxnSpPr>
        <p:spPr bwMode="auto">
          <a:xfrm>
            <a:off x="4000496" y="2738437"/>
            <a:ext cx="1260000" cy="0"/>
          </a:xfrm>
          <a:prstGeom prst="straightConnector1">
            <a:avLst/>
          </a:prstGeom>
          <a:noFill/>
          <a:ln w="38100" cap="flat" cmpd="sng" algn="ctr">
            <a:solidFill>
              <a:schemeClr val="accent3">
                <a:lumMod val="75000"/>
              </a:schemeClr>
            </a:solidFill>
            <a:prstDash val="solid"/>
            <a:round/>
            <a:headEnd type="none" w="med" len="med"/>
            <a:tailEnd type="arrow"/>
          </a:ln>
          <a:effectLst/>
        </p:spPr>
      </p:cxnSp>
      <p:sp>
        <p:nvSpPr>
          <p:cNvPr id="48" name="TextBox 47"/>
          <p:cNvSpPr txBox="1"/>
          <p:nvPr/>
        </p:nvSpPr>
        <p:spPr>
          <a:xfrm>
            <a:off x="4000496" y="2202652"/>
            <a:ext cx="1785950" cy="476253"/>
          </a:xfrm>
          <a:prstGeom prst="rect">
            <a:avLst/>
          </a:prstGeom>
          <a:noFill/>
        </p:spPr>
        <p:txBody>
          <a:bodyPr wrap="square" lIns="72000" rIns="72000" rtlCol="0" anchor="ctr">
            <a:noAutofit/>
          </a:bodyPr>
          <a:lstStyle/>
          <a:p>
            <a:pPr marL="180975" indent="-180975">
              <a:buClr>
                <a:srgbClr val="C00000"/>
              </a:buClr>
              <a:buFont typeface="Wingdings" pitchFamily="2" charset="2"/>
              <a:buNone/>
            </a:pPr>
            <a:r>
              <a:rPr lang="nb-NO" sz="2000" dirty="0" err="1" smtClean="0">
                <a:solidFill>
                  <a:schemeClr val="tx2"/>
                </a:solidFill>
              </a:rPr>
              <a:t>Abonnér</a:t>
            </a:r>
            <a:endParaRPr lang="nb-NO" sz="2000" dirty="0" smtClean="0">
              <a:solidFill>
                <a:schemeClr val="tx2"/>
              </a:solidFill>
            </a:endParaRPr>
          </a:p>
        </p:txBody>
      </p:sp>
      <p:sp>
        <p:nvSpPr>
          <p:cNvPr id="49" name="Text Box 30"/>
          <p:cNvSpPr txBox="1">
            <a:spLocks noChangeArrowheads="1"/>
          </p:cNvSpPr>
          <p:nvPr/>
        </p:nvSpPr>
        <p:spPr bwMode="auto">
          <a:xfrm>
            <a:off x="6286512" y="1359090"/>
            <a:ext cx="2643206" cy="369332"/>
          </a:xfrm>
          <a:prstGeom prst="rect">
            <a:avLst/>
          </a:prstGeom>
          <a:noFill/>
          <a:ln w="9525">
            <a:noFill/>
            <a:miter lim="800000"/>
            <a:headEnd/>
            <a:tailEnd/>
          </a:ln>
        </p:spPr>
        <p:txBody>
          <a:bodyPr wrap="square">
            <a:spAutoFit/>
          </a:bodyPr>
          <a:lstStyle/>
          <a:p>
            <a:pPr>
              <a:spcBef>
                <a:spcPct val="50000"/>
              </a:spcBef>
            </a:pPr>
            <a:r>
              <a:rPr lang="en-US" sz="1800" dirty="0" smtClean="0">
                <a:solidFill>
                  <a:schemeClr val="tx2"/>
                </a:solidFill>
              </a:rPr>
              <a:t>Outlook</a:t>
            </a:r>
          </a:p>
        </p:txBody>
      </p:sp>
      <p:cxnSp>
        <p:nvCxnSpPr>
          <p:cNvPr id="51" name="Straight Connector 50"/>
          <p:cNvCxnSpPr/>
          <p:nvPr/>
        </p:nvCxnSpPr>
        <p:spPr bwMode="auto">
          <a:xfrm rot="5400000">
            <a:off x="4850116" y="3162794"/>
            <a:ext cx="2160000" cy="1588"/>
          </a:xfrm>
          <a:prstGeom prst="line">
            <a:avLst/>
          </a:prstGeom>
          <a:noFill/>
          <a:ln w="57150" cap="flat" cmpd="sng" algn="ctr">
            <a:solidFill>
              <a:schemeClr val="tx2">
                <a:lumMod val="60000"/>
                <a:lumOff val="40000"/>
              </a:schemeClr>
            </a:solidFill>
            <a:prstDash val="solid"/>
            <a:round/>
            <a:headEnd type="none" w="med" len="med"/>
            <a:tailEnd type="none" w="med" len="med"/>
          </a:ln>
          <a:effectLst/>
        </p:spPr>
      </p:cxnSp>
      <p:cxnSp>
        <p:nvCxnSpPr>
          <p:cNvPr id="52" name="Straight Connector 51"/>
          <p:cNvCxnSpPr/>
          <p:nvPr/>
        </p:nvCxnSpPr>
        <p:spPr bwMode="auto">
          <a:xfrm rot="10800000">
            <a:off x="5929322" y="2083588"/>
            <a:ext cx="1785950" cy="1323"/>
          </a:xfrm>
          <a:prstGeom prst="line">
            <a:avLst/>
          </a:prstGeom>
          <a:noFill/>
          <a:ln w="57150" cap="flat" cmpd="sng" algn="ctr">
            <a:solidFill>
              <a:schemeClr val="tx2">
                <a:lumMod val="60000"/>
                <a:lumOff val="40000"/>
              </a:schemeClr>
            </a:solidFill>
            <a:prstDash val="solid"/>
            <a:round/>
            <a:headEnd type="none" w="med" len="med"/>
            <a:tailEnd type="none" w="med" len="med"/>
          </a:ln>
          <a:effectLst/>
        </p:spPr>
      </p:cxnSp>
      <p:pic>
        <p:nvPicPr>
          <p:cNvPr id="1030" name="Picture 6" descr="C:\Documents and Settings\hilde.jenssen\Desktop\bilder til EDOK\ScreenShot015.png"/>
          <p:cNvPicPr>
            <a:picLocks noChangeAspect="1" noChangeArrowheads="1"/>
          </p:cNvPicPr>
          <p:nvPr/>
        </p:nvPicPr>
        <p:blipFill>
          <a:blip r:embed="rId5"/>
          <a:srcRect t="8628" b="22349"/>
          <a:stretch>
            <a:fillRect/>
          </a:stretch>
        </p:blipFill>
        <p:spPr bwMode="auto">
          <a:xfrm>
            <a:off x="6000760" y="2202654"/>
            <a:ext cx="720000" cy="432958"/>
          </a:xfrm>
          <a:prstGeom prst="rect">
            <a:avLst/>
          </a:prstGeom>
          <a:noFill/>
        </p:spPr>
      </p:pic>
      <p:grpSp>
        <p:nvGrpSpPr>
          <p:cNvPr id="54" name="Group 53"/>
          <p:cNvGrpSpPr/>
          <p:nvPr/>
        </p:nvGrpSpPr>
        <p:grpSpPr>
          <a:xfrm>
            <a:off x="5994578" y="3333753"/>
            <a:ext cx="792000" cy="632497"/>
            <a:chOff x="6000760" y="3741574"/>
            <a:chExt cx="792000" cy="758996"/>
          </a:xfrm>
        </p:grpSpPr>
        <p:pic>
          <p:nvPicPr>
            <p:cNvPr id="1029" name="Picture 5" descr="C:\Documents and Settings\hilde.jenssen\Desktop\bilder til EDOK\ScreenShot014.png"/>
            <p:cNvPicPr>
              <a:picLocks noChangeAspect="1" noChangeArrowheads="1"/>
            </p:cNvPicPr>
            <p:nvPr/>
          </p:nvPicPr>
          <p:blipFill>
            <a:blip r:embed="rId6"/>
            <a:srcRect t="15282" b="6119"/>
            <a:stretch>
              <a:fillRect/>
            </a:stretch>
          </p:blipFill>
          <p:spPr bwMode="auto">
            <a:xfrm>
              <a:off x="6000760" y="3741574"/>
              <a:ext cx="792000" cy="544682"/>
            </a:xfrm>
            <a:prstGeom prst="rect">
              <a:avLst/>
            </a:prstGeom>
            <a:noFill/>
          </p:spPr>
        </p:pic>
        <p:sp>
          <p:nvSpPr>
            <p:cNvPr id="53" name="Rectangle 52"/>
            <p:cNvSpPr/>
            <p:nvPr/>
          </p:nvSpPr>
          <p:spPr>
            <a:xfrm>
              <a:off x="6000760" y="4214818"/>
              <a:ext cx="285752" cy="285752"/>
            </a:xfrm>
            <a:prstGeom prst="rect">
              <a:avLst/>
            </a:prstGeom>
            <a:solidFill>
              <a:schemeClr val="bg1"/>
            </a:solidFill>
            <a:ln w="15875">
              <a:noFill/>
            </a:ln>
          </p:spPr>
          <p:txBody>
            <a:bodyPr wrap="square" rtlCol="0" anchor="ctr">
              <a:noAutofit/>
            </a:bodyPr>
            <a:lstStyle/>
            <a:p>
              <a:pPr algn="ctr"/>
              <a:endParaRPr lang="nb-NO" sz="1200" dirty="0" smtClean="0">
                <a:solidFill>
                  <a:schemeClr val="tx1"/>
                </a:solidFill>
              </a:endParaRPr>
            </a:p>
          </p:txBody>
        </p:sp>
      </p:grpSp>
      <p:sp>
        <p:nvSpPr>
          <p:cNvPr id="57" name="Rectangle 56"/>
          <p:cNvSpPr/>
          <p:nvPr/>
        </p:nvSpPr>
        <p:spPr>
          <a:xfrm>
            <a:off x="6072198" y="2202652"/>
            <a:ext cx="857256" cy="38099"/>
          </a:xfrm>
          <a:prstGeom prst="rect">
            <a:avLst/>
          </a:prstGeom>
          <a:solidFill>
            <a:schemeClr val="bg1"/>
          </a:solidFill>
          <a:ln w="15875">
            <a:noFill/>
          </a:ln>
        </p:spPr>
        <p:txBody>
          <a:bodyPr wrap="square" rtlCol="0" anchor="ctr">
            <a:noAutofit/>
          </a:bodyPr>
          <a:lstStyle/>
          <a:p>
            <a:pPr algn="ctr"/>
            <a:endParaRPr lang="nb-NO" sz="1200" dirty="0" smtClean="0">
              <a:solidFill>
                <a:schemeClr val="tx1"/>
              </a:solidFill>
            </a:endParaRPr>
          </a:p>
        </p:txBody>
      </p:sp>
      <p:cxnSp>
        <p:nvCxnSpPr>
          <p:cNvPr id="59" name="Straight Connector 58"/>
          <p:cNvCxnSpPr/>
          <p:nvPr/>
        </p:nvCxnSpPr>
        <p:spPr bwMode="auto">
          <a:xfrm>
            <a:off x="1071538" y="2143120"/>
            <a:ext cx="1224000" cy="1323"/>
          </a:xfrm>
          <a:prstGeom prst="line">
            <a:avLst/>
          </a:prstGeom>
          <a:noFill/>
          <a:ln w="38100" cap="flat" cmpd="sng" algn="ctr">
            <a:solidFill>
              <a:srgbClr val="C00000"/>
            </a:solidFill>
            <a:prstDash val="solid"/>
            <a:round/>
            <a:headEnd type="none" w="med" len="med"/>
            <a:tailEnd type="none" w="med" len="med"/>
          </a:ln>
          <a:effectLst/>
        </p:spPr>
      </p:cxnSp>
      <p:cxnSp>
        <p:nvCxnSpPr>
          <p:cNvPr id="37" name="Straight Connector 36"/>
          <p:cNvCxnSpPr/>
          <p:nvPr/>
        </p:nvCxnSpPr>
        <p:spPr bwMode="auto">
          <a:xfrm>
            <a:off x="1071538" y="2143120"/>
            <a:ext cx="1224000" cy="1323"/>
          </a:xfrm>
          <a:prstGeom prst="line">
            <a:avLst/>
          </a:prstGeom>
          <a:noFill/>
          <a:ln w="38100" cap="flat" cmpd="sng" algn="ctr">
            <a:solidFill>
              <a:srgbClr val="C00000"/>
            </a:solidFill>
            <a:prstDash val="solid"/>
            <a:round/>
            <a:headEnd type="none" w="med" len="med"/>
            <a:tailEnd type="none" w="med" len="med"/>
          </a:ln>
          <a:effectLst/>
        </p:spPr>
      </p:cxnSp>
    </p:spTree>
    <p:extLst>
      <p:ext uri="{BB962C8B-B14F-4D97-AF65-F5344CB8AC3E}">
        <p14:creationId xmlns:p14="http://schemas.microsoft.com/office/powerpoint/2010/main" val="3317911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3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9" presetClass="path" presetSubtype="0" accel="50000" decel="50000" fill="hold" nodeType="clickEffect">
                                  <p:stCondLst>
                                    <p:cond delay="0"/>
                                  </p:stCondLst>
                                  <p:childTnLst>
                                    <p:animMotion origin="layout" path="M 2.22222E-6 -3.09898E-6 L 0.56007 0.3136 " pathEditMode="relative" rAng="0" ptsTypes="AA">
                                      <p:cBhvr>
                                        <p:cTn id="32" dur="2000" fill="hold"/>
                                        <p:tgtEl>
                                          <p:spTgt spid="37"/>
                                        </p:tgtEl>
                                        <p:attrNameLst>
                                          <p:attrName>ppt_x</p:attrName>
                                          <p:attrName>ppt_y</p:attrName>
                                        </p:attrNameLst>
                                      </p:cBhvr>
                                      <p:rCtr x="28000" y="157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8" grpId="0"/>
      <p:bldP spid="49" grpId="0"/>
      <p:bldP spid="57"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Content Placeholder 6"/>
          <p:cNvSpPr>
            <a:spLocks noGrp="1"/>
          </p:cNvSpPr>
          <p:nvPr>
            <p:ph sz="quarter" idx="13"/>
          </p:nvPr>
        </p:nvSpPr>
        <p:spPr/>
        <p:txBody>
          <a:bodyPr/>
          <a:lstStyle/>
          <a:p>
            <a:endParaRPr lang="nb-NO"/>
          </a:p>
        </p:txBody>
      </p:sp>
      <p:sp>
        <p:nvSpPr>
          <p:cNvPr id="8" name="Content Placeholder 7"/>
          <p:cNvSpPr>
            <a:spLocks noGrp="1"/>
          </p:cNvSpPr>
          <p:nvPr>
            <p:ph sz="quarter" idx="16"/>
          </p:nvPr>
        </p:nvSpPr>
        <p:spPr/>
        <p:txBody>
          <a:bodyPr/>
          <a:lstStyle/>
          <a:p>
            <a:endParaRPr lang="nb-NO"/>
          </a:p>
        </p:txBody>
      </p:sp>
      <p:sp>
        <p:nvSpPr>
          <p:cNvPr id="2" name="Title 1"/>
          <p:cNvSpPr>
            <a:spLocks noGrp="1"/>
          </p:cNvSpPr>
          <p:nvPr>
            <p:ph type="title"/>
          </p:nvPr>
        </p:nvSpPr>
        <p:spPr/>
        <p:txBody>
          <a:bodyPr/>
          <a:lstStyle/>
          <a:p>
            <a:r>
              <a:rPr lang="nb-NO" sz="3400" dirty="0" smtClean="0">
                <a:latin typeface="+mn-lt"/>
              </a:rPr>
              <a:t>Drag and </a:t>
            </a:r>
            <a:r>
              <a:rPr lang="nb-NO" sz="3400" dirty="0" err="1" smtClean="0">
                <a:latin typeface="+mn-lt"/>
              </a:rPr>
              <a:t>drop</a:t>
            </a:r>
            <a:endParaRPr lang="nb-NO" sz="3400" dirty="0">
              <a:latin typeface="+mn-lt"/>
            </a:endParaRPr>
          </a:p>
        </p:txBody>
      </p:sp>
      <p:sp>
        <p:nvSpPr>
          <p:cNvPr id="6" name="Text Placeholder 5"/>
          <p:cNvSpPr>
            <a:spLocks noGrp="1"/>
          </p:cNvSpPr>
          <p:nvPr>
            <p:ph type="body" sz="quarter" idx="12"/>
          </p:nvPr>
        </p:nvSpPr>
        <p:spPr/>
        <p:txBody>
          <a:bodyPr/>
          <a:lstStyle/>
          <a:p>
            <a:endParaRPr lang="nb-NO">
              <a:latin typeface="+mn-lt"/>
            </a:endParaRPr>
          </a:p>
        </p:txBody>
      </p:sp>
      <p:sp>
        <p:nvSpPr>
          <p:cNvPr id="4" name="Content Placeholder 3"/>
          <p:cNvSpPr>
            <a:spLocks noGrp="1"/>
          </p:cNvSpPr>
          <p:nvPr>
            <p:ph sz="quarter" idx="10"/>
          </p:nvPr>
        </p:nvSpPr>
        <p:spPr/>
        <p:txBody>
          <a:bodyPr/>
          <a:lstStyle/>
          <a:p>
            <a:endParaRPr lang="nb-NO"/>
          </a:p>
        </p:txBody>
      </p:sp>
      <p:sp>
        <p:nvSpPr>
          <p:cNvPr id="5" name="Content Placeholder 4"/>
          <p:cNvSpPr>
            <a:spLocks noGrp="1"/>
          </p:cNvSpPr>
          <p:nvPr>
            <p:ph sz="quarter" idx="11"/>
          </p:nvPr>
        </p:nvSpPr>
        <p:spPr/>
        <p:txBody>
          <a:bodyPr/>
          <a:lstStyle/>
          <a:p>
            <a:endParaRPr lang="nb-NO"/>
          </a:p>
        </p:txBody>
      </p:sp>
    </p:spTree>
    <p:extLst>
      <p:ext uri="{BB962C8B-B14F-4D97-AF65-F5344CB8AC3E}">
        <p14:creationId xmlns:p14="http://schemas.microsoft.com/office/powerpoint/2010/main" val="106878858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8" name="Object 4"/>
          <p:cNvGraphicFramePr>
            <a:graphicFrameLocks noChangeAspect="1"/>
          </p:cNvGraphicFramePr>
          <p:nvPr>
            <p:extLst>
              <p:ext uri="{D42A27DB-BD31-4B8C-83A1-F6EECF244321}">
                <p14:modId xmlns:p14="http://schemas.microsoft.com/office/powerpoint/2010/main" val="599503762"/>
              </p:ext>
            </p:extLst>
          </p:nvPr>
        </p:nvGraphicFramePr>
        <p:xfrm>
          <a:off x="107504" y="1047315"/>
          <a:ext cx="8001056" cy="4713869"/>
        </p:xfrm>
        <a:graphic>
          <a:graphicData uri="http://schemas.openxmlformats.org/presentationml/2006/ole">
            <mc:AlternateContent xmlns:mc="http://schemas.openxmlformats.org/markup-compatibility/2006">
              <mc:Choice xmlns:v="urn:schemas-microsoft-com:vml" Requires="v">
                <p:oleObj spid="_x0000_s2099" name="Acrobat Document" r:id="rId4" imgW="15115320" imgH="10695960" progId="AcroExch.Document.7">
                  <p:embed/>
                </p:oleObj>
              </mc:Choice>
              <mc:Fallback>
                <p:oleObj name="Acrobat Document" r:id="rId4" imgW="15115320" imgH="10695960"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1047315"/>
                        <a:ext cx="8001056" cy="4713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p:txBody>
          <a:bodyPr/>
          <a:lstStyle/>
          <a:p>
            <a:r>
              <a:rPr lang="nb-NO" dirty="0" smtClean="0">
                <a:latin typeface="+mj-lt"/>
              </a:rPr>
              <a:t>Legge inn frist – Alle elementer</a:t>
            </a:r>
            <a:endParaRPr lang="nb-NO" dirty="0">
              <a:latin typeface="+mj-lt"/>
            </a:endParaRPr>
          </a:p>
        </p:txBody>
      </p:sp>
      <p:sp>
        <p:nvSpPr>
          <p:cNvPr id="18" name="Rectangle 17"/>
          <p:cNvSpPr/>
          <p:nvPr/>
        </p:nvSpPr>
        <p:spPr>
          <a:xfrm>
            <a:off x="3750842" y="2595138"/>
            <a:ext cx="1000132" cy="178595"/>
          </a:xfrm>
          <a:prstGeom prst="rect">
            <a:avLst/>
          </a:prstGeom>
        </p:spPr>
        <p:txBody>
          <a:bodyPr wrap="square" rtlCol="0" anchor="ctr">
            <a:noAutofit/>
          </a:bodyPr>
          <a:lstStyle/>
          <a:p>
            <a:pPr algn="ctr"/>
            <a:endParaRPr lang="nb-NO" sz="1200" dirty="0" smtClean="0">
              <a:solidFill>
                <a:schemeClr val="tx1"/>
              </a:solidFill>
              <a:latin typeface="+mj-lt"/>
            </a:endParaRPr>
          </a:p>
        </p:txBody>
      </p:sp>
      <p:sp>
        <p:nvSpPr>
          <p:cNvPr id="19" name="TextBox 18"/>
          <p:cNvSpPr txBox="1"/>
          <p:nvPr/>
        </p:nvSpPr>
        <p:spPr>
          <a:xfrm>
            <a:off x="3822280" y="2535606"/>
            <a:ext cx="857256" cy="238127"/>
          </a:xfrm>
          <a:prstGeom prst="rect">
            <a:avLst/>
          </a:prstGeom>
          <a:noFill/>
        </p:spPr>
        <p:txBody>
          <a:bodyPr wrap="square" lIns="72000" rIns="72000" rtlCol="0" anchor="ctr">
            <a:noAutofit/>
          </a:bodyPr>
          <a:lstStyle/>
          <a:p>
            <a:pPr marL="180975" indent="-180975">
              <a:buClr>
                <a:srgbClr val="C00000"/>
              </a:buClr>
              <a:buFont typeface="Wingdings" pitchFamily="2" charset="2"/>
              <a:buChar char="§"/>
            </a:pPr>
            <a:endParaRPr lang="nb-NO" dirty="0" err="1" smtClean="0">
              <a:latin typeface="+mj-lt"/>
            </a:endParaRPr>
          </a:p>
        </p:txBody>
      </p:sp>
      <p:sp>
        <p:nvSpPr>
          <p:cNvPr id="20" name="TextBox 19"/>
          <p:cNvSpPr txBox="1"/>
          <p:nvPr/>
        </p:nvSpPr>
        <p:spPr>
          <a:xfrm>
            <a:off x="2536396" y="3428581"/>
            <a:ext cx="2357454" cy="892975"/>
          </a:xfrm>
          <a:prstGeom prst="rect">
            <a:avLst/>
          </a:prstGeom>
          <a:noFill/>
        </p:spPr>
        <p:txBody>
          <a:bodyPr wrap="square" lIns="72000" rIns="72000" rtlCol="0" anchor="ctr">
            <a:noAutofit/>
          </a:bodyPr>
          <a:lstStyle/>
          <a:p>
            <a:pPr marL="180975" indent="-180975">
              <a:buClr>
                <a:srgbClr val="C00000"/>
              </a:buClr>
              <a:buFont typeface="Wingdings" pitchFamily="2" charset="2"/>
              <a:buChar char="§"/>
            </a:pPr>
            <a:endParaRPr lang="nb-NO" dirty="0" err="1" smtClean="0">
              <a:latin typeface="+mj-lt"/>
            </a:endParaRPr>
          </a:p>
        </p:txBody>
      </p:sp>
      <p:sp>
        <p:nvSpPr>
          <p:cNvPr id="22" name="Rectangle 21"/>
          <p:cNvSpPr/>
          <p:nvPr/>
        </p:nvSpPr>
        <p:spPr>
          <a:xfrm>
            <a:off x="1464826" y="2773733"/>
            <a:ext cx="785818" cy="178595"/>
          </a:xfrm>
          <a:prstGeom prst="rect">
            <a:avLst/>
          </a:prstGeom>
        </p:spPr>
        <p:txBody>
          <a:bodyPr wrap="square" rtlCol="0" anchor="ctr">
            <a:noAutofit/>
          </a:bodyPr>
          <a:lstStyle/>
          <a:p>
            <a:pPr algn="ctr"/>
            <a:endParaRPr lang="nb-NO" sz="1200" dirty="0" smtClean="0">
              <a:solidFill>
                <a:schemeClr val="tx1"/>
              </a:solidFill>
              <a:latin typeface="+mj-lt"/>
            </a:endParaRPr>
          </a:p>
        </p:txBody>
      </p:sp>
      <p:sp>
        <p:nvSpPr>
          <p:cNvPr id="29" name="Flowchart: Merge 28"/>
          <p:cNvSpPr/>
          <p:nvPr/>
        </p:nvSpPr>
        <p:spPr>
          <a:xfrm>
            <a:off x="2464958" y="2237948"/>
            <a:ext cx="500066" cy="238127"/>
          </a:xfrm>
          <a:prstGeom prst="flowChartMerge">
            <a:avLst/>
          </a:prstGeom>
        </p:spPr>
        <p:txBody>
          <a:bodyPr wrap="square" rtlCol="0" anchor="ctr">
            <a:noAutofit/>
          </a:bodyPr>
          <a:lstStyle/>
          <a:p>
            <a:pPr algn="ctr"/>
            <a:endParaRPr lang="nb-NO" sz="1200" dirty="0" smtClean="0">
              <a:solidFill>
                <a:schemeClr val="tx1"/>
              </a:solidFill>
              <a:latin typeface="+mj-lt"/>
            </a:endParaRPr>
          </a:p>
        </p:txBody>
      </p:sp>
      <p:sp>
        <p:nvSpPr>
          <p:cNvPr id="30" name="Flowchart: Merge 29"/>
          <p:cNvSpPr/>
          <p:nvPr/>
        </p:nvSpPr>
        <p:spPr>
          <a:xfrm>
            <a:off x="3679404" y="5631253"/>
            <a:ext cx="500066" cy="178575"/>
          </a:xfrm>
          <a:prstGeom prst="flowChartMerge">
            <a:avLst/>
          </a:prstGeom>
        </p:spPr>
        <p:txBody>
          <a:bodyPr wrap="square" rtlCol="0" anchor="ctr">
            <a:noAutofit/>
          </a:bodyPr>
          <a:lstStyle/>
          <a:p>
            <a:pPr algn="ctr"/>
            <a:endParaRPr lang="nb-NO" sz="1200" dirty="0" smtClean="0">
              <a:solidFill>
                <a:schemeClr val="tx1"/>
              </a:solidFill>
              <a:latin typeface="+mj-lt"/>
            </a:endParaRPr>
          </a:p>
        </p:txBody>
      </p:sp>
      <p:sp>
        <p:nvSpPr>
          <p:cNvPr id="31" name="Flowchart: Merge 30"/>
          <p:cNvSpPr/>
          <p:nvPr/>
        </p:nvSpPr>
        <p:spPr>
          <a:xfrm>
            <a:off x="4179470" y="1285442"/>
            <a:ext cx="642942" cy="297658"/>
          </a:xfrm>
          <a:prstGeom prst="flowChartMerge">
            <a:avLst/>
          </a:prstGeom>
        </p:spPr>
        <p:txBody>
          <a:bodyPr wrap="square" rtlCol="0" anchor="ctr">
            <a:noAutofit/>
          </a:bodyPr>
          <a:lstStyle/>
          <a:p>
            <a:pPr algn="ctr"/>
            <a:endParaRPr lang="nb-NO" sz="1200" dirty="0" smtClean="0">
              <a:solidFill>
                <a:schemeClr val="tx1"/>
              </a:solidFill>
              <a:latin typeface="+mj-lt"/>
            </a:endParaRPr>
          </a:p>
        </p:txBody>
      </p:sp>
      <p:sp>
        <p:nvSpPr>
          <p:cNvPr id="32" name="Flowchart: Merge 31"/>
          <p:cNvSpPr/>
          <p:nvPr/>
        </p:nvSpPr>
        <p:spPr>
          <a:xfrm>
            <a:off x="2536396" y="2237948"/>
            <a:ext cx="285752" cy="238127"/>
          </a:xfrm>
          <a:prstGeom prst="flowChartMerge">
            <a:avLst/>
          </a:prstGeom>
          <a:solidFill>
            <a:schemeClr val="tx1">
              <a:lumMod val="50000"/>
              <a:lumOff val="50000"/>
            </a:schemeClr>
          </a:solidFill>
          <a:ln>
            <a:solidFill>
              <a:schemeClr val="tx1">
                <a:lumMod val="65000"/>
                <a:lumOff val="35000"/>
              </a:schemeClr>
            </a:solidFill>
          </a:ln>
        </p:spPr>
        <p:txBody>
          <a:bodyPr wrap="square" rtlCol="0" anchor="ctr">
            <a:noAutofit/>
          </a:bodyPr>
          <a:lstStyle/>
          <a:p>
            <a:pPr algn="ctr"/>
            <a:endParaRPr lang="nb-NO" sz="1200" dirty="0" smtClean="0">
              <a:solidFill>
                <a:schemeClr val="tx1"/>
              </a:solidFill>
              <a:latin typeface="+mj-lt"/>
            </a:endParaRPr>
          </a:p>
        </p:txBody>
      </p:sp>
      <p:sp>
        <p:nvSpPr>
          <p:cNvPr id="33" name="Oval 32"/>
          <p:cNvSpPr/>
          <p:nvPr/>
        </p:nvSpPr>
        <p:spPr>
          <a:xfrm>
            <a:off x="2250644" y="2059353"/>
            <a:ext cx="785818" cy="535785"/>
          </a:xfrm>
          <a:prstGeom prst="ellipse">
            <a:avLst/>
          </a:prstGeom>
          <a:ln w="28575">
            <a:solidFill>
              <a:srgbClr val="FF0000"/>
            </a:solidFill>
          </a:ln>
        </p:spPr>
        <p:txBody>
          <a:bodyPr wrap="square" rtlCol="0" anchor="ctr">
            <a:noAutofit/>
          </a:bodyPr>
          <a:lstStyle/>
          <a:p>
            <a:pPr algn="ctr"/>
            <a:endParaRPr lang="nb-NO" sz="1200" dirty="0" smtClean="0">
              <a:solidFill>
                <a:schemeClr val="tx1"/>
              </a:solidFill>
              <a:latin typeface="+mj-lt"/>
            </a:endParaRPr>
          </a:p>
        </p:txBody>
      </p:sp>
      <p:sp>
        <p:nvSpPr>
          <p:cNvPr id="34" name="Rectangle 33"/>
          <p:cNvSpPr/>
          <p:nvPr/>
        </p:nvSpPr>
        <p:spPr>
          <a:xfrm>
            <a:off x="1536264" y="2595138"/>
            <a:ext cx="2428892" cy="2500330"/>
          </a:xfrm>
          <a:prstGeom prst="rect">
            <a:avLst/>
          </a:prstGeom>
          <a:solidFill>
            <a:schemeClr val="bg1"/>
          </a:solidFill>
          <a:ln>
            <a:solidFill>
              <a:schemeClr val="tx1">
                <a:lumMod val="65000"/>
                <a:lumOff val="35000"/>
              </a:schemeClr>
            </a:solidFill>
          </a:ln>
        </p:spPr>
        <p:txBody>
          <a:bodyPr wrap="square" rtlCol="0" anchor="ctr">
            <a:noAutofit/>
          </a:bodyPr>
          <a:lstStyle/>
          <a:p>
            <a:r>
              <a:rPr lang="nb-NO" dirty="0" err="1" smtClean="0">
                <a:solidFill>
                  <a:schemeClr val="tx1">
                    <a:lumMod val="85000"/>
                    <a:lumOff val="15000"/>
                  </a:schemeClr>
                </a:solidFill>
                <a:latin typeface="+mj-lt"/>
              </a:rPr>
              <a:t>Xxxxxx</a:t>
            </a:r>
            <a:r>
              <a:rPr lang="nb-NO" dirty="0" smtClean="0">
                <a:solidFill>
                  <a:schemeClr val="tx1">
                    <a:lumMod val="85000"/>
                    <a:lumOff val="15000"/>
                  </a:schemeClr>
                </a:solidFill>
                <a:latin typeface="+mj-lt"/>
              </a:rPr>
              <a:t>  </a:t>
            </a:r>
            <a:r>
              <a:rPr lang="nb-NO" dirty="0" err="1" smtClean="0">
                <a:solidFill>
                  <a:schemeClr val="tx1">
                    <a:lumMod val="85000"/>
                    <a:lumOff val="15000"/>
                  </a:schemeClr>
                </a:solidFill>
                <a:latin typeface="+mj-lt"/>
              </a:rPr>
              <a:t>xxxx</a:t>
            </a:r>
            <a:r>
              <a:rPr lang="nb-NO" dirty="0" smtClean="0">
                <a:solidFill>
                  <a:schemeClr val="tx1">
                    <a:lumMod val="85000"/>
                    <a:lumOff val="15000"/>
                  </a:schemeClr>
                </a:solidFill>
                <a:latin typeface="+mj-lt"/>
              </a:rPr>
              <a:t>  </a:t>
            </a:r>
            <a:r>
              <a:rPr lang="nb-NO" dirty="0" err="1" smtClean="0">
                <a:solidFill>
                  <a:schemeClr val="tx1">
                    <a:lumMod val="85000"/>
                    <a:lumOff val="15000"/>
                  </a:schemeClr>
                </a:solidFill>
                <a:latin typeface="+mj-lt"/>
              </a:rPr>
              <a:t>xxxxxxxx</a:t>
            </a:r>
            <a:endParaRPr lang="nb-NO" dirty="0" smtClean="0">
              <a:solidFill>
                <a:schemeClr val="tx1">
                  <a:lumMod val="85000"/>
                  <a:lumOff val="15000"/>
                </a:schemeClr>
              </a:solidFill>
              <a:latin typeface="+mj-lt"/>
            </a:endParaRPr>
          </a:p>
          <a:p>
            <a:endParaRPr lang="nb-NO" dirty="0" smtClean="0">
              <a:solidFill>
                <a:schemeClr val="tx1">
                  <a:lumMod val="85000"/>
                  <a:lumOff val="15000"/>
                </a:schemeClr>
              </a:solidFill>
              <a:latin typeface="+mj-lt"/>
            </a:endParaRPr>
          </a:p>
          <a:p>
            <a:r>
              <a:rPr lang="nb-NO" dirty="0" err="1" smtClean="0">
                <a:solidFill>
                  <a:schemeClr val="tx1">
                    <a:lumMod val="85000"/>
                    <a:lumOff val="15000"/>
                  </a:schemeClr>
                </a:solidFill>
                <a:latin typeface="+mj-lt"/>
              </a:rPr>
              <a:t>Xxxxxxxxxxxxxxxxxx</a:t>
            </a:r>
            <a:endParaRPr lang="nb-NO" dirty="0" smtClean="0">
              <a:solidFill>
                <a:schemeClr val="tx1">
                  <a:lumMod val="85000"/>
                  <a:lumOff val="15000"/>
                </a:schemeClr>
              </a:solidFill>
              <a:latin typeface="+mj-lt"/>
            </a:endParaRPr>
          </a:p>
          <a:p>
            <a:endParaRPr lang="nb-NO" dirty="0" smtClean="0">
              <a:solidFill>
                <a:schemeClr val="tx1">
                  <a:lumMod val="85000"/>
                  <a:lumOff val="15000"/>
                </a:schemeClr>
              </a:solidFill>
              <a:latin typeface="+mj-lt"/>
            </a:endParaRPr>
          </a:p>
          <a:p>
            <a:r>
              <a:rPr lang="nb-NO" dirty="0" err="1" smtClean="0">
                <a:solidFill>
                  <a:schemeClr val="tx1">
                    <a:lumMod val="85000"/>
                    <a:lumOff val="15000"/>
                  </a:schemeClr>
                </a:solidFill>
                <a:latin typeface="+mj-lt"/>
              </a:rPr>
              <a:t>Xxxxxxxxxxxxxx</a:t>
            </a:r>
            <a:endParaRPr lang="nb-NO" dirty="0" smtClean="0">
              <a:solidFill>
                <a:schemeClr val="tx1">
                  <a:lumMod val="85000"/>
                  <a:lumOff val="15000"/>
                </a:schemeClr>
              </a:solidFill>
              <a:latin typeface="+mj-lt"/>
            </a:endParaRPr>
          </a:p>
          <a:p>
            <a:endParaRPr lang="nb-NO" dirty="0" smtClean="0">
              <a:solidFill>
                <a:schemeClr val="tx1">
                  <a:lumMod val="85000"/>
                  <a:lumOff val="15000"/>
                </a:schemeClr>
              </a:solidFill>
              <a:latin typeface="+mj-lt"/>
            </a:endParaRPr>
          </a:p>
          <a:p>
            <a:r>
              <a:rPr lang="nb-NO" dirty="0" smtClean="0">
                <a:solidFill>
                  <a:schemeClr val="tx1">
                    <a:lumMod val="85000"/>
                    <a:lumOff val="15000"/>
                  </a:schemeClr>
                </a:solidFill>
                <a:latin typeface="+mj-lt"/>
              </a:rPr>
              <a:t>Ny frist</a:t>
            </a:r>
          </a:p>
        </p:txBody>
      </p:sp>
      <p:sp>
        <p:nvSpPr>
          <p:cNvPr id="35" name="Oval 34"/>
          <p:cNvSpPr/>
          <p:nvPr/>
        </p:nvSpPr>
        <p:spPr>
          <a:xfrm>
            <a:off x="1179074" y="4440620"/>
            <a:ext cx="1785950" cy="416722"/>
          </a:xfrm>
          <a:prstGeom prst="ellipse">
            <a:avLst/>
          </a:prstGeom>
          <a:ln w="19050">
            <a:solidFill>
              <a:srgbClr val="C00000"/>
            </a:solidFill>
          </a:ln>
        </p:spPr>
        <p:txBody>
          <a:bodyPr wrap="square" rtlCol="0" anchor="ctr">
            <a:noAutofit/>
          </a:bodyPr>
          <a:lstStyle/>
          <a:p>
            <a:pPr algn="ctr"/>
            <a:endParaRPr lang="nb-NO" sz="1200" dirty="0" smtClean="0">
              <a:solidFill>
                <a:schemeClr val="tx1"/>
              </a:solidFill>
              <a:latin typeface="+mj-lt"/>
            </a:endParaRPr>
          </a:p>
        </p:txBody>
      </p:sp>
      <p:sp>
        <p:nvSpPr>
          <p:cNvPr id="36" name="Rectangle 35"/>
          <p:cNvSpPr/>
          <p:nvPr/>
        </p:nvSpPr>
        <p:spPr>
          <a:xfrm>
            <a:off x="4608098" y="3190455"/>
            <a:ext cx="2428892" cy="1488292"/>
          </a:xfrm>
          <a:prstGeom prst="rect">
            <a:avLst/>
          </a:prstGeom>
          <a:ln>
            <a:solidFill>
              <a:schemeClr val="tx1">
                <a:lumMod val="85000"/>
                <a:lumOff val="15000"/>
              </a:schemeClr>
            </a:solidFill>
          </a:ln>
        </p:spPr>
        <p:txBody>
          <a:bodyPr wrap="square" rtlCol="0" anchor="ctr">
            <a:noAutofit/>
          </a:bodyPr>
          <a:lstStyle/>
          <a:p>
            <a:pPr algn="ctr"/>
            <a:endParaRPr lang="nb-NO" sz="1200" dirty="0" smtClean="0">
              <a:solidFill>
                <a:schemeClr val="tx1"/>
              </a:solidFill>
              <a:latin typeface="+mj-lt"/>
            </a:endParaRPr>
          </a:p>
        </p:txBody>
      </p:sp>
      <p:sp>
        <p:nvSpPr>
          <p:cNvPr id="37" name="TextBox 36"/>
          <p:cNvSpPr txBox="1"/>
          <p:nvPr/>
        </p:nvSpPr>
        <p:spPr>
          <a:xfrm>
            <a:off x="4679536" y="3428581"/>
            <a:ext cx="914400" cy="762000"/>
          </a:xfrm>
          <a:prstGeom prst="rect">
            <a:avLst/>
          </a:prstGeom>
          <a:noFill/>
        </p:spPr>
        <p:txBody>
          <a:bodyPr wrap="none" lIns="72000" rIns="72000" rtlCol="0" anchor="ctr">
            <a:noAutofit/>
          </a:bodyPr>
          <a:lstStyle/>
          <a:p>
            <a:pPr marL="180975" indent="-180975">
              <a:buClr>
                <a:srgbClr val="C00000"/>
              </a:buClr>
              <a:buFont typeface="Wingdings" pitchFamily="2" charset="2"/>
              <a:buChar char="§"/>
            </a:pPr>
            <a:r>
              <a:rPr lang="nb-NO" sz="1600" dirty="0" smtClean="0">
                <a:latin typeface="+mj-lt"/>
              </a:rPr>
              <a:t>Navn på frist</a:t>
            </a:r>
          </a:p>
          <a:p>
            <a:pPr marL="180975" indent="-180975">
              <a:buClr>
                <a:srgbClr val="C00000"/>
              </a:buClr>
              <a:buFont typeface="Wingdings" pitchFamily="2" charset="2"/>
              <a:buChar char="§"/>
            </a:pPr>
            <a:r>
              <a:rPr lang="nb-NO" sz="1600" dirty="0" smtClean="0">
                <a:latin typeface="+mj-lt"/>
              </a:rPr>
              <a:t>Dato</a:t>
            </a:r>
          </a:p>
          <a:p>
            <a:pPr marL="180975" indent="-180975">
              <a:buClr>
                <a:srgbClr val="C00000"/>
              </a:buClr>
              <a:buFont typeface="Wingdings" pitchFamily="2" charset="2"/>
              <a:buChar char="§"/>
            </a:pPr>
            <a:r>
              <a:rPr lang="nb-NO" sz="1600" dirty="0" smtClean="0">
                <a:latin typeface="+mj-lt"/>
              </a:rPr>
              <a:t>Hvem</a:t>
            </a:r>
          </a:p>
          <a:p>
            <a:pPr marL="180975" indent="-180975">
              <a:buClr>
                <a:srgbClr val="C00000"/>
              </a:buClr>
            </a:pPr>
            <a:endParaRPr lang="nb-NO" sz="1600" dirty="0" smtClean="0">
              <a:latin typeface="+mj-lt"/>
            </a:endParaRPr>
          </a:p>
          <a:p>
            <a:pPr marL="180975" indent="-180975">
              <a:buClr>
                <a:srgbClr val="C00000"/>
              </a:buClr>
            </a:pPr>
            <a:r>
              <a:rPr lang="nb-NO" sz="1600" dirty="0" smtClean="0">
                <a:latin typeface="+mj-lt"/>
              </a:rPr>
              <a:t>OK</a:t>
            </a:r>
          </a:p>
        </p:txBody>
      </p:sp>
    </p:spTree>
    <p:extLst>
      <p:ext uri="{BB962C8B-B14F-4D97-AF65-F5344CB8AC3E}">
        <p14:creationId xmlns:p14="http://schemas.microsoft.com/office/powerpoint/2010/main" val="1818866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animBg="1"/>
      <p:bldP spid="37" grpId="0"/>
    </p:bld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75" name="AutoShape 30"/>
          <p:cNvCxnSpPr>
            <a:cxnSpLocks noChangeShapeType="1"/>
          </p:cNvCxnSpPr>
          <p:nvPr/>
        </p:nvCxnSpPr>
        <p:spPr bwMode="auto">
          <a:xfrm rot="16200000" flipV="1">
            <a:off x="6848344" y="3064131"/>
            <a:ext cx="322208" cy="268641"/>
          </a:xfrm>
          <a:prstGeom prst="straightConnector1">
            <a:avLst/>
          </a:prstGeom>
          <a:noFill/>
          <a:ln w="9525">
            <a:solidFill>
              <a:schemeClr val="tx1"/>
            </a:solidFill>
            <a:round/>
            <a:headEnd/>
            <a:tailEnd/>
          </a:ln>
        </p:spPr>
      </p:cxnSp>
      <p:pic>
        <p:nvPicPr>
          <p:cNvPr id="102" name="Picture 2" descr="http://sinfo.software-innovation.com/konsern/knowledge/communities/UserExperience/Icons%20to%20use%20in%20PPTs/document.png"/>
          <p:cNvPicPr>
            <a:picLocks noChangeAspect="1" noChangeArrowheads="1"/>
          </p:cNvPicPr>
          <p:nvPr/>
        </p:nvPicPr>
        <p:blipFill>
          <a:blip r:embed="rId3"/>
          <a:srcRect/>
          <a:stretch>
            <a:fillRect/>
          </a:stretch>
        </p:blipFill>
        <p:spPr bwMode="auto">
          <a:xfrm>
            <a:off x="6964942" y="3247750"/>
            <a:ext cx="607454" cy="449392"/>
          </a:xfrm>
          <a:prstGeom prst="rect">
            <a:avLst/>
          </a:prstGeom>
          <a:noFill/>
        </p:spPr>
      </p:pic>
      <p:sp>
        <p:nvSpPr>
          <p:cNvPr id="100" name="Oval 99"/>
          <p:cNvSpPr/>
          <p:nvPr/>
        </p:nvSpPr>
        <p:spPr>
          <a:xfrm>
            <a:off x="4786314" y="1607335"/>
            <a:ext cx="3929090" cy="3198502"/>
          </a:xfrm>
          <a:prstGeom prst="ellipse">
            <a:avLst/>
          </a:prstGeom>
          <a:ln>
            <a:solidFill>
              <a:schemeClr val="accent1">
                <a:lumMod val="75000"/>
              </a:schemeClr>
            </a:solidFill>
          </a:ln>
        </p:spPr>
        <p:txBody>
          <a:bodyPr wrap="square" rtlCol="0" anchor="ctr">
            <a:noAutofit/>
          </a:bodyPr>
          <a:lstStyle/>
          <a:p>
            <a:pPr algn="ctr"/>
            <a:endParaRPr lang="sv-SE" sz="1200" dirty="0" smtClean="0">
              <a:solidFill>
                <a:schemeClr val="tx1"/>
              </a:solidFill>
            </a:endParaRPr>
          </a:p>
        </p:txBody>
      </p:sp>
      <p:grpSp>
        <p:nvGrpSpPr>
          <p:cNvPr id="82" name="Group 81"/>
          <p:cNvGrpSpPr/>
          <p:nvPr/>
        </p:nvGrpSpPr>
        <p:grpSpPr>
          <a:xfrm>
            <a:off x="928663" y="2381247"/>
            <a:ext cx="2643207" cy="595317"/>
            <a:chOff x="928266" y="4148138"/>
            <a:chExt cx="2643207" cy="714380"/>
          </a:xfrm>
        </p:grpSpPr>
        <p:sp>
          <p:nvSpPr>
            <p:cNvPr id="89" name="Round Same Side Corner Rectangle 88"/>
            <p:cNvSpPr/>
            <p:nvPr/>
          </p:nvSpPr>
          <p:spPr>
            <a:xfrm>
              <a:off x="963984" y="4148138"/>
              <a:ext cx="1893107" cy="714380"/>
            </a:xfrm>
            <a:prstGeom prst="round2SameRect">
              <a:avLst/>
            </a:prstGeom>
            <a:solidFill>
              <a:schemeClr val="bg1"/>
            </a:solidFill>
            <a:ln>
              <a:solidFill>
                <a:srgbClr val="FFC000"/>
              </a:solidFill>
            </a:ln>
          </p:spPr>
          <p:txBody>
            <a:bodyPr wrap="square" rtlCol="0" anchor="ctr">
              <a:noAutofit/>
            </a:bodyPr>
            <a:lstStyle/>
            <a:p>
              <a:pPr algn="ctr"/>
              <a:endParaRPr lang="sv-SE" sz="1200" dirty="0" smtClean="0">
                <a:solidFill>
                  <a:schemeClr val="tx1"/>
                </a:solidFill>
              </a:endParaRPr>
            </a:p>
          </p:txBody>
        </p:sp>
        <p:sp>
          <p:nvSpPr>
            <p:cNvPr id="91" name="Text Box 15"/>
            <p:cNvSpPr txBox="1">
              <a:spLocks noChangeArrowheads="1"/>
            </p:cNvSpPr>
            <p:nvPr/>
          </p:nvSpPr>
          <p:spPr bwMode="auto">
            <a:xfrm>
              <a:off x="928266" y="4153105"/>
              <a:ext cx="2643207" cy="627864"/>
            </a:xfrm>
            <a:prstGeom prst="rect">
              <a:avLst/>
            </a:prstGeom>
            <a:noFill/>
            <a:ln w="9525">
              <a:noFill/>
              <a:miter lim="800000"/>
              <a:headEnd/>
              <a:tailEnd/>
            </a:ln>
          </p:spPr>
          <p:txBody>
            <a:bodyPr wrap="square">
              <a:spAutoFit/>
            </a:bodyPr>
            <a:lstStyle/>
            <a:p>
              <a:r>
                <a:rPr lang="nb-NO" sz="1400" dirty="0" smtClean="0">
                  <a:solidFill>
                    <a:schemeClr val="tx1"/>
                  </a:solidFill>
                </a:rPr>
                <a:t>Sendte</a:t>
              </a:r>
            </a:p>
            <a:p>
              <a:r>
                <a:rPr lang="nb-NO" sz="1400" dirty="0" smtClean="0">
                  <a:solidFill>
                    <a:schemeClr val="tx1"/>
                  </a:solidFill>
                </a:rPr>
                <a:t>elementer</a:t>
              </a:r>
              <a:endParaRPr lang="nb-NO" sz="1400" dirty="0">
                <a:solidFill>
                  <a:schemeClr val="tx1"/>
                </a:solidFill>
              </a:endParaRPr>
            </a:p>
          </p:txBody>
        </p:sp>
      </p:grpSp>
      <p:grpSp>
        <p:nvGrpSpPr>
          <p:cNvPr id="94" name="Group 93"/>
          <p:cNvGrpSpPr/>
          <p:nvPr/>
        </p:nvGrpSpPr>
        <p:grpSpPr>
          <a:xfrm>
            <a:off x="928663" y="1726398"/>
            <a:ext cx="2643207" cy="595317"/>
            <a:chOff x="928266" y="4148138"/>
            <a:chExt cx="2643207" cy="714380"/>
          </a:xfrm>
        </p:grpSpPr>
        <p:sp>
          <p:nvSpPr>
            <p:cNvPr id="98" name="Round Same Side Corner Rectangle 97"/>
            <p:cNvSpPr/>
            <p:nvPr/>
          </p:nvSpPr>
          <p:spPr>
            <a:xfrm>
              <a:off x="963984" y="4148138"/>
              <a:ext cx="1893107" cy="714380"/>
            </a:xfrm>
            <a:prstGeom prst="round2SameRect">
              <a:avLst/>
            </a:prstGeom>
            <a:solidFill>
              <a:schemeClr val="bg1"/>
            </a:solidFill>
            <a:ln>
              <a:solidFill>
                <a:srgbClr val="FFC000"/>
              </a:solidFill>
            </a:ln>
          </p:spPr>
          <p:txBody>
            <a:bodyPr wrap="square" rtlCol="0" anchor="ctr">
              <a:noAutofit/>
            </a:bodyPr>
            <a:lstStyle/>
            <a:p>
              <a:pPr algn="ctr"/>
              <a:endParaRPr lang="sv-SE" sz="1200" dirty="0" smtClean="0">
                <a:solidFill>
                  <a:schemeClr val="tx1"/>
                </a:solidFill>
              </a:endParaRPr>
            </a:p>
          </p:txBody>
        </p:sp>
        <p:sp>
          <p:nvSpPr>
            <p:cNvPr id="99" name="Text Box 15"/>
            <p:cNvSpPr txBox="1">
              <a:spLocks noChangeArrowheads="1"/>
            </p:cNvSpPr>
            <p:nvPr/>
          </p:nvSpPr>
          <p:spPr bwMode="auto">
            <a:xfrm>
              <a:off x="928266" y="4153105"/>
              <a:ext cx="2643207" cy="369332"/>
            </a:xfrm>
            <a:prstGeom prst="rect">
              <a:avLst/>
            </a:prstGeom>
            <a:noFill/>
            <a:ln w="9525">
              <a:noFill/>
              <a:miter lim="800000"/>
              <a:headEnd/>
              <a:tailEnd/>
            </a:ln>
          </p:spPr>
          <p:txBody>
            <a:bodyPr wrap="square">
              <a:spAutoFit/>
            </a:bodyPr>
            <a:lstStyle/>
            <a:p>
              <a:r>
                <a:rPr lang="nb-NO" sz="1400" dirty="0" smtClean="0">
                  <a:solidFill>
                    <a:schemeClr val="tx1"/>
                  </a:solidFill>
                </a:rPr>
                <a:t>Innboks</a:t>
              </a:r>
              <a:endParaRPr lang="nb-NO" sz="1400" dirty="0">
                <a:solidFill>
                  <a:schemeClr val="tx1"/>
                </a:solidFill>
              </a:endParaRPr>
            </a:p>
          </p:txBody>
        </p:sp>
      </p:grpSp>
      <p:cxnSp>
        <p:nvCxnSpPr>
          <p:cNvPr id="69" name="AutoShape 29"/>
          <p:cNvCxnSpPr>
            <a:cxnSpLocks noChangeShapeType="1"/>
          </p:cNvCxnSpPr>
          <p:nvPr/>
        </p:nvCxnSpPr>
        <p:spPr bwMode="auto">
          <a:xfrm rot="5400000">
            <a:off x="6214530" y="3108865"/>
            <a:ext cx="293693" cy="207686"/>
          </a:xfrm>
          <a:prstGeom prst="straightConnector1">
            <a:avLst/>
          </a:prstGeom>
          <a:noFill/>
          <a:ln w="9525">
            <a:solidFill>
              <a:schemeClr val="tx1"/>
            </a:solidFill>
            <a:round/>
            <a:headEnd/>
            <a:tailEnd/>
          </a:ln>
        </p:spPr>
      </p:cxnSp>
      <p:sp>
        <p:nvSpPr>
          <p:cNvPr id="2" name="Title 1"/>
          <p:cNvSpPr>
            <a:spLocks noGrp="1"/>
          </p:cNvSpPr>
          <p:nvPr>
            <p:ph type="title"/>
          </p:nvPr>
        </p:nvSpPr>
        <p:spPr/>
        <p:txBody>
          <a:bodyPr/>
          <a:lstStyle/>
          <a:p>
            <a:r>
              <a:rPr lang="sv-SE" dirty="0" smtClean="0">
                <a:latin typeface="+mn-lt"/>
              </a:rPr>
              <a:t>Arkivere e-post ved ”dra-og-slipp”</a:t>
            </a:r>
            <a:endParaRPr lang="sv-SE" dirty="0">
              <a:latin typeface="+mn-lt"/>
            </a:endParaRPr>
          </a:p>
        </p:txBody>
      </p:sp>
      <p:sp>
        <p:nvSpPr>
          <p:cNvPr id="8" name="TextBox 7"/>
          <p:cNvSpPr txBox="1"/>
          <p:nvPr/>
        </p:nvSpPr>
        <p:spPr>
          <a:xfrm>
            <a:off x="2071670" y="1267243"/>
            <a:ext cx="1011028" cy="400110"/>
          </a:xfrm>
          <a:prstGeom prst="rect">
            <a:avLst/>
          </a:prstGeom>
          <a:noFill/>
          <a:ln>
            <a:noFill/>
          </a:ln>
        </p:spPr>
        <p:txBody>
          <a:bodyPr wrap="none" lIns="72000" rIns="72000" rtlCol="0" anchor="ctr">
            <a:spAutoFit/>
          </a:bodyPr>
          <a:lstStyle/>
          <a:p>
            <a:pPr marL="180975" indent="-180975">
              <a:buClr>
                <a:srgbClr val="C00000"/>
              </a:buClr>
            </a:pPr>
            <a:r>
              <a:rPr lang="sv-SE" sz="2000" b="1" dirty="0" smtClean="0">
                <a:solidFill>
                  <a:srgbClr val="FFC000"/>
                </a:solidFill>
              </a:rPr>
              <a:t>Outlook</a:t>
            </a:r>
          </a:p>
        </p:txBody>
      </p:sp>
      <p:sp>
        <p:nvSpPr>
          <p:cNvPr id="9" name="Rectangle 8"/>
          <p:cNvSpPr/>
          <p:nvPr/>
        </p:nvSpPr>
        <p:spPr>
          <a:xfrm>
            <a:off x="714348" y="1133872"/>
            <a:ext cx="3857652" cy="4107685"/>
          </a:xfrm>
          <a:prstGeom prst="rect">
            <a:avLst/>
          </a:prstGeom>
          <a:ln w="12700">
            <a:solidFill>
              <a:srgbClr val="FFC000"/>
            </a:solidFill>
          </a:ln>
        </p:spPr>
        <p:txBody>
          <a:bodyPr wrap="square" rtlCol="0" anchor="ctr">
            <a:noAutofit/>
          </a:bodyPr>
          <a:lstStyle/>
          <a:p>
            <a:pPr algn="ctr"/>
            <a:endParaRPr lang="sv-SE" sz="1200" dirty="0" smtClean="0">
              <a:solidFill>
                <a:schemeClr val="tx1"/>
              </a:solidFill>
            </a:endParaRPr>
          </a:p>
        </p:txBody>
      </p:sp>
      <p:sp>
        <p:nvSpPr>
          <p:cNvPr id="27" name="Round Same Side Corner Rectangle 26"/>
          <p:cNvSpPr/>
          <p:nvPr/>
        </p:nvSpPr>
        <p:spPr>
          <a:xfrm>
            <a:off x="964382" y="3071007"/>
            <a:ext cx="1893107" cy="595317"/>
          </a:xfrm>
          <a:prstGeom prst="round2SameRect">
            <a:avLst/>
          </a:prstGeom>
          <a:solidFill>
            <a:schemeClr val="bg1"/>
          </a:solidFill>
          <a:ln>
            <a:solidFill>
              <a:srgbClr val="FFC000"/>
            </a:solidFill>
          </a:ln>
        </p:spPr>
        <p:txBody>
          <a:bodyPr wrap="square" rtlCol="0" anchor="ctr">
            <a:noAutofit/>
          </a:bodyPr>
          <a:lstStyle/>
          <a:p>
            <a:pPr algn="ctr"/>
            <a:endParaRPr lang="sv-SE" sz="1200" dirty="0" smtClean="0">
              <a:solidFill>
                <a:schemeClr val="tx1"/>
              </a:solidFill>
            </a:endParaRPr>
          </a:p>
        </p:txBody>
      </p:sp>
      <p:sp>
        <p:nvSpPr>
          <p:cNvPr id="133" name="Round Same Side Corner Rectangle 132"/>
          <p:cNvSpPr/>
          <p:nvPr/>
        </p:nvSpPr>
        <p:spPr>
          <a:xfrm>
            <a:off x="3144828" y="4256495"/>
            <a:ext cx="1214446" cy="386955"/>
          </a:xfrm>
          <a:prstGeom prst="round2SameRect">
            <a:avLst/>
          </a:prstGeom>
          <a:solidFill>
            <a:schemeClr val="bg1"/>
          </a:solidFill>
          <a:ln>
            <a:solidFill>
              <a:srgbClr val="FFC000"/>
            </a:solidFill>
          </a:ln>
        </p:spPr>
        <p:txBody>
          <a:bodyPr wrap="square" rtlCol="0" anchor="ctr">
            <a:noAutofit/>
          </a:bodyPr>
          <a:lstStyle/>
          <a:p>
            <a:pPr algn="ctr"/>
            <a:endParaRPr lang="sv-SE" sz="1200" dirty="0" smtClean="0">
              <a:solidFill>
                <a:schemeClr val="tx1"/>
              </a:solidFill>
            </a:endParaRPr>
          </a:p>
        </p:txBody>
      </p:sp>
      <p:sp>
        <p:nvSpPr>
          <p:cNvPr id="134" name="Round Same Side Corner Rectangle 133"/>
          <p:cNvSpPr/>
          <p:nvPr/>
        </p:nvSpPr>
        <p:spPr>
          <a:xfrm>
            <a:off x="3143240" y="4732748"/>
            <a:ext cx="1214446" cy="386955"/>
          </a:xfrm>
          <a:prstGeom prst="round2SameRect">
            <a:avLst/>
          </a:prstGeom>
          <a:solidFill>
            <a:schemeClr val="bg1"/>
          </a:solidFill>
          <a:ln>
            <a:solidFill>
              <a:srgbClr val="FFC000"/>
            </a:solidFill>
          </a:ln>
        </p:spPr>
        <p:txBody>
          <a:bodyPr wrap="square" rtlCol="0" anchor="ctr">
            <a:noAutofit/>
          </a:bodyPr>
          <a:lstStyle/>
          <a:p>
            <a:pPr algn="ctr"/>
            <a:endParaRPr lang="sv-SE" sz="1200" dirty="0" smtClean="0">
              <a:solidFill>
                <a:schemeClr val="tx1"/>
              </a:solidFill>
            </a:endParaRPr>
          </a:p>
        </p:txBody>
      </p:sp>
      <p:grpSp>
        <p:nvGrpSpPr>
          <p:cNvPr id="22" name="Group 136"/>
          <p:cNvGrpSpPr/>
          <p:nvPr/>
        </p:nvGrpSpPr>
        <p:grpSpPr>
          <a:xfrm>
            <a:off x="2571736" y="4142577"/>
            <a:ext cx="430216" cy="714380"/>
            <a:chOff x="1212826" y="5286388"/>
            <a:chExt cx="430216" cy="857256"/>
          </a:xfrm>
        </p:grpSpPr>
        <p:cxnSp>
          <p:nvCxnSpPr>
            <p:cNvPr id="138" name="Straight Connector 137"/>
            <p:cNvCxnSpPr/>
            <p:nvPr/>
          </p:nvCxnSpPr>
          <p:spPr bwMode="auto">
            <a:xfrm rot="5400000">
              <a:off x="784992" y="5714222"/>
              <a:ext cx="857256" cy="1588"/>
            </a:xfrm>
            <a:prstGeom prst="line">
              <a:avLst/>
            </a:prstGeom>
            <a:noFill/>
            <a:ln w="9525" cap="flat" cmpd="sng" algn="ctr">
              <a:solidFill>
                <a:schemeClr val="tx1"/>
              </a:solidFill>
              <a:prstDash val="solid"/>
              <a:round/>
              <a:headEnd type="none" w="med" len="med"/>
              <a:tailEnd type="none" w="med" len="med"/>
            </a:ln>
            <a:effectLst/>
          </p:spPr>
        </p:cxnSp>
        <p:cxnSp>
          <p:nvCxnSpPr>
            <p:cNvPr id="139" name="Straight Connector 138"/>
            <p:cNvCxnSpPr/>
            <p:nvPr/>
          </p:nvCxnSpPr>
          <p:spPr bwMode="auto">
            <a:xfrm flipV="1">
              <a:off x="1214414" y="5643578"/>
              <a:ext cx="428628" cy="0"/>
            </a:xfrm>
            <a:prstGeom prst="line">
              <a:avLst/>
            </a:prstGeom>
            <a:noFill/>
            <a:ln w="9525" cap="flat" cmpd="sng" algn="ctr">
              <a:solidFill>
                <a:schemeClr val="tx1"/>
              </a:solidFill>
              <a:prstDash val="solid"/>
              <a:round/>
              <a:headEnd type="none" w="med" len="med"/>
              <a:tailEnd type="none" w="med" len="med"/>
            </a:ln>
            <a:effectLst/>
          </p:spPr>
        </p:cxnSp>
        <p:cxnSp>
          <p:nvCxnSpPr>
            <p:cNvPr id="140" name="Straight Connector 139"/>
            <p:cNvCxnSpPr/>
            <p:nvPr/>
          </p:nvCxnSpPr>
          <p:spPr bwMode="auto">
            <a:xfrm flipV="1">
              <a:off x="1214414" y="6143644"/>
              <a:ext cx="428628" cy="0"/>
            </a:xfrm>
            <a:prstGeom prst="line">
              <a:avLst/>
            </a:prstGeom>
            <a:noFill/>
            <a:ln w="9525" cap="flat" cmpd="sng" algn="ctr">
              <a:solidFill>
                <a:schemeClr val="tx1"/>
              </a:solidFill>
              <a:prstDash val="solid"/>
              <a:round/>
              <a:headEnd type="none" w="med" len="med"/>
              <a:tailEnd type="none" w="med" len="med"/>
            </a:ln>
            <a:effectLst/>
          </p:spPr>
        </p:cxnSp>
      </p:grpSp>
      <p:sp>
        <p:nvSpPr>
          <p:cNvPr id="146" name="Text Box 15"/>
          <p:cNvSpPr txBox="1">
            <a:spLocks noChangeArrowheads="1"/>
          </p:cNvSpPr>
          <p:nvPr/>
        </p:nvSpPr>
        <p:spPr bwMode="auto">
          <a:xfrm>
            <a:off x="3071803" y="4286260"/>
            <a:ext cx="1307755" cy="307777"/>
          </a:xfrm>
          <a:prstGeom prst="rect">
            <a:avLst/>
          </a:prstGeom>
          <a:noFill/>
          <a:ln w="9525">
            <a:noFill/>
            <a:miter lim="800000"/>
            <a:headEnd/>
            <a:tailEnd/>
          </a:ln>
        </p:spPr>
        <p:txBody>
          <a:bodyPr wrap="square">
            <a:spAutoFit/>
          </a:bodyPr>
          <a:lstStyle/>
          <a:p>
            <a:r>
              <a:rPr lang="nb-NO" sz="1400" dirty="0" smtClean="0">
                <a:solidFill>
                  <a:schemeClr val="tx1"/>
                </a:solidFill>
              </a:rPr>
              <a:t> E-post inn</a:t>
            </a:r>
            <a:endParaRPr lang="nb-NO" sz="1400" dirty="0">
              <a:solidFill>
                <a:schemeClr val="tx1"/>
              </a:solidFill>
            </a:endParaRPr>
          </a:p>
        </p:txBody>
      </p:sp>
      <p:grpSp>
        <p:nvGrpSpPr>
          <p:cNvPr id="25" name="Group 90"/>
          <p:cNvGrpSpPr/>
          <p:nvPr/>
        </p:nvGrpSpPr>
        <p:grpSpPr>
          <a:xfrm>
            <a:off x="2000232" y="3333753"/>
            <a:ext cx="1214446" cy="386955"/>
            <a:chOff x="2295508" y="4382918"/>
            <a:chExt cx="1214446" cy="464346"/>
          </a:xfrm>
        </p:grpSpPr>
        <p:sp>
          <p:nvSpPr>
            <p:cNvPr id="151" name="Round Same Side Corner Rectangle 150"/>
            <p:cNvSpPr/>
            <p:nvPr/>
          </p:nvSpPr>
          <p:spPr>
            <a:xfrm>
              <a:off x="2295508" y="4382918"/>
              <a:ext cx="1214446" cy="464346"/>
            </a:xfrm>
            <a:prstGeom prst="round2SameRect">
              <a:avLst/>
            </a:prstGeom>
            <a:solidFill>
              <a:schemeClr val="bg1"/>
            </a:solidFill>
            <a:ln>
              <a:solidFill>
                <a:srgbClr val="FFC000"/>
              </a:solidFill>
            </a:ln>
          </p:spPr>
          <p:txBody>
            <a:bodyPr wrap="square" rtlCol="0" anchor="ctr">
              <a:noAutofit/>
            </a:bodyPr>
            <a:lstStyle/>
            <a:p>
              <a:pPr algn="ctr"/>
              <a:endParaRPr lang="sv-SE" sz="1200" dirty="0" smtClean="0">
                <a:solidFill>
                  <a:schemeClr val="tx1"/>
                </a:solidFill>
              </a:endParaRPr>
            </a:p>
          </p:txBody>
        </p:sp>
        <p:pic>
          <p:nvPicPr>
            <p:cNvPr id="143" name="Picture 18" descr="sagsmappe2D"/>
            <p:cNvPicPr>
              <a:picLocks noChangeAspect="1" noChangeArrowheads="1"/>
            </p:cNvPicPr>
            <p:nvPr/>
          </p:nvPicPr>
          <p:blipFill>
            <a:blip r:embed="rId4" cstate="print"/>
            <a:srcRect/>
            <a:stretch>
              <a:fillRect/>
            </a:stretch>
          </p:blipFill>
          <p:spPr bwMode="auto">
            <a:xfrm>
              <a:off x="2397913" y="4429132"/>
              <a:ext cx="459575" cy="348777"/>
            </a:xfrm>
            <a:prstGeom prst="rect">
              <a:avLst/>
            </a:prstGeom>
            <a:noFill/>
            <a:ln w="9525">
              <a:noFill/>
              <a:miter lim="800000"/>
              <a:headEnd/>
              <a:tailEnd/>
            </a:ln>
          </p:spPr>
        </p:pic>
      </p:grpSp>
      <p:grpSp>
        <p:nvGrpSpPr>
          <p:cNvPr id="26" name="Group 104"/>
          <p:cNvGrpSpPr/>
          <p:nvPr/>
        </p:nvGrpSpPr>
        <p:grpSpPr>
          <a:xfrm>
            <a:off x="2000232" y="3542115"/>
            <a:ext cx="1214446" cy="386955"/>
            <a:chOff x="2143108" y="4230518"/>
            <a:chExt cx="1214446" cy="464346"/>
          </a:xfrm>
        </p:grpSpPr>
        <p:sp>
          <p:nvSpPr>
            <p:cNvPr id="141" name="Round Same Side Corner Rectangle 140"/>
            <p:cNvSpPr/>
            <p:nvPr/>
          </p:nvSpPr>
          <p:spPr>
            <a:xfrm>
              <a:off x="2143108" y="4230518"/>
              <a:ext cx="1214446" cy="464346"/>
            </a:xfrm>
            <a:prstGeom prst="round2SameRect">
              <a:avLst/>
            </a:prstGeom>
            <a:solidFill>
              <a:schemeClr val="bg1"/>
            </a:solidFill>
            <a:ln>
              <a:solidFill>
                <a:srgbClr val="FFC000"/>
              </a:solidFill>
            </a:ln>
          </p:spPr>
          <p:txBody>
            <a:bodyPr wrap="square" rtlCol="0" anchor="ctr">
              <a:noAutofit/>
            </a:bodyPr>
            <a:lstStyle/>
            <a:p>
              <a:pPr algn="ctr"/>
              <a:endParaRPr lang="sv-SE" sz="1200" dirty="0" smtClean="0">
                <a:solidFill>
                  <a:schemeClr val="tx1"/>
                </a:solidFill>
              </a:endParaRPr>
            </a:p>
          </p:txBody>
        </p:sp>
        <p:pic>
          <p:nvPicPr>
            <p:cNvPr id="95" name="Picture 18" descr="sagsmappe2D"/>
            <p:cNvPicPr>
              <a:picLocks noChangeAspect="1" noChangeArrowheads="1"/>
            </p:cNvPicPr>
            <p:nvPr/>
          </p:nvPicPr>
          <p:blipFill>
            <a:blip r:embed="rId4" cstate="print"/>
            <a:srcRect/>
            <a:stretch>
              <a:fillRect/>
            </a:stretch>
          </p:blipFill>
          <p:spPr bwMode="auto">
            <a:xfrm>
              <a:off x="2255037" y="4286256"/>
              <a:ext cx="459575" cy="348777"/>
            </a:xfrm>
            <a:prstGeom prst="rect">
              <a:avLst/>
            </a:prstGeom>
            <a:noFill/>
            <a:ln w="9525">
              <a:noFill/>
              <a:miter lim="800000"/>
              <a:headEnd/>
              <a:tailEnd/>
            </a:ln>
          </p:spPr>
        </p:pic>
      </p:grpSp>
      <p:grpSp>
        <p:nvGrpSpPr>
          <p:cNvPr id="30" name="Group 106"/>
          <p:cNvGrpSpPr/>
          <p:nvPr/>
        </p:nvGrpSpPr>
        <p:grpSpPr>
          <a:xfrm>
            <a:off x="2000232" y="3750475"/>
            <a:ext cx="1214446" cy="386955"/>
            <a:chOff x="1990708" y="4078118"/>
            <a:chExt cx="1214446" cy="464346"/>
          </a:xfrm>
        </p:grpSpPr>
        <p:sp>
          <p:nvSpPr>
            <p:cNvPr id="127" name="Round Same Side Corner Rectangle 126"/>
            <p:cNvSpPr/>
            <p:nvPr/>
          </p:nvSpPr>
          <p:spPr>
            <a:xfrm>
              <a:off x="1990708" y="4078118"/>
              <a:ext cx="1214446" cy="464346"/>
            </a:xfrm>
            <a:prstGeom prst="round2SameRect">
              <a:avLst/>
            </a:prstGeom>
            <a:solidFill>
              <a:schemeClr val="bg1"/>
            </a:solidFill>
            <a:ln>
              <a:solidFill>
                <a:srgbClr val="FFC000"/>
              </a:solidFill>
            </a:ln>
          </p:spPr>
          <p:txBody>
            <a:bodyPr wrap="square" rtlCol="0" anchor="ctr">
              <a:noAutofit/>
            </a:bodyPr>
            <a:lstStyle/>
            <a:p>
              <a:pPr algn="ctr"/>
              <a:endParaRPr lang="sv-SE" sz="1200" dirty="0" smtClean="0">
                <a:solidFill>
                  <a:schemeClr val="tx1"/>
                </a:solidFill>
              </a:endParaRPr>
            </a:p>
          </p:txBody>
        </p:sp>
        <p:pic>
          <p:nvPicPr>
            <p:cNvPr id="106" name="Picture 18" descr="sagsmappe2D"/>
            <p:cNvPicPr>
              <a:picLocks noChangeAspect="1" noChangeArrowheads="1"/>
            </p:cNvPicPr>
            <p:nvPr/>
          </p:nvPicPr>
          <p:blipFill>
            <a:blip r:embed="rId4" cstate="print"/>
            <a:srcRect/>
            <a:stretch>
              <a:fillRect/>
            </a:stretch>
          </p:blipFill>
          <p:spPr bwMode="auto">
            <a:xfrm>
              <a:off x="2102637" y="4143380"/>
              <a:ext cx="459575" cy="348777"/>
            </a:xfrm>
            <a:prstGeom prst="rect">
              <a:avLst/>
            </a:prstGeom>
            <a:noFill/>
            <a:ln w="9525">
              <a:noFill/>
              <a:miter lim="800000"/>
              <a:headEnd/>
              <a:tailEnd/>
            </a:ln>
          </p:spPr>
        </p:pic>
      </p:grpSp>
      <p:sp>
        <p:nvSpPr>
          <p:cNvPr id="12" name="Text Box 3"/>
          <p:cNvSpPr txBox="1">
            <a:spLocks noChangeArrowheads="1"/>
          </p:cNvSpPr>
          <p:nvPr/>
        </p:nvSpPr>
        <p:spPr bwMode="auto">
          <a:xfrm>
            <a:off x="1857356" y="1904993"/>
            <a:ext cx="454004" cy="400110"/>
          </a:xfrm>
          <a:prstGeom prst="rect">
            <a:avLst/>
          </a:prstGeom>
          <a:noFill/>
          <a:ln w="28575" algn="ctr">
            <a:noFill/>
            <a:miter lim="800000"/>
            <a:headEnd/>
            <a:tailEnd/>
          </a:ln>
        </p:spPr>
        <p:txBody>
          <a:bodyPr wrap="square">
            <a:spAutoFit/>
          </a:bodyPr>
          <a:lstStyle/>
          <a:p>
            <a:pPr algn="ctr">
              <a:spcBef>
                <a:spcPct val="50000"/>
              </a:spcBef>
            </a:pPr>
            <a:r>
              <a:rPr lang="da-DK" sz="2000" dirty="0">
                <a:solidFill>
                  <a:schemeClr val="accent6">
                    <a:lumMod val="25000"/>
                  </a:schemeClr>
                </a:solidFill>
              </a:rPr>
              <a:t>@</a:t>
            </a:r>
          </a:p>
        </p:txBody>
      </p:sp>
      <p:sp>
        <p:nvSpPr>
          <p:cNvPr id="104" name="Text Box 3"/>
          <p:cNvSpPr txBox="1">
            <a:spLocks noChangeArrowheads="1"/>
          </p:cNvSpPr>
          <p:nvPr/>
        </p:nvSpPr>
        <p:spPr bwMode="auto">
          <a:xfrm>
            <a:off x="1857356" y="2500310"/>
            <a:ext cx="454004" cy="400110"/>
          </a:xfrm>
          <a:prstGeom prst="rect">
            <a:avLst/>
          </a:prstGeom>
          <a:noFill/>
          <a:ln w="28575" algn="ctr">
            <a:noFill/>
            <a:miter lim="800000"/>
            <a:headEnd/>
            <a:tailEnd/>
          </a:ln>
        </p:spPr>
        <p:txBody>
          <a:bodyPr wrap="square">
            <a:spAutoFit/>
          </a:bodyPr>
          <a:lstStyle/>
          <a:p>
            <a:pPr algn="ctr">
              <a:spcBef>
                <a:spcPct val="50000"/>
              </a:spcBef>
            </a:pPr>
            <a:r>
              <a:rPr lang="da-DK" sz="2000" dirty="0" smtClean="0">
                <a:solidFill>
                  <a:schemeClr val="accent6">
                    <a:lumMod val="25000"/>
                  </a:schemeClr>
                </a:solidFill>
              </a:rPr>
              <a:t>@</a:t>
            </a:r>
            <a:endParaRPr lang="da-DK" sz="2000" dirty="0">
              <a:solidFill>
                <a:schemeClr val="accent6">
                  <a:lumMod val="25000"/>
                </a:schemeClr>
              </a:solidFill>
            </a:endParaRPr>
          </a:p>
        </p:txBody>
      </p:sp>
      <p:sp>
        <p:nvSpPr>
          <p:cNvPr id="88" name="Striped Right Arrow 87"/>
          <p:cNvSpPr/>
          <p:nvPr/>
        </p:nvSpPr>
        <p:spPr>
          <a:xfrm>
            <a:off x="4000496" y="2857500"/>
            <a:ext cx="1285884" cy="568916"/>
          </a:xfrm>
          <a:prstGeom prst="stripedRightArrow">
            <a:avLst/>
          </a:prstGeom>
          <a:solidFill>
            <a:schemeClr val="bg1"/>
          </a:solidFill>
          <a:ln>
            <a:solidFill>
              <a:schemeClr val="tx1"/>
            </a:solidFill>
          </a:ln>
        </p:spPr>
        <p:txBody>
          <a:bodyPr wrap="square" rtlCol="0" anchor="ctr">
            <a:noAutofit/>
          </a:bodyPr>
          <a:lstStyle/>
          <a:p>
            <a:pPr algn="ctr"/>
            <a:endParaRPr lang="sv-SE" sz="1200" dirty="0" smtClean="0">
              <a:solidFill>
                <a:schemeClr val="tx1"/>
              </a:solidFill>
            </a:endParaRPr>
          </a:p>
        </p:txBody>
      </p:sp>
      <p:sp>
        <p:nvSpPr>
          <p:cNvPr id="85" name="Text Box 15"/>
          <p:cNvSpPr txBox="1">
            <a:spLocks noChangeArrowheads="1"/>
          </p:cNvSpPr>
          <p:nvPr/>
        </p:nvSpPr>
        <p:spPr bwMode="auto">
          <a:xfrm>
            <a:off x="3093673" y="4752395"/>
            <a:ext cx="1285884" cy="307777"/>
          </a:xfrm>
          <a:prstGeom prst="rect">
            <a:avLst/>
          </a:prstGeom>
          <a:noFill/>
          <a:ln w="9525">
            <a:noFill/>
            <a:miter lim="800000"/>
            <a:headEnd/>
            <a:tailEnd/>
          </a:ln>
        </p:spPr>
        <p:txBody>
          <a:bodyPr wrap="square">
            <a:spAutoFit/>
          </a:bodyPr>
          <a:lstStyle/>
          <a:p>
            <a:r>
              <a:rPr lang="nb-NO" sz="1400" dirty="0" smtClean="0">
                <a:solidFill>
                  <a:schemeClr val="tx1"/>
                </a:solidFill>
              </a:rPr>
              <a:t>E-post ut</a:t>
            </a:r>
            <a:endParaRPr lang="nb-NO" sz="1400" dirty="0">
              <a:solidFill>
                <a:schemeClr val="tx1"/>
              </a:solidFill>
            </a:endParaRPr>
          </a:p>
        </p:txBody>
      </p:sp>
      <p:sp>
        <p:nvSpPr>
          <p:cNvPr id="90" name="Text Box 15"/>
          <p:cNvSpPr txBox="1">
            <a:spLocks noChangeArrowheads="1"/>
          </p:cNvSpPr>
          <p:nvPr/>
        </p:nvSpPr>
        <p:spPr bwMode="auto">
          <a:xfrm>
            <a:off x="964382" y="3056105"/>
            <a:ext cx="2643207" cy="307777"/>
          </a:xfrm>
          <a:prstGeom prst="rect">
            <a:avLst/>
          </a:prstGeom>
          <a:noFill/>
          <a:ln w="9525">
            <a:noFill/>
            <a:miter lim="800000"/>
            <a:headEnd/>
            <a:tailEnd/>
          </a:ln>
        </p:spPr>
        <p:txBody>
          <a:bodyPr wrap="square">
            <a:spAutoFit/>
          </a:bodyPr>
          <a:lstStyle/>
          <a:p>
            <a:r>
              <a:rPr lang="nb-NO" sz="1400" dirty="0" smtClean="0">
                <a:solidFill>
                  <a:schemeClr val="tx1"/>
                </a:solidFill>
              </a:rPr>
              <a:t>Mine åpne saker</a:t>
            </a:r>
            <a:endParaRPr lang="nb-NO" sz="1400" dirty="0">
              <a:solidFill>
                <a:schemeClr val="tx1"/>
              </a:solidFill>
            </a:endParaRPr>
          </a:p>
        </p:txBody>
      </p:sp>
      <p:sp>
        <p:nvSpPr>
          <p:cNvPr id="101" name="TextBox 100"/>
          <p:cNvSpPr txBox="1"/>
          <p:nvPr/>
        </p:nvSpPr>
        <p:spPr>
          <a:xfrm>
            <a:off x="6412860" y="1703232"/>
            <a:ext cx="643941" cy="400110"/>
          </a:xfrm>
          <a:prstGeom prst="rect">
            <a:avLst/>
          </a:prstGeom>
          <a:noFill/>
          <a:ln>
            <a:noFill/>
          </a:ln>
        </p:spPr>
        <p:txBody>
          <a:bodyPr wrap="none" lIns="72000" rIns="72000" rtlCol="0" anchor="ctr">
            <a:spAutoFit/>
          </a:bodyPr>
          <a:lstStyle/>
          <a:p>
            <a:pPr marL="180975" indent="-180975">
              <a:buClr>
                <a:srgbClr val="C00000"/>
              </a:buClr>
            </a:pPr>
            <a:r>
              <a:rPr lang="sv-SE" sz="2000" b="1" dirty="0" smtClean="0">
                <a:solidFill>
                  <a:srgbClr val="C00000"/>
                </a:solidFill>
              </a:rPr>
              <a:t>360°</a:t>
            </a:r>
          </a:p>
        </p:txBody>
      </p:sp>
      <p:pic>
        <p:nvPicPr>
          <p:cNvPr id="6146" name="Picture 2" descr="http://sinfo.software-innovation.com/konsern/knowledge/communities/UserExperience/Icons%20to%20use%20in%20PPTs/document.png"/>
          <p:cNvPicPr>
            <a:picLocks noChangeAspect="1" noChangeArrowheads="1"/>
          </p:cNvPicPr>
          <p:nvPr/>
        </p:nvPicPr>
        <p:blipFill>
          <a:blip r:embed="rId3"/>
          <a:srcRect/>
          <a:stretch>
            <a:fillRect/>
          </a:stretch>
        </p:blipFill>
        <p:spPr bwMode="auto">
          <a:xfrm>
            <a:off x="5914812" y="3247750"/>
            <a:ext cx="607454" cy="449392"/>
          </a:xfrm>
          <a:prstGeom prst="rect">
            <a:avLst/>
          </a:prstGeom>
          <a:noFill/>
        </p:spPr>
      </p:pic>
      <p:pic>
        <p:nvPicPr>
          <p:cNvPr id="6148" name="Picture 4" descr="http://sinfo.software-innovation.com/konsern/knowledge/communities/UserExperience/Icons%20to%20use%20in%20PPTs/email.png"/>
          <p:cNvPicPr>
            <a:picLocks noChangeAspect="1" noChangeArrowheads="1"/>
          </p:cNvPicPr>
          <p:nvPr/>
        </p:nvPicPr>
        <p:blipFill>
          <a:blip r:embed="rId5"/>
          <a:srcRect/>
          <a:stretch>
            <a:fillRect/>
          </a:stretch>
        </p:blipFill>
        <p:spPr bwMode="auto">
          <a:xfrm>
            <a:off x="5857885" y="3547826"/>
            <a:ext cx="399649" cy="381244"/>
          </a:xfrm>
          <a:prstGeom prst="rect">
            <a:avLst/>
          </a:prstGeom>
          <a:noFill/>
        </p:spPr>
      </p:pic>
      <p:pic>
        <p:nvPicPr>
          <p:cNvPr id="6150" name="Picture 6" descr="http://sinfo.software-innovation.com/konsern/knowledge/communities/UserExperience/Icons%20to%20use%20in%20PPTs/case.png"/>
          <p:cNvPicPr>
            <a:picLocks noChangeAspect="1" noChangeArrowheads="1"/>
          </p:cNvPicPr>
          <p:nvPr/>
        </p:nvPicPr>
        <p:blipFill>
          <a:blip r:embed="rId6"/>
          <a:srcRect/>
          <a:stretch>
            <a:fillRect/>
          </a:stretch>
        </p:blipFill>
        <p:spPr bwMode="auto">
          <a:xfrm>
            <a:off x="6292175" y="2614227"/>
            <a:ext cx="755947" cy="493886"/>
          </a:xfrm>
          <a:prstGeom prst="rect">
            <a:avLst/>
          </a:prstGeom>
          <a:noFill/>
        </p:spPr>
      </p:pic>
      <p:pic>
        <p:nvPicPr>
          <p:cNvPr id="103" name="Picture 4" descr="http://sinfo.software-innovation.com/konsern/knowledge/communities/UserExperience/Icons%20to%20use%20in%20PPTs/email.png"/>
          <p:cNvPicPr>
            <a:picLocks noChangeAspect="1" noChangeArrowheads="1"/>
          </p:cNvPicPr>
          <p:nvPr/>
        </p:nvPicPr>
        <p:blipFill>
          <a:blip r:embed="rId5"/>
          <a:srcRect/>
          <a:stretch>
            <a:fillRect/>
          </a:stretch>
        </p:blipFill>
        <p:spPr bwMode="auto">
          <a:xfrm>
            <a:off x="6908015" y="3542116"/>
            <a:ext cx="399649" cy="381244"/>
          </a:xfrm>
          <a:prstGeom prst="rect">
            <a:avLst/>
          </a:prstGeom>
          <a:noFill/>
        </p:spPr>
      </p:pic>
      <p:grpSp>
        <p:nvGrpSpPr>
          <p:cNvPr id="137" name="Group 136"/>
          <p:cNvGrpSpPr/>
          <p:nvPr/>
        </p:nvGrpSpPr>
        <p:grpSpPr>
          <a:xfrm>
            <a:off x="5497220" y="3155159"/>
            <a:ext cx="2575243" cy="666346"/>
            <a:chOff x="5640095" y="3571876"/>
            <a:chExt cx="2575243" cy="799615"/>
          </a:xfrm>
        </p:grpSpPr>
        <p:grpSp>
          <p:nvGrpSpPr>
            <p:cNvPr id="126" name="Group 125"/>
            <p:cNvGrpSpPr/>
            <p:nvPr/>
          </p:nvGrpSpPr>
          <p:grpSpPr>
            <a:xfrm>
              <a:off x="5640095" y="3571876"/>
              <a:ext cx="2365196" cy="799615"/>
              <a:chOff x="5470450" y="1284273"/>
              <a:chExt cx="2365196" cy="799615"/>
            </a:xfrm>
          </p:grpSpPr>
          <p:sp>
            <p:nvSpPr>
              <p:cNvPr id="109" name="Rectangle 17"/>
              <p:cNvSpPr>
                <a:spLocks noChangeArrowheads="1"/>
              </p:cNvSpPr>
              <p:nvPr/>
            </p:nvSpPr>
            <p:spPr bwMode="auto">
              <a:xfrm>
                <a:off x="5470450" y="1284273"/>
                <a:ext cx="2365196" cy="799615"/>
              </a:xfrm>
              <a:prstGeom prst="rect">
                <a:avLst/>
              </a:prstGeom>
              <a:solidFill>
                <a:schemeClr val="bg1"/>
              </a:solidFill>
              <a:ln w="9525" algn="ctr">
                <a:solidFill>
                  <a:schemeClr val="tx1"/>
                </a:solidFill>
                <a:miter lim="800000"/>
                <a:headEnd/>
                <a:tailEnd/>
              </a:ln>
            </p:spPr>
            <p:txBody>
              <a:bodyPr wrap="none" anchor="ctr"/>
              <a:lstStyle/>
              <a:p>
                <a:endParaRPr lang="nb-NO"/>
              </a:p>
            </p:txBody>
          </p:sp>
          <p:grpSp>
            <p:nvGrpSpPr>
              <p:cNvPr id="124" name="Group 123"/>
              <p:cNvGrpSpPr/>
              <p:nvPr/>
            </p:nvGrpSpPr>
            <p:grpSpPr>
              <a:xfrm>
                <a:off x="5591585" y="1643050"/>
                <a:ext cx="1618592" cy="287340"/>
                <a:chOff x="5715008" y="1428736"/>
                <a:chExt cx="1191600" cy="287340"/>
              </a:xfrm>
            </p:grpSpPr>
            <p:cxnSp>
              <p:nvCxnSpPr>
                <p:cNvPr id="110" name="Straight Connector 109"/>
                <p:cNvCxnSpPr/>
                <p:nvPr/>
              </p:nvCxnSpPr>
              <p:spPr bwMode="auto">
                <a:xfrm>
                  <a:off x="5715008" y="1428736"/>
                  <a:ext cx="1189661" cy="1588"/>
                </a:xfrm>
                <a:prstGeom prst="line">
                  <a:avLst/>
                </a:prstGeom>
                <a:noFill/>
                <a:ln w="28575" cap="flat" cmpd="sng" algn="ctr">
                  <a:solidFill>
                    <a:srgbClr val="0070C0"/>
                  </a:solidFill>
                  <a:prstDash val="solid"/>
                  <a:round/>
                  <a:headEnd type="none" w="med" len="med"/>
                  <a:tailEnd type="none" w="med" len="med"/>
                </a:ln>
                <a:effectLst/>
              </p:spPr>
            </p:cxnSp>
            <p:cxnSp>
              <p:nvCxnSpPr>
                <p:cNvPr id="111" name="Straight Connector 110"/>
                <p:cNvCxnSpPr/>
                <p:nvPr/>
              </p:nvCxnSpPr>
              <p:spPr bwMode="auto">
                <a:xfrm>
                  <a:off x="5715008" y="1571612"/>
                  <a:ext cx="1191600" cy="1588"/>
                </a:xfrm>
                <a:prstGeom prst="line">
                  <a:avLst/>
                </a:prstGeom>
                <a:noFill/>
                <a:ln w="28575" cap="flat" cmpd="sng" algn="ctr">
                  <a:solidFill>
                    <a:srgbClr val="0070C0"/>
                  </a:solidFill>
                  <a:prstDash val="solid"/>
                  <a:round/>
                  <a:headEnd type="none" w="med" len="med"/>
                  <a:tailEnd type="none" w="med" len="med"/>
                </a:ln>
                <a:effectLst/>
              </p:spPr>
            </p:cxnSp>
            <p:cxnSp>
              <p:nvCxnSpPr>
                <p:cNvPr id="112" name="Straight Connector 111"/>
                <p:cNvCxnSpPr/>
                <p:nvPr/>
              </p:nvCxnSpPr>
              <p:spPr bwMode="auto">
                <a:xfrm>
                  <a:off x="5715008" y="1714488"/>
                  <a:ext cx="1191600" cy="1588"/>
                </a:xfrm>
                <a:prstGeom prst="line">
                  <a:avLst/>
                </a:prstGeom>
                <a:noFill/>
                <a:ln w="28575" cap="flat" cmpd="sng" algn="ctr">
                  <a:solidFill>
                    <a:srgbClr val="0070C0"/>
                  </a:solidFill>
                  <a:prstDash val="solid"/>
                  <a:round/>
                  <a:headEnd type="none" w="med" len="med"/>
                  <a:tailEnd type="none" w="med" len="med"/>
                </a:ln>
                <a:effectLst/>
              </p:spPr>
            </p:cxnSp>
          </p:grpSp>
          <p:sp>
            <p:nvSpPr>
              <p:cNvPr id="125" name="Text Box 15"/>
              <p:cNvSpPr txBox="1">
                <a:spLocks noChangeArrowheads="1"/>
              </p:cNvSpPr>
              <p:nvPr/>
            </p:nvSpPr>
            <p:spPr bwMode="auto">
              <a:xfrm>
                <a:off x="5470450" y="1284273"/>
                <a:ext cx="2075177" cy="369332"/>
              </a:xfrm>
              <a:prstGeom prst="rect">
                <a:avLst/>
              </a:prstGeom>
              <a:noFill/>
              <a:ln w="9525">
                <a:noFill/>
                <a:miter lim="800000"/>
                <a:headEnd/>
                <a:tailEnd/>
              </a:ln>
            </p:spPr>
            <p:txBody>
              <a:bodyPr wrap="square">
                <a:spAutoFit/>
              </a:bodyPr>
              <a:lstStyle/>
              <a:p>
                <a:r>
                  <a:rPr lang="nb-NO" sz="1400" dirty="0" smtClean="0">
                    <a:solidFill>
                      <a:schemeClr val="tx1"/>
                    </a:solidFill>
                  </a:rPr>
                  <a:t>Mine åpne saker </a:t>
                </a:r>
                <a:endParaRPr lang="nb-NO" sz="1400" dirty="0">
                  <a:solidFill>
                    <a:schemeClr val="tx1"/>
                  </a:solidFill>
                </a:endParaRPr>
              </a:p>
            </p:txBody>
          </p:sp>
        </p:grpSp>
        <p:pic>
          <p:nvPicPr>
            <p:cNvPr id="105" name="Picture 6" descr="http://sinfo.software-innovation.com/konsern/knowledge/communities/UserExperience/Icons%20to%20use%20in%20PPTs/case.png"/>
            <p:cNvPicPr>
              <a:picLocks noChangeAspect="1" noChangeArrowheads="1"/>
            </p:cNvPicPr>
            <p:nvPr/>
          </p:nvPicPr>
          <p:blipFill>
            <a:blip r:embed="rId6"/>
            <a:srcRect/>
            <a:stretch>
              <a:fillRect/>
            </a:stretch>
          </p:blipFill>
          <p:spPr bwMode="auto">
            <a:xfrm>
              <a:off x="7572396" y="3714752"/>
              <a:ext cx="642942" cy="504067"/>
            </a:xfrm>
            <a:prstGeom prst="rect">
              <a:avLst/>
            </a:prstGeom>
            <a:noFill/>
          </p:spPr>
        </p:pic>
      </p:grpSp>
      <p:grpSp>
        <p:nvGrpSpPr>
          <p:cNvPr id="142" name="Group 141"/>
          <p:cNvGrpSpPr/>
          <p:nvPr/>
        </p:nvGrpSpPr>
        <p:grpSpPr>
          <a:xfrm>
            <a:off x="5490694" y="2191155"/>
            <a:ext cx="2520330" cy="666346"/>
            <a:chOff x="5623570" y="2071678"/>
            <a:chExt cx="2520330" cy="799615"/>
          </a:xfrm>
        </p:grpSpPr>
        <p:grpSp>
          <p:nvGrpSpPr>
            <p:cNvPr id="128" name="Group 127"/>
            <p:cNvGrpSpPr/>
            <p:nvPr/>
          </p:nvGrpSpPr>
          <p:grpSpPr>
            <a:xfrm>
              <a:off x="5623570" y="2071678"/>
              <a:ext cx="2381721" cy="799615"/>
              <a:chOff x="5470450" y="1284273"/>
              <a:chExt cx="2381721" cy="799615"/>
            </a:xfrm>
          </p:grpSpPr>
          <p:sp>
            <p:nvSpPr>
              <p:cNvPr id="129" name="Rectangle 17"/>
              <p:cNvSpPr>
                <a:spLocks noChangeArrowheads="1"/>
              </p:cNvSpPr>
              <p:nvPr/>
            </p:nvSpPr>
            <p:spPr bwMode="auto">
              <a:xfrm>
                <a:off x="5470450" y="1284273"/>
                <a:ext cx="2381721" cy="799615"/>
              </a:xfrm>
              <a:prstGeom prst="rect">
                <a:avLst/>
              </a:prstGeom>
              <a:solidFill>
                <a:schemeClr val="bg1"/>
              </a:solidFill>
              <a:ln w="9525" algn="ctr">
                <a:solidFill>
                  <a:schemeClr val="tx1"/>
                </a:solidFill>
                <a:miter lim="800000"/>
                <a:headEnd/>
                <a:tailEnd/>
              </a:ln>
            </p:spPr>
            <p:txBody>
              <a:bodyPr wrap="none" anchor="ctr"/>
              <a:lstStyle/>
              <a:p>
                <a:endParaRPr lang="nb-NO"/>
              </a:p>
            </p:txBody>
          </p:sp>
          <p:grpSp>
            <p:nvGrpSpPr>
              <p:cNvPr id="130" name="Group 123"/>
              <p:cNvGrpSpPr/>
              <p:nvPr/>
            </p:nvGrpSpPr>
            <p:grpSpPr>
              <a:xfrm>
                <a:off x="5591585" y="1643050"/>
                <a:ext cx="1618592" cy="287340"/>
                <a:chOff x="5715008" y="1428736"/>
                <a:chExt cx="1191600" cy="287340"/>
              </a:xfrm>
            </p:grpSpPr>
            <p:cxnSp>
              <p:nvCxnSpPr>
                <p:cNvPr id="132" name="Straight Connector 131"/>
                <p:cNvCxnSpPr/>
                <p:nvPr/>
              </p:nvCxnSpPr>
              <p:spPr bwMode="auto">
                <a:xfrm>
                  <a:off x="5715008" y="1428736"/>
                  <a:ext cx="1189661" cy="1588"/>
                </a:xfrm>
                <a:prstGeom prst="line">
                  <a:avLst/>
                </a:prstGeom>
                <a:noFill/>
                <a:ln w="28575" cap="flat" cmpd="sng" algn="ctr">
                  <a:solidFill>
                    <a:srgbClr val="0070C0"/>
                  </a:solidFill>
                  <a:prstDash val="solid"/>
                  <a:round/>
                  <a:headEnd type="none" w="med" len="med"/>
                  <a:tailEnd type="none" w="med" len="med"/>
                </a:ln>
                <a:effectLst/>
              </p:spPr>
            </p:cxnSp>
            <p:cxnSp>
              <p:nvCxnSpPr>
                <p:cNvPr id="135" name="Straight Connector 134"/>
                <p:cNvCxnSpPr/>
                <p:nvPr/>
              </p:nvCxnSpPr>
              <p:spPr bwMode="auto">
                <a:xfrm>
                  <a:off x="5715008" y="1571612"/>
                  <a:ext cx="1191600" cy="1588"/>
                </a:xfrm>
                <a:prstGeom prst="line">
                  <a:avLst/>
                </a:prstGeom>
                <a:noFill/>
                <a:ln w="28575" cap="flat" cmpd="sng" algn="ctr">
                  <a:solidFill>
                    <a:srgbClr val="0070C0"/>
                  </a:solidFill>
                  <a:prstDash val="solid"/>
                  <a:round/>
                  <a:headEnd type="none" w="med" len="med"/>
                  <a:tailEnd type="none" w="med" len="med"/>
                </a:ln>
                <a:effectLst/>
              </p:spPr>
            </p:cxnSp>
            <p:cxnSp>
              <p:nvCxnSpPr>
                <p:cNvPr id="136" name="Straight Connector 135"/>
                <p:cNvCxnSpPr/>
                <p:nvPr/>
              </p:nvCxnSpPr>
              <p:spPr bwMode="auto">
                <a:xfrm>
                  <a:off x="5715008" y="1714488"/>
                  <a:ext cx="1191600" cy="1588"/>
                </a:xfrm>
                <a:prstGeom prst="line">
                  <a:avLst/>
                </a:prstGeom>
                <a:noFill/>
                <a:ln w="28575" cap="flat" cmpd="sng" algn="ctr">
                  <a:solidFill>
                    <a:srgbClr val="0070C0"/>
                  </a:solidFill>
                  <a:prstDash val="solid"/>
                  <a:round/>
                  <a:headEnd type="none" w="med" len="med"/>
                  <a:tailEnd type="none" w="med" len="med"/>
                </a:ln>
                <a:effectLst/>
              </p:spPr>
            </p:cxnSp>
          </p:grpSp>
          <p:sp>
            <p:nvSpPr>
              <p:cNvPr id="131" name="Text Box 15"/>
              <p:cNvSpPr txBox="1">
                <a:spLocks noChangeArrowheads="1"/>
              </p:cNvSpPr>
              <p:nvPr/>
            </p:nvSpPr>
            <p:spPr bwMode="auto">
              <a:xfrm>
                <a:off x="5470450" y="1284273"/>
                <a:ext cx="1860863" cy="369332"/>
              </a:xfrm>
              <a:prstGeom prst="rect">
                <a:avLst/>
              </a:prstGeom>
              <a:noFill/>
              <a:ln w="9525">
                <a:noFill/>
                <a:miter lim="800000"/>
                <a:headEnd/>
                <a:tailEnd/>
              </a:ln>
            </p:spPr>
            <p:txBody>
              <a:bodyPr wrap="square">
                <a:spAutoFit/>
              </a:bodyPr>
              <a:lstStyle/>
              <a:p>
                <a:r>
                  <a:rPr lang="nb-NO" sz="1400" dirty="0" err="1" smtClean="0">
                    <a:solidFill>
                      <a:schemeClr val="tx1"/>
                    </a:solidFill>
                  </a:rPr>
                  <a:t>Xxxxxxxxxxxxxxx</a:t>
                </a:r>
                <a:endParaRPr lang="nb-NO" sz="1400" dirty="0">
                  <a:solidFill>
                    <a:schemeClr val="tx1"/>
                  </a:solidFill>
                </a:endParaRPr>
              </a:p>
            </p:txBody>
          </p:sp>
        </p:grpSp>
        <p:pic>
          <p:nvPicPr>
            <p:cNvPr id="6152" name="Picture 8" descr="http://sinfo.software-innovation.com/konsern/knowledge/communities/UserExperience/Icons%20to%20use%20in%20PPTs/projekt.png"/>
            <p:cNvPicPr>
              <a:picLocks noChangeAspect="1" noChangeArrowheads="1"/>
            </p:cNvPicPr>
            <p:nvPr/>
          </p:nvPicPr>
          <p:blipFill>
            <a:blip r:embed="rId7"/>
            <a:srcRect/>
            <a:stretch>
              <a:fillRect/>
            </a:stretch>
          </p:blipFill>
          <p:spPr bwMode="auto">
            <a:xfrm>
              <a:off x="7639567" y="2215365"/>
              <a:ext cx="504333" cy="570693"/>
            </a:xfrm>
            <a:prstGeom prst="rect">
              <a:avLst/>
            </a:prstGeom>
            <a:noFill/>
          </p:spPr>
        </p:pic>
      </p:grpSp>
      <p:sp>
        <p:nvSpPr>
          <p:cNvPr id="144" name="Text Box 15"/>
          <p:cNvSpPr txBox="1">
            <a:spLocks noChangeArrowheads="1"/>
          </p:cNvSpPr>
          <p:nvPr/>
        </p:nvSpPr>
        <p:spPr bwMode="auto">
          <a:xfrm>
            <a:off x="5867528" y="3281516"/>
            <a:ext cx="731290" cy="246221"/>
          </a:xfrm>
          <a:prstGeom prst="rect">
            <a:avLst/>
          </a:prstGeom>
          <a:noFill/>
          <a:ln w="9525">
            <a:noFill/>
            <a:miter lim="800000"/>
            <a:headEnd/>
            <a:tailEnd/>
          </a:ln>
        </p:spPr>
        <p:txBody>
          <a:bodyPr wrap="none">
            <a:spAutoFit/>
          </a:bodyPr>
          <a:lstStyle/>
          <a:p>
            <a:r>
              <a:rPr lang="nb-NO" sz="1000" b="1" dirty="0" smtClean="0">
                <a:solidFill>
                  <a:schemeClr val="tx1"/>
                </a:solidFill>
              </a:rPr>
              <a:t>E-post inn</a:t>
            </a:r>
            <a:endParaRPr lang="nb-NO" sz="1000" b="1" dirty="0">
              <a:solidFill>
                <a:schemeClr val="tx1"/>
              </a:solidFill>
            </a:endParaRPr>
          </a:p>
        </p:txBody>
      </p:sp>
      <p:sp>
        <p:nvSpPr>
          <p:cNvPr id="145" name="Text Box 15"/>
          <p:cNvSpPr txBox="1">
            <a:spLocks noChangeArrowheads="1"/>
          </p:cNvSpPr>
          <p:nvPr/>
        </p:nvSpPr>
        <p:spPr bwMode="auto">
          <a:xfrm>
            <a:off x="6929455" y="3281516"/>
            <a:ext cx="675185" cy="246221"/>
          </a:xfrm>
          <a:prstGeom prst="rect">
            <a:avLst/>
          </a:prstGeom>
          <a:noFill/>
          <a:ln w="9525">
            <a:noFill/>
            <a:miter lim="800000"/>
            <a:headEnd/>
            <a:tailEnd/>
          </a:ln>
        </p:spPr>
        <p:txBody>
          <a:bodyPr wrap="none">
            <a:spAutoFit/>
          </a:bodyPr>
          <a:lstStyle/>
          <a:p>
            <a:r>
              <a:rPr lang="nb-NO" sz="1000" b="1" dirty="0" smtClean="0">
                <a:solidFill>
                  <a:schemeClr val="tx1"/>
                </a:solidFill>
              </a:rPr>
              <a:t>E-post ut</a:t>
            </a:r>
            <a:endParaRPr lang="nb-NO" sz="1000" b="1" dirty="0">
              <a:solidFill>
                <a:schemeClr val="tx1"/>
              </a:solidFill>
            </a:endParaRPr>
          </a:p>
        </p:txBody>
      </p:sp>
      <p:sp>
        <p:nvSpPr>
          <p:cNvPr id="163" name="Curved Left Arrow 162"/>
          <p:cNvSpPr/>
          <p:nvPr/>
        </p:nvSpPr>
        <p:spPr>
          <a:xfrm rot="5400000" flipH="1">
            <a:off x="4175197" y="1912074"/>
            <a:ext cx="298981" cy="2812834"/>
          </a:xfrm>
          <a:prstGeom prst="curvedLeftArrow">
            <a:avLst/>
          </a:prstGeom>
          <a:solidFill>
            <a:schemeClr val="accent6"/>
          </a:solidFill>
          <a:ln>
            <a:solidFill>
              <a:schemeClr val="accent6">
                <a:lumMod val="50000"/>
              </a:schemeClr>
            </a:solidFill>
          </a:ln>
        </p:spPr>
        <p:txBody>
          <a:bodyPr wrap="square" rtlCol="0" anchor="ctr">
            <a:noAutofit/>
          </a:bodyPr>
          <a:lstStyle/>
          <a:p>
            <a:pPr algn="ctr"/>
            <a:endParaRPr lang="sv-SE" sz="1200" dirty="0" smtClean="0">
              <a:solidFill>
                <a:schemeClr val="tx1"/>
              </a:solidFill>
            </a:endParaRPr>
          </a:p>
        </p:txBody>
      </p:sp>
      <p:sp>
        <p:nvSpPr>
          <p:cNvPr id="164" name="Curved Left Arrow 163"/>
          <p:cNvSpPr/>
          <p:nvPr/>
        </p:nvSpPr>
        <p:spPr>
          <a:xfrm rot="5221106" flipH="1">
            <a:off x="4164442" y="2075442"/>
            <a:ext cx="340294" cy="2769965"/>
          </a:xfrm>
          <a:prstGeom prst="curvedLeftArrow">
            <a:avLst/>
          </a:prstGeom>
          <a:solidFill>
            <a:schemeClr val="accent6"/>
          </a:solidFill>
          <a:ln>
            <a:solidFill>
              <a:schemeClr val="accent6">
                <a:lumMod val="50000"/>
              </a:schemeClr>
            </a:solidFill>
          </a:ln>
        </p:spPr>
        <p:txBody>
          <a:bodyPr wrap="square" rtlCol="0" anchor="ctr">
            <a:noAutofit/>
          </a:bodyPr>
          <a:lstStyle/>
          <a:p>
            <a:pPr algn="ctr"/>
            <a:endParaRPr lang="sv-SE" sz="1200" dirty="0" smtClean="0">
              <a:solidFill>
                <a:schemeClr val="tx1"/>
              </a:solidFill>
            </a:endParaRPr>
          </a:p>
        </p:txBody>
      </p:sp>
      <p:sp>
        <p:nvSpPr>
          <p:cNvPr id="165" name="Curved Left Arrow 164"/>
          <p:cNvSpPr/>
          <p:nvPr/>
        </p:nvSpPr>
        <p:spPr>
          <a:xfrm rot="5170372" flipH="1">
            <a:off x="4208196" y="2245247"/>
            <a:ext cx="298981" cy="2812834"/>
          </a:xfrm>
          <a:prstGeom prst="curvedLeftArrow">
            <a:avLst/>
          </a:prstGeom>
          <a:solidFill>
            <a:schemeClr val="accent6"/>
          </a:solidFill>
          <a:ln>
            <a:solidFill>
              <a:schemeClr val="accent6">
                <a:lumMod val="50000"/>
              </a:schemeClr>
            </a:solidFill>
          </a:ln>
        </p:spPr>
        <p:txBody>
          <a:bodyPr wrap="square" rtlCol="0" anchor="ctr">
            <a:noAutofit/>
          </a:bodyPr>
          <a:lstStyle/>
          <a:p>
            <a:pPr algn="ctr"/>
            <a:endParaRPr lang="sv-SE" sz="1200" dirty="0" smtClean="0">
              <a:solidFill>
                <a:schemeClr val="tx1"/>
              </a:solidFill>
            </a:endParaRPr>
          </a:p>
        </p:txBody>
      </p:sp>
      <p:cxnSp>
        <p:nvCxnSpPr>
          <p:cNvPr id="171" name="Straight Arrow Connector 170"/>
          <p:cNvCxnSpPr/>
          <p:nvPr/>
        </p:nvCxnSpPr>
        <p:spPr bwMode="auto">
          <a:xfrm>
            <a:off x="2761467" y="3233908"/>
            <a:ext cx="2735752" cy="0"/>
          </a:xfrm>
          <a:prstGeom prst="straightConnector1">
            <a:avLst/>
          </a:prstGeom>
          <a:no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10806759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42"/>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13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171"/>
                                        </p:tgtEl>
                                        <p:attrNameLst>
                                          <p:attrName>style.visibility</p:attrName>
                                        </p:attrNameLst>
                                      </p:cBhvr>
                                      <p:to>
                                        <p:strVal val="visible"/>
                                      </p:to>
                                    </p:set>
                                    <p:anim calcmode="lin" valueType="num">
                                      <p:cBhvr>
                                        <p:cTn id="18" dur="500" fill="hold"/>
                                        <p:tgtEl>
                                          <p:spTgt spid="171"/>
                                        </p:tgtEl>
                                        <p:attrNameLst>
                                          <p:attrName>ppt_w</p:attrName>
                                        </p:attrNameLst>
                                      </p:cBhvr>
                                      <p:tavLst>
                                        <p:tav tm="0">
                                          <p:val>
                                            <p:fltVal val="0"/>
                                          </p:val>
                                        </p:tav>
                                        <p:tav tm="100000">
                                          <p:val>
                                            <p:strVal val="#ppt_w"/>
                                          </p:val>
                                        </p:tav>
                                      </p:tavLst>
                                    </p:anim>
                                    <p:anim calcmode="lin" valueType="num">
                                      <p:cBhvr>
                                        <p:cTn id="19" dur="500" fill="hold"/>
                                        <p:tgtEl>
                                          <p:spTgt spid="171"/>
                                        </p:tgtEl>
                                        <p:attrNameLst>
                                          <p:attrName>ppt_h</p:attrName>
                                        </p:attrNameLst>
                                      </p:cBhvr>
                                      <p:tavLst>
                                        <p:tav tm="0">
                                          <p:val>
                                            <p:fltVal val="0"/>
                                          </p:val>
                                        </p:tav>
                                        <p:tav tm="100000">
                                          <p:val>
                                            <p:strVal val="#ppt_h"/>
                                          </p:val>
                                        </p:tav>
                                      </p:tavLst>
                                    </p:anim>
                                    <p:animEffect transition="in" filter="fade">
                                      <p:cBhvr>
                                        <p:cTn id="20" dur="500"/>
                                        <p:tgtEl>
                                          <p:spTgt spid="17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0"/>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17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163"/>
                                        </p:tgtEl>
                                        <p:attrNameLst>
                                          <p:attrName>style.visibility</p:attrName>
                                        </p:attrNameLst>
                                      </p:cBhvr>
                                      <p:to>
                                        <p:strVal val="visible"/>
                                      </p:to>
                                    </p:set>
                                    <p:anim calcmode="lin" valueType="num">
                                      <p:cBhvr>
                                        <p:cTn id="31" dur="500" fill="hold"/>
                                        <p:tgtEl>
                                          <p:spTgt spid="163"/>
                                        </p:tgtEl>
                                        <p:attrNameLst>
                                          <p:attrName>ppt_w</p:attrName>
                                        </p:attrNameLst>
                                      </p:cBhvr>
                                      <p:tavLst>
                                        <p:tav tm="0">
                                          <p:val>
                                            <p:fltVal val="0"/>
                                          </p:val>
                                        </p:tav>
                                        <p:tav tm="100000">
                                          <p:val>
                                            <p:strVal val="#ppt_w"/>
                                          </p:val>
                                        </p:tav>
                                      </p:tavLst>
                                    </p:anim>
                                    <p:anim calcmode="lin" valueType="num">
                                      <p:cBhvr>
                                        <p:cTn id="32" dur="500" fill="hold"/>
                                        <p:tgtEl>
                                          <p:spTgt spid="163"/>
                                        </p:tgtEl>
                                        <p:attrNameLst>
                                          <p:attrName>ppt_h</p:attrName>
                                        </p:attrNameLst>
                                      </p:cBhvr>
                                      <p:tavLst>
                                        <p:tav tm="0">
                                          <p:val>
                                            <p:fltVal val="0"/>
                                          </p:val>
                                        </p:tav>
                                        <p:tav tm="100000">
                                          <p:val>
                                            <p:strVal val="#ppt_h"/>
                                          </p:val>
                                        </p:tav>
                                      </p:tavLst>
                                    </p:anim>
                                    <p:animEffect transition="in" filter="fade">
                                      <p:cBhvr>
                                        <p:cTn id="33" dur="500"/>
                                        <p:tgtEl>
                                          <p:spTgt spid="163"/>
                                        </p:tgtEl>
                                      </p:cBhvr>
                                    </p:animEffect>
                                  </p:childTnLst>
                                </p:cTn>
                              </p:par>
                              <p:par>
                                <p:cTn id="34" presetID="53" presetClass="entr" presetSubtype="0"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childTnLst>
                                </p:cTn>
                              </p:par>
                            </p:childTnLst>
                          </p:cTn>
                        </p:par>
                        <p:par>
                          <p:cTn id="39" fill="hold">
                            <p:stCondLst>
                              <p:cond delay="500"/>
                            </p:stCondLst>
                            <p:childTnLst>
                              <p:par>
                                <p:cTn id="40" presetID="53" presetClass="entr" presetSubtype="0" fill="hold" grpId="0" nodeType="afterEffect">
                                  <p:stCondLst>
                                    <p:cond delay="0"/>
                                  </p:stCondLst>
                                  <p:childTnLst>
                                    <p:set>
                                      <p:cBhvr>
                                        <p:cTn id="41" dur="1" fill="hold">
                                          <p:stCondLst>
                                            <p:cond delay="0"/>
                                          </p:stCondLst>
                                        </p:cTn>
                                        <p:tgtEl>
                                          <p:spTgt spid="164"/>
                                        </p:tgtEl>
                                        <p:attrNameLst>
                                          <p:attrName>style.visibility</p:attrName>
                                        </p:attrNameLst>
                                      </p:cBhvr>
                                      <p:to>
                                        <p:strVal val="visible"/>
                                      </p:to>
                                    </p:set>
                                    <p:anim calcmode="lin" valueType="num">
                                      <p:cBhvr>
                                        <p:cTn id="42" dur="500" fill="hold"/>
                                        <p:tgtEl>
                                          <p:spTgt spid="164"/>
                                        </p:tgtEl>
                                        <p:attrNameLst>
                                          <p:attrName>ppt_w</p:attrName>
                                        </p:attrNameLst>
                                      </p:cBhvr>
                                      <p:tavLst>
                                        <p:tav tm="0">
                                          <p:val>
                                            <p:fltVal val="0"/>
                                          </p:val>
                                        </p:tav>
                                        <p:tav tm="100000">
                                          <p:val>
                                            <p:strVal val="#ppt_w"/>
                                          </p:val>
                                        </p:tav>
                                      </p:tavLst>
                                    </p:anim>
                                    <p:anim calcmode="lin" valueType="num">
                                      <p:cBhvr>
                                        <p:cTn id="43" dur="500" fill="hold"/>
                                        <p:tgtEl>
                                          <p:spTgt spid="164"/>
                                        </p:tgtEl>
                                        <p:attrNameLst>
                                          <p:attrName>ppt_h</p:attrName>
                                        </p:attrNameLst>
                                      </p:cBhvr>
                                      <p:tavLst>
                                        <p:tav tm="0">
                                          <p:val>
                                            <p:fltVal val="0"/>
                                          </p:val>
                                        </p:tav>
                                        <p:tav tm="100000">
                                          <p:val>
                                            <p:strVal val="#ppt_h"/>
                                          </p:val>
                                        </p:tav>
                                      </p:tavLst>
                                    </p:anim>
                                    <p:animEffect transition="in" filter="fade">
                                      <p:cBhvr>
                                        <p:cTn id="44" dur="500"/>
                                        <p:tgtEl>
                                          <p:spTgt spid="164"/>
                                        </p:tgtEl>
                                      </p:cBhvr>
                                    </p:animEffect>
                                  </p:childTnLst>
                                </p:cTn>
                              </p:par>
                              <p:par>
                                <p:cTn id="45" presetID="53" presetClass="entr" presetSubtype="0"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p:cTn id="47" dur="500" fill="hold"/>
                                        <p:tgtEl>
                                          <p:spTgt spid="26"/>
                                        </p:tgtEl>
                                        <p:attrNameLst>
                                          <p:attrName>ppt_w</p:attrName>
                                        </p:attrNameLst>
                                      </p:cBhvr>
                                      <p:tavLst>
                                        <p:tav tm="0">
                                          <p:val>
                                            <p:fltVal val="0"/>
                                          </p:val>
                                        </p:tav>
                                        <p:tav tm="100000">
                                          <p:val>
                                            <p:strVal val="#ppt_w"/>
                                          </p:val>
                                        </p:tav>
                                      </p:tavLst>
                                    </p:anim>
                                    <p:anim calcmode="lin" valueType="num">
                                      <p:cBhvr>
                                        <p:cTn id="48" dur="500" fill="hold"/>
                                        <p:tgtEl>
                                          <p:spTgt spid="26"/>
                                        </p:tgtEl>
                                        <p:attrNameLst>
                                          <p:attrName>ppt_h</p:attrName>
                                        </p:attrNameLst>
                                      </p:cBhvr>
                                      <p:tavLst>
                                        <p:tav tm="0">
                                          <p:val>
                                            <p:fltVal val="0"/>
                                          </p:val>
                                        </p:tav>
                                        <p:tav tm="100000">
                                          <p:val>
                                            <p:strVal val="#ppt_h"/>
                                          </p:val>
                                        </p:tav>
                                      </p:tavLst>
                                    </p:anim>
                                    <p:animEffect transition="in" filter="fade">
                                      <p:cBhvr>
                                        <p:cTn id="49" dur="500"/>
                                        <p:tgtEl>
                                          <p:spTgt spid="26"/>
                                        </p:tgtEl>
                                      </p:cBhvr>
                                    </p:animEffect>
                                  </p:childTnLst>
                                </p:cTn>
                              </p:par>
                            </p:childTnLst>
                          </p:cTn>
                        </p:par>
                        <p:par>
                          <p:cTn id="50" fill="hold">
                            <p:stCondLst>
                              <p:cond delay="1000"/>
                            </p:stCondLst>
                            <p:childTnLst>
                              <p:par>
                                <p:cTn id="51" presetID="53" presetClass="entr" presetSubtype="0" fill="hold" grpId="0" nodeType="afterEffect">
                                  <p:stCondLst>
                                    <p:cond delay="0"/>
                                  </p:stCondLst>
                                  <p:childTnLst>
                                    <p:set>
                                      <p:cBhvr>
                                        <p:cTn id="52" dur="1" fill="hold">
                                          <p:stCondLst>
                                            <p:cond delay="0"/>
                                          </p:stCondLst>
                                        </p:cTn>
                                        <p:tgtEl>
                                          <p:spTgt spid="165"/>
                                        </p:tgtEl>
                                        <p:attrNameLst>
                                          <p:attrName>style.visibility</p:attrName>
                                        </p:attrNameLst>
                                      </p:cBhvr>
                                      <p:to>
                                        <p:strVal val="visible"/>
                                      </p:to>
                                    </p:set>
                                    <p:anim calcmode="lin" valueType="num">
                                      <p:cBhvr>
                                        <p:cTn id="53" dur="500" fill="hold"/>
                                        <p:tgtEl>
                                          <p:spTgt spid="165"/>
                                        </p:tgtEl>
                                        <p:attrNameLst>
                                          <p:attrName>ppt_w</p:attrName>
                                        </p:attrNameLst>
                                      </p:cBhvr>
                                      <p:tavLst>
                                        <p:tav tm="0">
                                          <p:val>
                                            <p:fltVal val="0"/>
                                          </p:val>
                                        </p:tav>
                                        <p:tav tm="100000">
                                          <p:val>
                                            <p:strVal val="#ppt_w"/>
                                          </p:val>
                                        </p:tav>
                                      </p:tavLst>
                                    </p:anim>
                                    <p:anim calcmode="lin" valueType="num">
                                      <p:cBhvr>
                                        <p:cTn id="54" dur="500" fill="hold"/>
                                        <p:tgtEl>
                                          <p:spTgt spid="165"/>
                                        </p:tgtEl>
                                        <p:attrNameLst>
                                          <p:attrName>ppt_h</p:attrName>
                                        </p:attrNameLst>
                                      </p:cBhvr>
                                      <p:tavLst>
                                        <p:tav tm="0">
                                          <p:val>
                                            <p:fltVal val="0"/>
                                          </p:val>
                                        </p:tav>
                                        <p:tav tm="100000">
                                          <p:val>
                                            <p:strVal val="#ppt_h"/>
                                          </p:val>
                                        </p:tav>
                                      </p:tavLst>
                                    </p:anim>
                                    <p:animEffect transition="in" filter="fade">
                                      <p:cBhvr>
                                        <p:cTn id="55" dur="500"/>
                                        <p:tgtEl>
                                          <p:spTgt spid="165"/>
                                        </p:tgtEl>
                                      </p:cBhvr>
                                    </p:animEffect>
                                  </p:childTnLst>
                                </p:cTn>
                              </p:par>
                              <p:par>
                                <p:cTn id="56" presetID="53" presetClass="entr" presetSubtype="0" fill="hold" nodeType="withEffect">
                                  <p:stCondLst>
                                    <p:cond delay="0"/>
                                  </p:stCondLst>
                                  <p:childTnLst>
                                    <p:set>
                                      <p:cBhvr>
                                        <p:cTn id="57" dur="1" fill="hold">
                                          <p:stCondLst>
                                            <p:cond delay="0"/>
                                          </p:stCondLst>
                                        </p:cTn>
                                        <p:tgtEl>
                                          <p:spTgt spid="30"/>
                                        </p:tgtEl>
                                        <p:attrNameLst>
                                          <p:attrName>style.visibility</p:attrName>
                                        </p:attrNameLst>
                                      </p:cBhvr>
                                      <p:to>
                                        <p:strVal val="visible"/>
                                      </p:to>
                                    </p:set>
                                    <p:anim calcmode="lin" valueType="num">
                                      <p:cBhvr>
                                        <p:cTn id="58" dur="500" fill="hold"/>
                                        <p:tgtEl>
                                          <p:spTgt spid="30"/>
                                        </p:tgtEl>
                                        <p:attrNameLst>
                                          <p:attrName>ppt_w</p:attrName>
                                        </p:attrNameLst>
                                      </p:cBhvr>
                                      <p:tavLst>
                                        <p:tav tm="0">
                                          <p:val>
                                            <p:fltVal val="0"/>
                                          </p:val>
                                        </p:tav>
                                        <p:tav tm="100000">
                                          <p:val>
                                            <p:strVal val="#ppt_w"/>
                                          </p:val>
                                        </p:tav>
                                      </p:tavLst>
                                    </p:anim>
                                    <p:anim calcmode="lin" valueType="num">
                                      <p:cBhvr>
                                        <p:cTn id="59" dur="500" fill="hold"/>
                                        <p:tgtEl>
                                          <p:spTgt spid="30"/>
                                        </p:tgtEl>
                                        <p:attrNameLst>
                                          <p:attrName>ppt_h</p:attrName>
                                        </p:attrNameLst>
                                      </p:cBhvr>
                                      <p:tavLst>
                                        <p:tav tm="0">
                                          <p:val>
                                            <p:fltVal val="0"/>
                                          </p:val>
                                        </p:tav>
                                        <p:tav tm="100000">
                                          <p:val>
                                            <p:strVal val="#ppt_h"/>
                                          </p:val>
                                        </p:tav>
                                      </p:tavLst>
                                    </p:anim>
                                    <p:animEffect transition="in" filter="fade">
                                      <p:cBhvr>
                                        <p:cTn id="60" dur="500"/>
                                        <p:tgtEl>
                                          <p:spTgt spid="30"/>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0" fill="hold" nodeType="click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p:cTn id="65" dur="500" fill="hold"/>
                                        <p:tgtEl>
                                          <p:spTgt spid="22"/>
                                        </p:tgtEl>
                                        <p:attrNameLst>
                                          <p:attrName>ppt_w</p:attrName>
                                        </p:attrNameLst>
                                      </p:cBhvr>
                                      <p:tavLst>
                                        <p:tav tm="0">
                                          <p:val>
                                            <p:fltVal val="0"/>
                                          </p:val>
                                        </p:tav>
                                        <p:tav tm="100000">
                                          <p:val>
                                            <p:strVal val="#ppt_w"/>
                                          </p:val>
                                        </p:tav>
                                      </p:tavLst>
                                    </p:anim>
                                    <p:anim calcmode="lin" valueType="num">
                                      <p:cBhvr>
                                        <p:cTn id="66" dur="500" fill="hold"/>
                                        <p:tgtEl>
                                          <p:spTgt spid="22"/>
                                        </p:tgtEl>
                                        <p:attrNameLst>
                                          <p:attrName>ppt_h</p:attrName>
                                        </p:attrNameLst>
                                      </p:cBhvr>
                                      <p:tavLst>
                                        <p:tav tm="0">
                                          <p:val>
                                            <p:fltVal val="0"/>
                                          </p:val>
                                        </p:tav>
                                        <p:tav tm="100000">
                                          <p:val>
                                            <p:strVal val="#ppt_h"/>
                                          </p:val>
                                        </p:tav>
                                      </p:tavLst>
                                    </p:anim>
                                    <p:animEffect transition="in" filter="fade">
                                      <p:cBhvr>
                                        <p:cTn id="67" dur="500"/>
                                        <p:tgtEl>
                                          <p:spTgt spid="22"/>
                                        </p:tgtEl>
                                      </p:cBhvr>
                                    </p:animEffect>
                                  </p:childTnLst>
                                </p:cTn>
                              </p:par>
                              <p:par>
                                <p:cTn id="68" presetID="1" presetClass="exit" presetSubtype="0" fill="hold" grpId="1" nodeType="withEffect">
                                  <p:stCondLst>
                                    <p:cond delay="0"/>
                                  </p:stCondLst>
                                  <p:childTnLst>
                                    <p:set>
                                      <p:cBhvr>
                                        <p:cTn id="69" dur="1" fill="hold">
                                          <p:stCondLst>
                                            <p:cond delay="0"/>
                                          </p:stCondLst>
                                        </p:cTn>
                                        <p:tgtEl>
                                          <p:spTgt spid="165"/>
                                        </p:tgtEl>
                                        <p:attrNameLst>
                                          <p:attrName>style.visibility</p:attrName>
                                        </p:attrNameLst>
                                      </p:cBhvr>
                                      <p:to>
                                        <p:strVal val="hidden"/>
                                      </p:to>
                                    </p:set>
                                  </p:childTnLst>
                                </p:cTn>
                              </p:par>
                              <p:par>
                                <p:cTn id="70" presetID="1" presetClass="exit" presetSubtype="0" fill="hold" grpId="1" nodeType="withEffect">
                                  <p:stCondLst>
                                    <p:cond delay="0"/>
                                  </p:stCondLst>
                                  <p:childTnLst>
                                    <p:set>
                                      <p:cBhvr>
                                        <p:cTn id="71" dur="1" fill="hold">
                                          <p:stCondLst>
                                            <p:cond delay="0"/>
                                          </p:stCondLst>
                                        </p:cTn>
                                        <p:tgtEl>
                                          <p:spTgt spid="164"/>
                                        </p:tgtEl>
                                        <p:attrNameLst>
                                          <p:attrName>style.visibility</p:attrName>
                                        </p:attrNameLst>
                                      </p:cBhvr>
                                      <p:to>
                                        <p:strVal val="hidden"/>
                                      </p:to>
                                    </p:set>
                                  </p:childTnLst>
                                </p:cTn>
                              </p:par>
                              <p:par>
                                <p:cTn id="72" presetID="1" presetClass="exit" presetSubtype="0" fill="hold" grpId="1" nodeType="withEffect">
                                  <p:stCondLst>
                                    <p:cond delay="0"/>
                                  </p:stCondLst>
                                  <p:childTnLst>
                                    <p:set>
                                      <p:cBhvr>
                                        <p:cTn id="73" dur="1" fill="hold">
                                          <p:stCondLst>
                                            <p:cond delay="0"/>
                                          </p:stCondLst>
                                        </p:cTn>
                                        <p:tgtEl>
                                          <p:spTgt spid="163"/>
                                        </p:tgtEl>
                                        <p:attrNameLst>
                                          <p:attrName>style.visibility</p:attrName>
                                        </p:attrNameLst>
                                      </p:cBhvr>
                                      <p:to>
                                        <p:strVal val="hidden"/>
                                      </p:to>
                                    </p:set>
                                  </p:childTnLst>
                                </p:cTn>
                              </p:par>
                            </p:childTnLst>
                          </p:cTn>
                        </p:par>
                        <p:par>
                          <p:cTn id="74" fill="hold">
                            <p:stCondLst>
                              <p:cond delay="500"/>
                            </p:stCondLst>
                            <p:childTnLst>
                              <p:par>
                                <p:cTn id="75" presetID="1" presetClass="entr" presetSubtype="0" fill="hold" grpId="0" nodeType="afterEffect">
                                  <p:stCondLst>
                                    <p:cond delay="0"/>
                                  </p:stCondLst>
                                  <p:childTnLst>
                                    <p:set>
                                      <p:cBhvr>
                                        <p:cTn id="76" dur="1" fill="hold">
                                          <p:stCondLst>
                                            <p:cond delay="0"/>
                                          </p:stCondLst>
                                        </p:cTn>
                                        <p:tgtEl>
                                          <p:spTgt spid="13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46"/>
                                        </p:tgtEl>
                                        <p:attrNameLst>
                                          <p:attrName>style.visibility</p:attrName>
                                        </p:attrNameLst>
                                      </p:cBhvr>
                                      <p:to>
                                        <p:strVal val="visible"/>
                                      </p:to>
                                    </p:set>
                                  </p:childTnLst>
                                </p:cTn>
                              </p:par>
                            </p:childTnLst>
                          </p:cTn>
                        </p:par>
                        <p:par>
                          <p:cTn id="79" fill="hold">
                            <p:stCondLst>
                              <p:cond delay="500"/>
                            </p:stCondLst>
                            <p:childTnLst>
                              <p:par>
                                <p:cTn id="80" presetID="1" presetClass="entr" presetSubtype="0" fill="hold" grpId="0" nodeType="afterEffect">
                                  <p:stCondLst>
                                    <p:cond delay="0"/>
                                  </p:stCondLst>
                                  <p:childTnLst>
                                    <p:set>
                                      <p:cBhvr>
                                        <p:cTn id="81" dur="1" fill="hold">
                                          <p:stCondLst>
                                            <p:cond delay="0"/>
                                          </p:stCondLst>
                                        </p:cTn>
                                        <p:tgtEl>
                                          <p:spTgt spid="134"/>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85"/>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0" presetClass="path" presetSubtype="0" accel="50000" decel="50000" fill="hold" grpId="0" nodeType="clickEffect">
                                  <p:stCondLst>
                                    <p:cond delay="0"/>
                                  </p:stCondLst>
                                  <p:childTnLst>
                                    <p:animMotion origin="layout" path="M -1.38889E-6 4.27944E-7 L 0.24809 0.41707 " pathEditMode="relative" rAng="0" ptsTypes="AA">
                                      <p:cBhvr>
                                        <p:cTn id="87" dur="2000" fill="hold"/>
                                        <p:tgtEl>
                                          <p:spTgt spid="12"/>
                                        </p:tgtEl>
                                        <p:attrNameLst>
                                          <p:attrName>ppt_x</p:attrName>
                                          <p:attrName>ppt_y</p:attrName>
                                        </p:attrNameLst>
                                      </p:cBhvr>
                                      <p:rCtr x="12400" y="20800"/>
                                    </p:animMotion>
                                  </p:childTnLst>
                                </p:cTn>
                              </p:par>
                            </p:childTnLst>
                          </p:cTn>
                        </p:par>
                      </p:childTnLst>
                    </p:cTn>
                  </p:par>
                  <p:par>
                    <p:cTn id="88" fill="hold">
                      <p:stCondLst>
                        <p:cond delay="indefinite"/>
                      </p:stCondLst>
                      <p:childTnLst>
                        <p:par>
                          <p:cTn id="89" fill="hold">
                            <p:stCondLst>
                              <p:cond delay="0"/>
                            </p:stCondLst>
                            <p:childTnLst>
                              <p:par>
                                <p:cTn id="90" presetID="0" presetClass="path" presetSubtype="0" accel="50000" decel="50000" fill="hold" grpId="0" nodeType="clickEffect">
                                  <p:stCondLst>
                                    <p:cond delay="0"/>
                                  </p:stCondLst>
                                  <p:childTnLst>
                                    <p:animMotion origin="layout" path="M -1.38889E-6 -3.3796E-6 L 0.24809 0.3988 " pathEditMode="relative" rAng="0" ptsTypes="AA">
                                      <p:cBhvr>
                                        <p:cTn id="91" dur="2000" fill="hold"/>
                                        <p:tgtEl>
                                          <p:spTgt spid="104"/>
                                        </p:tgtEl>
                                        <p:attrNameLst>
                                          <p:attrName>ppt_x</p:attrName>
                                          <p:attrName>ppt_y</p:attrName>
                                        </p:attrNameLst>
                                      </p:cBhvr>
                                      <p:rCtr x="12400" y="19900"/>
                                    </p:animMotion>
                                  </p:childTnLst>
                                </p:cTn>
                              </p:par>
                            </p:childTnLst>
                          </p:cTn>
                        </p:par>
                      </p:childTnLst>
                    </p:cTn>
                  </p:par>
                  <p:par>
                    <p:cTn id="92" fill="hold">
                      <p:stCondLst>
                        <p:cond delay="indefinite"/>
                      </p:stCondLst>
                      <p:childTnLst>
                        <p:par>
                          <p:cTn id="93" fill="hold">
                            <p:stCondLst>
                              <p:cond delay="0"/>
                            </p:stCondLst>
                            <p:childTnLst>
                              <p:par>
                                <p:cTn id="94" presetID="53" presetClass="entr" presetSubtype="0" repeatCount="3000" fill="hold" grpId="0" nodeType="clickEffect">
                                  <p:stCondLst>
                                    <p:cond delay="0"/>
                                  </p:stCondLst>
                                  <p:childTnLst>
                                    <p:set>
                                      <p:cBhvr>
                                        <p:cTn id="95" dur="1" fill="hold">
                                          <p:stCondLst>
                                            <p:cond delay="0"/>
                                          </p:stCondLst>
                                        </p:cTn>
                                        <p:tgtEl>
                                          <p:spTgt spid="88"/>
                                        </p:tgtEl>
                                        <p:attrNameLst>
                                          <p:attrName>style.visibility</p:attrName>
                                        </p:attrNameLst>
                                      </p:cBhvr>
                                      <p:to>
                                        <p:strVal val="visible"/>
                                      </p:to>
                                    </p:set>
                                    <p:anim calcmode="lin" valueType="num">
                                      <p:cBhvr>
                                        <p:cTn id="96" dur="500" fill="hold"/>
                                        <p:tgtEl>
                                          <p:spTgt spid="88"/>
                                        </p:tgtEl>
                                        <p:attrNameLst>
                                          <p:attrName>ppt_w</p:attrName>
                                        </p:attrNameLst>
                                      </p:cBhvr>
                                      <p:tavLst>
                                        <p:tav tm="0">
                                          <p:val>
                                            <p:fltVal val="0"/>
                                          </p:val>
                                        </p:tav>
                                        <p:tav tm="100000">
                                          <p:val>
                                            <p:strVal val="#ppt_w"/>
                                          </p:val>
                                        </p:tav>
                                      </p:tavLst>
                                    </p:anim>
                                    <p:anim calcmode="lin" valueType="num">
                                      <p:cBhvr>
                                        <p:cTn id="97" dur="500" fill="hold"/>
                                        <p:tgtEl>
                                          <p:spTgt spid="88"/>
                                        </p:tgtEl>
                                        <p:attrNameLst>
                                          <p:attrName>ppt_h</p:attrName>
                                        </p:attrNameLst>
                                      </p:cBhvr>
                                      <p:tavLst>
                                        <p:tav tm="0">
                                          <p:val>
                                            <p:fltVal val="0"/>
                                          </p:val>
                                        </p:tav>
                                        <p:tav tm="100000">
                                          <p:val>
                                            <p:strVal val="#ppt_h"/>
                                          </p:val>
                                        </p:tav>
                                      </p:tavLst>
                                    </p:anim>
                                    <p:animEffect transition="in" filter="fade">
                                      <p:cBhvr>
                                        <p:cTn id="98" dur="500"/>
                                        <p:tgtEl>
                                          <p:spTgt spid="88"/>
                                        </p:tgtEl>
                                      </p:cBhvr>
                                    </p:animEffect>
                                  </p:childTnLst>
                                </p:cTn>
                              </p:par>
                              <p:par>
                                <p:cTn id="99" presetID="1" presetClass="exit" presetSubtype="0" fill="hold" nodeType="withEffect">
                                  <p:stCondLst>
                                    <p:cond delay="0"/>
                                  </p:stCondLst>
                                  <p:childTnLst>
                                    <p:set>
                                      <p:cBhvr>
                                        <p:cTn id="100" dur="1" fill="hold">
                                          <p:stCondLst>
                                            <p:cond delay="0"/>
                                          </p:stCondLst>
                                        </p:cTn>
                                        <p:tgtEl>
                                          <p:spTgt spid="142"/>
                                        </p:tgtEl>
                                        <p:attrNameLst>
                                          <p:attrName>style.visibility</p:attrName>
                                        </p:attrNameLst>
                                      </p:cBhvr>
                                      <p:to>
                                        <p:strVal val="hidden"/>
                                      </p:to>
                                    </p:set>
                                  </p:childTnLst>
                                </p:cTn>
                              </p:par>
                              <p:par>
                                <p:cTn id="101" presetID="1" presetClass="exit" presetSubtype="0" fill="hold" nodeType="withEffect">
                                  <p:stCondLst>
                                    <p:cond delay="0"/>
                                  </p:stCondLst>
                                  <p:childTnLst>
                                    <p:set>
                                      <p:cBhvr>
                                        <p:cTn id="102" dur="1" fill="hold">
                                          <p:stCondLst>
                                            <p:cond delay="0"/>
                                          </p:stCondLst>
                                        </p:cTn>
                                        <p:tgtEl>
                                          <p:spTgt spid="137"/>
                                        </p:tgtEl>
                                        <p:attrNameLst>
                                          <p:attrName>style.visibility</p:attrName>
                                        </p:attrNameLst>
                                      </p:cBhvr>
                                      <p:to>
                                        <p:strVal val="hidden"/>
                                      </p:to>
                                    </p:set>
                                  </p:childTnLst>
                                </p:cTn>
                              </p:par>
                            </p:childTnLst>
                          </p:cTn>
                        </p:par>
                        <p:par>
                          <p:cTn id="103" fill="hold">
                            <p:stCondLst>
                              <p:cond delay="1500"/>
                            </p:stCondLst>
                            <p:childTnLst>
                              <p:par>
                                <p:cTn id="104" presetID="1" presetClass="entr" presetSubtype="0" fill="hold" nodeType="afterEffect">
                                  <p:stCondLst>
                                    <p:cond delay="0"/>
                                  </p:stCondLst>
                                  <p:childTnLst>
                                    <p:set>
                                      <p:cBhvr>
                                        <p:cTn id="105" dur="1" fill="hold">
                                          <p:stCondLst>
                                            <p:cond delay="0"/>
                                          </p:stCondLst>
                                        </p:cTn>
                                        <p:tgtEl>
                                          <p:spTgt spid="75"/>
                                        </p:tgtEl>
                                        <p:attrNameLst>
                                          <p:attrName>style.visibility</p:attrName>
                                        </p:attrNameLst>
                                      </p:cBhvr>
                                      <p:to>
                                        <p:strVal val="visible"/>
                                      </p:to>
                                    </p:set>
                                  </p:childTnLst>
                                </p:cTn>
                              </p:par>
                              <p:par>
                                <p:cTn id="106" presetID="1" presetClass="entr" presetSubtype="0" fill="hold" nodeType="withEffect">
                                  <p:stCondLst>
                                    <p:cond delay="0"/>
                                  </p:stCondLst>
                                  <p:childTnLst>
                                    <p:set>
                                      <p:cBhvr>
                                        <p:cTn id="107" dur="1" fill="hold">
                                          <p:stCondLst>
                                            <p:cond delay="0"/>
                                          </p:stCondLst>
                                        </p:cTn>
                                        <p:tgtEl>
                                          <p:spTgt spid="102"/>
                                        </p:tgtEl>
                                        <p:attrNameLst>
                                          <p:attrName>style.visibility</p:attrName>
                                        </p:attrNameLst>
                                      </p:cBhvr>
                                      <p:to>
                                        <p:strVal val="visible"/>
                                      </p:to>
                                    </p:set>
                                  </p:childTnLst>
                                </p:cTn>
                              </p:par>
                              <p:par>
                                <p:cTn id="108" presetID="1" presetClass="entr" presetSubtype="0" fill="hold" nodeType="withEffect">
                                  <p:stCondLst>
                                    <p:cond delay="0"/>
                                  </p:stCondLst>
                                  <p:childTnLst>
                                    <p:set>
                                      <p:cBhvr>
                                        <p:cTn id="109" dur="1" fill="hold">
                                          <p:stCondLst>
                                            <p:cond delay="0"/>
                                          </p:stCondLst>
                                        </p:cTn>
                                        <p:tgtEl>
                                          <p:spTgt spid="69"/>
                                        </p:tgtEl>
                                        <p:attrNameLst>
                                          <p:attrName>style.visibility</p:attrName>
                                        </p:attrNameLst>
                                      </p:cBhvr>
                                      <p:to>
                                        <p:strVal val="visible"/>
                                      </p:to>
                                    </p:set>
                                  </p:childTnLst>
                                </p:cTn>
                              </p:par>
                              <p:par>
                                <p:cTn id="110" presetID="1" presetClass="entr" presetSubtype="0" fill="hold" nodeType="withEffect">
                                  <p:stCondLst>
                                    <p:cond delay="0"/>
                                  </p:stCondLst>
                                  <p:childTnLst>
                                    <p:set>
                                      <p:cBhvr>
                                        <p:cTn id="111" dur="1" fill="hold">
                                          <p:stCondLst>
                                            <p:cond delay="0"/>
                                          </p:stCondLst>
                                        </p:cTn>
                                        <p:tgtEl>
                                          <p:spTgt spid="6146"/>
                                        </p:tgtEl>
                                        <p:attrNameLst>
                                          <p:attrName>style.visibility</p:attrName>
                                        </p:attrNameLst>
                                      </p:cBhvr>
                                      <p:to>
                                        <p:strVal val="visible"/>
                                      </p:to>
                                    </p:set>
                                  </p:childTnLst>
                                </p:cTn>
                              </p:par>
                              <p:par>
                                <p:cTn id="112" presetID="1" presetClass="entr" presetSubtype="0" fill="hold" nodeType="withEffect">
                                  <p:stCondLst>
                                    <p:cond delay="0"/>
                                  </p:stCondLst>
                                  <p:childTnLst>
                                    <p:set>
                                      <p:cBhvr>
                                        <p:cTn id="113" dur="1" fill="hold">
                                          <p:stCondLst>
                                            <p:cond delay="0"/>
                                          </p:stCondLst>
                                        </p:cTn>
                                        <p:tgtEl>
                                          <p:spTgt spid="6148"/>
                                        </p:tgtEl>
                                        <p:attrNameLst>
                                          <p:attrName>style.visibility</p:attrName>
                                        </p:attrNameLst>
                                      </p:cBhvr>
                                      <p:to>
                                        <p:strVal val="visible"/>
                                      </p:to>
                                    </p:set>
                                  </p:childTnLst>
                                </p:cTn>
                              </p:par>
                              <p:par>
                                <p:cTn id="114" presetID="1" presetClass="entr" presetSubtype="0" fill="hold" nodeType="withEffect">
                                  <p:stCondLst>
                                    <p:cond delay="0"/>
                                  </p:stCondLst>
                                  <p:childTnLst>
                                    <p:set>
                                      <p:cBhvr>
                                        <p:cTn id="115" dur="1" fill="hold">
                                          <p:stCondLst>
                                            <p:cond delay="0"/>
                                          </p:stCondLst>
                                        </p:cTn>
                                        <p:tgtEl>
                                          <p:spTgt spid="6150"/>
                                        </p:tgtEl>
                                        <p:attrNameLst>
                                          <p:attrName>style.visibility</p:attrName>
                                        </p:attrNameLst>
                                      </p:cBhvr>
                                      <p:to>
                                        <p:strVal val="visible"/>
                                      </p:to>
                                    </p:set>
                                  </p:childTnLst>
                                </p:cTn>
                              </p:par>
                              <p:par>
                                <p:cTn id="116" presetID="1" presetClass="entr" presetSubtype="0" fill="hold" nodeType="withEffect">
                                  <p:stCondLst>
                                    <p:cond delay="0"/>
                                  </p:stCondLst>
                                  <p:childTnLst>
                                    <p:set>
                                      <p:cBhvr>
                                        <p:cTn id="117" dur="1" fill="hold">
                                          <p:stCondLst>
                                            <p:cond delay="0"/>
                                          </p:stCondLst>
                                        </p:cTn>
                                        <p:tgtEl>
                                          <p:spTgt spid="103"/>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144"/>
                                        </p:tgtEl>
                                        <p:attrNameLst>
                                          <p:attrName>style.visibility</p:attrName>
                                        </p:attrNameLst>
                                      </p:cBhvr>
                                      <p:to>
                                        <p:strVal val="visible"/>
                                      </p:to>
                                    </p:set>
                                  </p:childTnLst>
                                </p:cTn>
                              </p:par>
                              <p:par>
                                <p:cTn id="120" presetID="1" presetClass="entr" presetSubtype="0" fill="hold" grpId="0" nodeType="withEffect">
                                  <p:stCondLst>
                                    <p:cond delay="0"/>
                                  </p:stCondLst>
                                  <p:childTnLst>
                                    <p:set>
                                      <p:cBhvr>
                                        <p:cTn id="121" dur="1" fill="hold">
                                          <p:stCondLst>
                                            <p:cond delay="0"/>
                                          </p:stCondLst>
                                        </p:cTn>
                                        <p:tgtEl>
                                          <p:spTgt spid="1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33" grpId="0" animBg="1"/>
      <p:bldP spid="134" grpId="0" animBg="1"/>
      <p:bldP spid="146" grpId="0"/>
      <p:bldP spid="12" grpId="0"/>
      <p:bldP spid="104" grpId="0"/>
      <p:bldP spid="88" grpId="0" animBg="1"/>
      <p:bldP spid="85" grpId="0"/>
      <p:bldP spid="90" grpId="0"/>
      <p:bldP spid="144" grpId="0"/>
      <p:bldP spid="145" grpId="0"/>
      <p:bldP spid="163" grpId="0" animBg="1"/>
      <p:bldP spid="163" grpId="1" animBg="1"/>
      <p:bldP spid="164" grpId="0" animBg="1"/>
      <p:bldP spid="164" grpId="1" animBg="1"/>
      <p:bldP spid="165" grpId="0" animBg="1"/>
      <p:bldP spid="165" grpId="1" animBg="1"/>
    </p:bld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b="1" dirty="0" smtClean="0">
                <a:solidFill>
                  <a:srgbClr val="FF0000"/>
                </a:solidFill>
                <a:latin typeface="+mn-lt"/>
              </a:rPr>
              <a:t>LAGE NY SLIDE </a:t>
            </a:r>
            <a:r>
              <a:rPr lang="nb-NO" dirty="0" smtClean="0">
                <a:latin typeface="+mn-lt"/>
              </a:rPr>
              <a:t>Arkiverte og ikke kjørte </a:t>
            </a:r>
            <a:endParaRPr lang="nb-NO" dirty="0">
              <a:latin typeface="+mn-lt"/>
            </a:endParaRPr>
          </a:p>
        </p:txBody>
      </p:sp>
      <p:sp>
        <p:nvSpPr>
          <p:cNvPr id="3" name="Content Placeholder 2"/>
          <p:cNvSpPr>
            <a:spLocks noGrp="1"/>
          </p:cNvSpPr>
          <p:nvPr>
            <p:ph idx="4294967295"/>
          </p:nvPr>
        </p:nvSpPr>
        <p:spPr>
          <a:xfrm>
            <a:off x="0" y="1177925"/>
            <a:ext cx="8064500" cy="3525838"/>
          </a:xfrm>
          <a:prstGeom prst="rect">
            <a:avLst/>
          </a:prstGeom>
        </p:spPr>
        <p:txBody>
          <a:bodyPr/>
          <a:lstStyle/>
          <a:p>
            <a:r>
              <a:rPr lang="nb-NO" dirty="0" smtClean="0"/>
              <a:t>Lage slide om de to mappene for arkiverte eposter og ikke arkiverte (de som trenger rettelser for å gå inn), som er to nye mapper under 360 Arkivering</a:t>
            </a:r>
            <a:endParaRPr lang="nb-NO" dirty="0"/>
          </a:p>
        </p:txBody>
      </p:sp>
    </p:spTree>
    <p:extLst>
      <p:ext uri="{BB962C8B-B14F-4D97-AF65-F5344CB8AC3E}">
        <p14:creationId xmlns:p14="http://schemas.microsoft.com/office/powerpoint/2010/main" val="11572075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v-SE" b="0" dirty="0" smtClean="0"/>
              <a:t>Arkivere e-post vha Dra-og-slipp</a:t>
            </a:r>
            <a:endParaRPr lang="sv-SE" b="0" dirty="0"/>
          </a:p>
        </p:txBody>
      </p:sp>
      <p:graphicFrame>
        <p:nvGraphicFramePr>
          <p:cNvPr id="10" name="Content Placeholder 9"/>
          <p:cNvGraphicFramePr>
            <a:graphicFrameLocks noGrp="1"/>
          </p:cNvGraphicFramePr>
          <p:nvPr>
            <p:ph idx="4294967295"/>
            <p:extLst>
              <p:ext uri="{D42A27DB-BD31-4B8C-83A1-F6EECF244321}">
                <p14:modId xmlns:p14="http://schemas.microsoft.com/office/powerpoint/2010/main" val="52788175"/>
              </p:ext>
            </p:extLst>
          </p:nvPr>
        </p:nvGraphicFramePr>
        <p:xfrm>
          <a:off x="642367" y="1296988"/>
          <a:ext cx="3857625" cy="2990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137531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latin typeface="+mn-lt"/>
              </a:rPr>
              <a:t>Vise frister på skrivebord</a:t>
            </a:r>
            <a:endParaRPr lang="nb-NO" dirty="0">
              <a:latin typeface="+mn-lt"/>
            </a:endParaRPr>
          </a:p>
        </p:txBody>
      </p:sp>
      <p:pic>
        <p:nvPicPr>
          <p:cNvPr id="28" name="Picture 27" descr="skrivbordet.png"/>
          <p:cNvPicPr>
            <a:picLocks noChangeAspect="1"/>
          </p:cNvPicPr>
          <p:nvPr/>
        </p:nvPicPr>
        <p:blipFill>
          <a:blip r:embed="rId3" cstate="print"/>
          <a:stretch>
            <a:fillRect/>
          </a:stretch>
        </p:blipFill>
        <p:spPr>
          <a:xfrm>
            <a:off x="785786" y="1396986"/>
            <a:ext cx="4214841" cy="2417684"/>
          </a:xfrm>
          <a:prstGeom prst="rect">
            <a:avLst/>
          </a:prstGeom>
        </p:spPr>
      </p:pic>
      <p:sp>
        <p:nvSpPr>
          <p:cNvPr id="30" name="Rectangle 29"/>
          <p:cNvSpPr/>
          <p:nvPr/>
        </p:nvSpPr>
        <p:spPr>
          <a:xfrm>
            <a:off x="2571736" y="3155158"/>
            <a:ext cx="1071570" cy="199203"/>
          </a:xfrm>
          <a:prstGeom prst="rect">
            <a:avLst/>
          </a:prstGeom>
        </p:spPr>
        <p:txBody>
          <a:bodyPr wrap="square" rtlCol="0" anchor="ctr">
            <a:noAutofit/>
          </a:bodyPr>
          <a:lstStyle/>
          <a:p>
            <a:pPr algn="ctr"/>
            <a:endParaRPr lang="nb-NO" sz="1200" dirty="0" smtClean="0">
              <a:solidFill>
                <a:schemeClr val="tx1"/>
              </a:solidFill>
            </a:endParaRPr>
          </a:p>
        </p:txBody>
      </p:sp>
      <p:grpSp>
        <p:nvGrpSpPr>
          <p:cNvPr id="31" name="Group 55"/>
          <p:cNvGrpSpPr/>
          <p:nvPr/>
        </p:nvGrpSpPr>
        <p:grpSpPr>
          <a:xfrm>
            <a:off x="1571604" y="1904994"/>
            <a:ext cx="3214710" cy="1726418"/>
            <a:chOff x="6357950" y="4786322"/>
            <a:chExt cx="2357454" cy="1857388"/>
          </a:xfrm>
        </p:grpSpPr>
        <p:sp>
          <p:nvSpPr>
            <p:cNvPr id="32" name="Rectangle 31"/>
            <p:cNvSpPr/>
            <p:nvPr/>
          </p:nvSpPr>
          <p:spPr>
            <a:xfrm>
              <a:off x="6357950" y="4786322"/>
              <a:ext cx="2357454" cy="1857388"/>
            </a:xfrm>
            <a:prstGeom prst="rect">
              <a:avLst/>
            </a:prstGeom>
            <a:solidFill>
              <a:schemeClr val="accent5">
                <a:lumMod val="20000"/>
                <a:lumOff val="80000"/>
              </a:schemeClr>
            </a:solidFill>
            <a:ln>
              <a:solidFill>
                <a:schemeClr val="accent3">
                  <a:lumMod val="75000"/>
                </a:schemeClr>
              </a:solidFill>
            </a:ln>
          </p:spPr>
          <p:txBody>
            <a:bodyPr wrap="square" rtlCol="0" anchor="ctr">
              <a:noAutofit/>
            </a:bodyPr>
            <a:lstStyle/>
            <a:p>
              <a:pPr algn="ctr"/>
              <a:endParaRPr lang="sv-SE" sz="1200" dirty="0" smtClean="0">
                <a:solidFill>
                  <a:schemeClr val="tx1"/>
                </a:solidFill>
              </a:endParaRPr>
            </a:p>
          </p:txBody>
        </p:sp>
        <p:grpSp>
          <p:nvGrpSpPr>
            <p:cNvPr id="33" name="Group 210"/>
            <p:cNvGrpSpPr/>
            <p:nvPr/>
          </p:nvGrpSpPr>
          <p:grpSpPr>
            <a:xfrm>
              <a:off x="6483977" y="5786454"/>
              <a:ext cx="2126651" cy="285752"/>
              <a:chOff x="3224396" y="2882316"/>
              <a:chExt cx="1409328" cy="2167043"/>
            </a:xfrm>
          </p:grpSpPr>
          <p:sp>
            <p:nvSpPr>
              <p:cNvPr id="45" name="Rectangle 114"/>
              <p:cNvSpPr>
                <a:spLocks noChangeArrowheads="1"/>
              </p:cNvSpPr>
              <p:nvPr/>
            </p:nvSpPr>
            <p:spPr bwMode="auto">
              <a:xfrm>
                <a:off x="3224396" y="2882316"/>
                <a:ext cx="1409328" cy="2167043"/>
              </a:xfrm>
              <a:prstGeom prst="rect">
                <a:avLst/>
              </a:prstGeom>
              <a:solidFill>
                <a:srgbClr val="D2EFF6">
                  <a:alpha val="58038"/>
                </a:srgbClr>
              </a:solidFill>
              <a:ln w="9525">
                <a:solidFill>
                  <a:schemeClr val="tx1"/>
                </a:solidFill>
                <a:miter lim="800000"/>
                <a:headEnd/>
                <a:tailEnd/>
              </a:ln>
            </p:spPr>
            <p:txBody>
              <a:bodyPr wrap="none" anchor="ctr"/>
              <a:lstStyle/>
              <a:p>
                <a:endParaRPr lang="da-DK"/>
              </a:p>
            </p:txBody>
          </p:sp>
          <p:sp>
            <p:nvSpPr>
              <p:cNvPr id="46" name="Rectangle 131"/>
              <p:cNvSpPr>
                <a:spLocks noChangeArrowheads="1"/>
              </p:cNvSpPr>
              <p:nvPr/>
            </p:nvSpPr>
            <p:spPr bwMode="auto">
              <a:xfrm>
                <a:off x="3224396" y="2883853"/>
                <a:ext cx="1409328" cy="720811"/>
              </a:xfrm>
              <a:prstGeom prst="rect">
                <a:avLst/>
              </a:prstGeom>
              <a:solidFill>
                <a:srgbClr val="00359E">
                  <a:alpha val="58000"/>
                </a:srgbClr>
              </a:solidFill>
              <a:ln w="9525">
                <a:solidFill>
                  <a:schemeClr val="tx1"/>
                </a:solidFill>
                <a:miter lim="800000"/>
                <a:headEnd/>
                <a:tailEnd/>
              </a:ln>
            </p:spPr>
            <p:txBody>
              <a:bodyPr wrap="none" anchor="ctr"/>
              <a:lstStyle/>
              <a:p>
                <a:endParaRPr lang="da-DK"/>
              </a:p>
            </p:txBody>
          </p:sp>
        </p:grpSp>
        <p:grpSp>
          <p:nvGrpSpPr>
            <p:cNvPr id="34" name="Group 213"/>
            <p:cNvGrpSpPr/>
            <p:nvPr/>
          </p:nvGrpSpPr>
          <p:grpSpPr>
            <a:xfrm>
              <a:off x="6500827" y="5042513"/>
              <a:ext cx="642941" cy="619129"/>
              <a:chOff x="3235562" y="2945542"/>
              <a:chExt cx="1409328" cy="2167043"/>
            </a:xfrm>
          </p:grpSpPr>
          <p:sp>
            <p:nvSpPr>
              <p:cNvPr id="43" name="Rectangle 114"/>
              <p:cNvSpPr>
                <a:spLocks noChangeArrowheads="1"/>
              </p:cNvSpPr>
              <p:nvPr/>
            </p:nvSpPr>
            <p:spPr bwMode="auto">
              <a:xfrm>
                <a:off x="3235562" y="2945542"/>
                <a:ext cx="1409328" cy="2167043"/>
              </a:xfrm>
              <a:prstGeom prst="rect">
                <a:avLst/>
              </a:prstGeom>
              <a:solidFill>
                <a:srgbClr val="D2EFF6">
                  <a:alpha val="58038"/>
                </a:srgbClr>
              </a:solidFill>
              <a:ln w="9525">
                <a:solidFill>
                  <a:schemeClr val="tx1"/>
                </a:solidFill>
                <a:miter lim="800000"/>
                <a:headEnd/>
                <a:tailEnd/>
              </a:ln>
            </p:spPr>
            <p:txBody>
              <a:bodyPr wrap="none" anchor="ctr"/>
              <a:lstStyle/>
              <a:p>
                <a:endParaRPr lang="da-DK"/>
              </a:p>
            </p:txBody>
          </p:sp>
          <p:sp>
            <p:nvSpPr>
              <p:cNvPr id="44" name="Rectangle 131"/>
              <p:cNvSpPr>
                <a:spLocks noChangeArrowheads="1"/>
              </p:cNvSpPr>
              <p:nvPr/>
            </p:nvSpPr>
            <p:spPr bwMode="auto">
              <a:xfrm>
                <a:off x="3235562" y="2945542"/>
                <a:ext cx="1409328" cy="331853"/>
              </a:xfrm>
              <a:prstGeom prst="rect">
                <a:avLst/>
              </a:prstGeom>
              <a:solidFill>
                <a:srgbClr val="00359E">
                  <a:alpha val="58000"/>
                </a:srgbClr>
              </a:solidFill>
              <a:ln w="9525">
                <a:solidFill>
                  <a:schemeClr val="tx1"/>
                </a:solidFill>
                <a:miter lim="800000"/>
                <a:headEnd/>
                <a:tailEnd/>
              </a:ln>
            </p:spPr>
            <p:txBody>
              <a:bodyPr wrap="none" anchor="ctr"/>
              <a:lstStyle/>
              <a:p>
                <a:endParaRPr lang="da-DK"/>
              </a:p>
            </p:txBody>
          </p:sp>
        </p:grpSp>
        <p:grpSp>
          <p:nvGrpSpPr>
            <p:cNvPr id="35" name="Group 216"/>
            <p:cNvGrpSpPr/>
            <p:nvPr/>
          </p:nvGrpSpPr>
          <p:grpSpPr>
            <a:xfrm>
              <a:off x="7215206" y="5042513"/>
              <a:ext cx="642941" cy="619129"/>
              <a:chOff x="3235562" y="2945542"/>
              <a:chExt cx="1409328" cy="2167043"/>
            </a:xfrm>
          </p:grpSpPr>
          <p:sp>
            <p:nvSpPr>
              <p:cNvPr id="41" name="Rectangle 114"/>
              <p:cNvSpPr>
                <a:spLocks noChangeArrowheads="1"/>
              </p:cNvSpPr>
              <p:nvPr/>
            </p:nvSpPr>
            <p:spPr bwMode="auto">
              <a:xfrm>
                <a:off x="3235562" y="2945542"/>
                <a:ext cx="1409328" cy="2167043"/>
              </a:xfrm>
              <a:prstGeom prst="rect">
                <a:avLst/>
              </a:prstGeom>
              <a:solidFill>
                <a:srgbClr val="D2EFF6">
                  <a:alpha val="58038"/>
                </a:srgbClr>
              </a:solidFill>
              <a:ln w="9525">
                <a:solidFill>
                  <a:schemeClr val="tx1"/>
                </a:solidFill>
                <a:miter lim="800000"/>
                <a:headEnd/>
                <a:tailEnd/>
              </a:ln>
            </p:spPr>
            <p:txBody>
              <a:bodyPr wrap="none" anchor="ctr"/>
              <a:lstStyle/>
              <a:p>
                <a:endParaRPr lang="da-DK"/>
              </a:p>
            </p:txBody>
          </p:sp>
          <p:sp>
            <p:nvSpPr>
              <p:cNvPr id="42" name="Rectangle 131"/>
              <p:cNvSpPr>
                <a:spLocks noChangeArrowheads="1"/>
              </p:cNvSpPr>
              <p:nvPr/>
            </p:nvSpPr>
            <p:spPr bwMode="auto">
              <a:xfrm>
                <a:off x="3235562" y="2945542"/>
                <a:ext cx="1409328" cy="331853"/>
              </a:xfrm>
              <a:prstGeom prst="rect">
                <a:avLst/>
              </a:prstGeom>
              <a:solidFill>
                <a:srgbClr val="00359E">
                  <a:alpha val="58000"/>
                </a:srgbClr>
              </a:solidFill>
              <a:ln w="9525">
                <a:solidFill>
                  <a:schemeClr val="tx1"/>
                </a:solidFill>
                <a:miter lim="800000"/>
                <a:headEnd/>
                <a:tailEnd/>
              </a:ln>
            </p:spPr>
            <p:txBody>
              <a:bodyPr wrap="none" anchor="ctr"/>
              <a:lstStyle/>
              <a:p>
                <a:endParaRPr lang="da-DK"/>
              </a:p>
            </p:txBody>
          </p:sp>
        </p:grpSp>
        <p:grpSp>
          <p:nvGrpSpPr>
            <p:cNvPr id="36" name="Group 219"/>
            <p:cNvGrpSpPr/>
            <p:nvPr/>
          </p:nvGrpSpPr>
          <p:grpSpPr>
            <a:xfrm>
              <a:off x="7929586" y="5024888"/>
              <a:ext cx="642941" cy="636753"/>
              <a:chOff x="3235562" y="2883854"/>
              <a:chExt cx="1409328" cy="2228731"/>
            </a:xfrm>
          </p:grpSpPr>
          <p:sp>
            <p:nvSpPr>
              <p:cNvPr id="39" name="Rectangle 114"/>
              <p:cNvSpPr>
                <a:spLocks noChangeArrowheads="1"/>
              </p:cNvSpPr>
              <p:nvPr/>
            </p:nvSpPr>
            <p:spPr bwMode="auto">
              <a:xfrm>
                <a:off x="3235562" y="2945542"/>
                <a:ext cx="1409328" cy="2167043"/>
              </a:xfrm>
              <a:prstGeom prst="rect">
                <a:avLst/>
              </a:prstGeom>
              <a:solidFill>
                <a:srgbClr val="D2EFF6">
                  <a:alpha val="58038"/>
                </a:srgbClr>
              </a:solidFill>
              <a:ln w="9525">
                <a:solidFill>
                  <a:schemeClr val="tx1"/>
                </a:solidFill>
                <a:miter lim="800000"/>
                <a:headEnd/>
                <a:tailEnd/>
              </a:ln>
            </p:spPr>
            <p:txBody>
              <a:bodyPr wrap="none" anchor="ctr"/>
              <a:lstStyle/>
              <a:p>
                <a:endParaRPr lang="da-DK"/>
              </a:p>
            </p:txBody>
          </p:sp>
          <p:sp>
            <p:nvSpPr>
              <p:cNvPr id="40" name="Rectangle 131"/>
              <p:cNvSpPr>
                <a:spLocks noChangeArrowheads="1"/>
              </p:cNvSpPr>
              <p:nvPr/>
            </p:nvSpPr>
            <p:spPr bwMode="auto">
              <a:xfrm>
                <a:off x="3235562" y="2883854"/>
                <a:ext cx="1409328" cy="331854"/>
              </a:xfrm>
              <a:prstGeom prst="rect">
                <a:avLst/>
              </a:prstGeom>
              <a:solidFill>
                <a:srgbClr val="00359E">
                  <a:alpha val="58000"/>
                </a:srgbClr>
              </a:solidFill>
              <a:ln w="9525">
                <a:solidFill>
                  <a:schemeClr val="tx1"/>
                </a:solidFill>
                <a:miter lim="800000"/>
                <a:headEnd/>
                <a:tailEnd/>
              </a:ln>
            </p:spPr>
            <p:txBody>
              <a:bodyPr wrap="none" anchor="ctr"/>
              <a:lstStyle/>
              <a:p>
                <a:endParaRPr lang="da-DK"/>
              </a:p>
            </p:txBody>
          </p:sp>
        </p:grpSp>
        <p:sp>
          <p:nvSpPr>
            <p:cNvPr id="37" name="Rectangle 114"/>
            <p:cNvSpPr>
              <a:spLocks noChangeArrowheads="1"/>
            </p:cNvSpPr>
            <p:nvPr/>
          </p:nvSpPr>
          <p:spPr bwMode="auto">
            <a:xfrm>
              <a:off x="6483977" y="6215082"/>
              <a:ext cx="2126651" cy="285752"/>
            </a:xfrm>
            <a:prstGeom prst="rect">
              <a:avLst/>
            </a:prstGeom>
            <a:solidFill>
              <a:srgbClr val="D2EFF6">
                <a:alpha val="58038"/>
              </a:srgbClr>
            </a:solidFill>
            <a:ln w="9525">
              <a:solidFill>
                <a:schemeClr val="tx1"/>
              </a:solidFill>
              <a:miter lim="800000"/>
              <a:headEnd/>
              <a:tailEnd/>
            </a:ln>
          </p:spPr>
          <p:txBody>
            <a:bodyPr wrap="none" anchor="ctr"/>
            <a:lstStyle/>
            <a:p>
              <a:endParaRPr lang="da-DK"/>
            </a:p>
          </p:txBody>
        </p:sp>
        <p:sp>
          <p:nvSpPr>
            <p:cNvPr id="38" name="Rectangle 131"/>
            <p:cNvSpPr>
              <a:spLocks noChangeArrowheads="1"/>
            </p:cNvSpPr>
            <p:nvPr/>
          </p:nvSpPr>
          <p:spPr bwMode="auto">
            <a:xfrm>
              <a:off x="6483977" y="6215082"/>
              <a:ext cx="2126651" cy="95048"/>
            </a:xfrm>
            <a:prstGeom prst="rect">
              <a:avLst/>
            </a:prstGeom>
            <a:solidFill>
              <a:srgbClr val="00359E">
                <a:alpha val="58000"/>
              </a:srgbClr>
            </a:solidFill>
            <a:ln w="9525">
              <a:solidFill>
                <a:schemeClr val="tx1"/>
              </a:solidFill>
              <a:miter lim="800000"/>
              <a:headEnd/>
              <a:tailEnd/>
            </a:ln>
          </p:spPr>
          <p:txBody>
            <a:bodyPr wrap="none" anchor="ctr"/>
            <a:lstStyle/>
            <a:p>
              <a:endParaRPr lang="da-DK"/>
            </a:p>
          </p:txBody>
        </p:sp>
      </p:grpSp>
      <p:sp>
        <p:nvSpPr>
          <p:cNvPr id="47" name="Rectangle 114"/>
          <p:cNvSpPr>
            <a:spLocks noChangeArrowheads="1"/>
          </p:cNvSpPr>
          <p:nvPr/>
        </p:nvSpPr>
        <p:spPr bwMode="auto">
          <a:xfrm>
            <a:off x="3714744" y="2143120"/>
            <a:ext cx="876738" cy="575473"/>
          </a:xfrm>
          <a:prstGeom prst="rect">
            <a:avLst/>
          </a:prstGeom>
          <a:solidFill>
            <a:srgbClr val="CCECFF"/>
          </a:solidFill>
          <a:ln w="9525">
            <a:solidFill>
              <a:schemeClr val="tx1"/>
            </a:solidFill>
            <a:miter lim="800000"/>
            <a:headEnd/>
            <a:tailEnd/>
          </a:ln>
        </p:spPr>
        <p:txBody>
          <a:bodyPr wrap="none" anchor="ctr"/>
          <a:lstStyle/>
          <a:p>
            <a:endParaRPr lang="da-DK"/>
          </a:p>
        </p:txBody>
      </p:sp>
      <p:sp>
        <p:nvSpPr>
          <p:cNvPr id="48" name="Rectangle 131"/>
          <p:cNvSpPr>
            <a:spLocks noChangeArrowheads="1"/>
          </p:cNvSpPr>
          <p:nvPr/>
        </p:nvSpPr>
        <p:spPr bwMode="auto">
          <a:xfrm>
            <a:off x="3714744" y="2143120"/>
            <a:ext cx="876738" cy="88126"/>
          </a:xfrm>
          <a:prstGeom prst="rect">
            <a:avLst/>
          </a:prstGeom>
          <a:solidFill>
            <a:srgbClr val="00359E">
              <a:alpha val="58000"/>
            </a:srgbClr>
          </a:solidFill>
          <a:ln w="9525">
            <a:solidFill>
              <a:schemeClr val="tx1"/>
            </a:solidFill>
            <a:miter lim="800000"/>
            <a:headEnd/>
            <a:tailEnd/>
          </a:ln>
        </p:spPr>
        <p:txBody>
          <a:bodyPr wrap="none" anchor="ctr"/>
          <a:lstStyle/>
          <a:p>
            <a:endParaRPr lang="da-DK"/>
          </a:p>
        </p:txBody>
      </p:sp>
      <p:sp>
        <p:nvSpPr>
          <p:cNvPr id="49" name="TextBox 48"/>
          <p:cNvSpPr txBox="1"/>
          <p:nvPr/>
        </p:nvSpPr>
        <p:spPr>
          <a:xfrm>
            <a:off x="3571868" y="2024057"/>
            <a:ext cx="1071570" cy="357190"/>
          </a:xfrm>
          <a:prstGeom prst="rect">
            <a:avLst/>
          </a:prstGeom>
          <a:noFill/>
        </p:spPr>
        <p:txBody>
          <a:bodyPr wrap="square" lIns="72000" rIns="72000" rtlCol="0" anchor="ctr">
            <a:noAutofit/>
          </a:bodyPr>
          <a:lstStyle/>
          <a:p>
            <a:pPr marL="180975" indent="-180975">
              <a:buClr>
                <a:srgbClr val="C00000"/>
              </a:buClr>
            </a:pPr>
            <a:r>
              <a:rPr lang="nb-NO" sz="1400" dirty="0" smtClean="0">
                <a:solidFill>
                  <a:srgbClr val="FFFFFF"/>
                </a:solidFill>
              </a:rPr>
              <a:t>Mine frister</a:t>
            </a:r>
          </a:p>
        </p:txBody>
      </p:sp>
      <p:cxnSp>
        <p:nvCxnSpPr>
          <p:cNvPr id="50" name="Straight Connector 49"/>
          <p:cNvCxnSpPr/>
          <p:nvPr/>
        </p:nvCxnSpPr>
        <p:spPr bwMode="auto">
          <a:xfrm flipV="1">
            <a:off x="3571868" y="2381247"/>
            <a:ext cx="1143008" cy="0"/>
          </a:xfrm>
          <a:prstGeom prst="line">
            <a:avLst/>
          </a:prstGeom>
          <a:noFill/>
          <a:ln w="38100" cap="flat" cmpd="sng" algn="ctr">
            <a:solidFill>
              <a:srgbClr val="0070C0"/>
            </a:solidFill>
            <a:prstDash val="solid"/>
            <a:round/>
            <a:headEnd type="none" w="med" len="med"/>
            <a:tailEnd type="none" w="med" len="med"/>
          </a:ln>
          <a:effectLst/>
        </p:spPr>
      </p:cxnSp>
      <p:pic>
        <p:nvPicPr>
          <p:cNvPr id="59" name="Picture 3" descr="C:\Documents and Settings\hilde.jenssen\Desktop\bilder til EDOK\ScreenShot012.png"/>
          <p:cNvPicPr>
            <a:picLocks noChangeAspect="1" noChangeArrowheads="1"/>
          </p:cNvPicPr>
          <p:nvPr/>
        </p:nvPicPr>
        <p:blipFill>
          <a:blip r:embed="rId4" cstate="print"/>
          <a:srcRect/>
          <a:stretch>
            <a:fillRect/>
          </a:stretch>
        </p:blipFill>
        <p:spPr bwMode="auto">
          <a:xfrm>
            <a:off x="6072198" y="2202652"/>
            <a:ext cx="432000" cy="344348"/>
          </a:xfrm>
          <a:prstGeom prst="rect">
            <a:avLst/>
          </a:prstGeom>
          <a:noFill/>
        </p:spPr>
      </p:pic>
      <p:cxnSp>
        <p:nvCxnSpPr>
          <p:cNvPr id="61" name="Straight Arrow Connector 60"/>
          <p:cNvCxnSpPr>
            <a:endCxn id="59" idx="1"/>
          </p:cNvCxnSpPr>
          <p:nvPr/>
        </p:nvCxnSpPr>
        <p:spPr bwMode="auto">
          <a:xfrm flipV="1">
            <a:off x="4786314" y="2374826"/>
            <a:ext cx="1285884" cy="65953"/>
          </a:xfrm>
          <a:prstGeom prst="straightConnector1">
            <a:avLst/>
          </a:prstGeom>
          <a:noFill/>
          <a:ln w="28575" cap="flat" cmpd="sng" algn="ctr">
            <a:solidFill>
              <a:schemeClr val="tx1">
                <a:lumMod val="65000"/>
                <a:lumOff val="35000"/>
              </a:schemeClr>
            </a:solidFill>
            <a:prstDash val="solid"/>
            <a:round/>
            <a:headEnd type="none" w="med" len="med"/>
            <a:tailEnd type="arrow"/>
          </a:ln>
          <a:effectLst/>
        </p:spPr>
      </p:cxnSp>
      <p:sp>
        <p:nvSpPr>
          <p:cNvPr id="62" name="TextBox 61"/>
          <p:cNvSpPr txBox="1"/>
          <p:nvPr/>
        </p:nvSpPr>
        <p:spPr>
          <a:xfrm>
            <a:off x="5643570" y="2824158"/>
            <a:ext cx="1011028" cy="400110"/>
          </a:xfrm>
          <a:prstGeom prst="rect">
            <a:avLst/>
          </a:prstGeom>
          <a:noFill/>
          <a:ln>
            <a:noFill/>
          </a:ln>
        </p:spPr>
        <p:txBody>
          <a:bodyPr wrap="none" lIns="72000" rIns="72000" rtlCol="0" anchor="ctr">
            <a:spAutoFit/>
          </a:bodyPr>
          <a:lstStyle/>
          <a:p>
            <a:pPr marL="180975" indent="-180975">
              <a:buClr>
                <a:srgbClr val="C00000"/>
              </a:buClr>
            </a:pPr>
            <a:r>
              <a:rPr lang="sv-SE" sz="2000" b="1" dirty="0" smtClean="0">
                <a:solidFill>
                  <a:srgbClr val="FFC000"/>
                </a:solidFill>
              </a:rPr>
              <a:t>Outlook</a:t>
            </a:r>
          </a:p>
        </p:txBody>
      </p:sp>
      <p:sp>
        <p:nvSpPr>
          <p:cNvPr id="52" name="Rectangle 51"/>
          <p:cNvSpPr/>
          <p:nvPr/>
        </p:nvSpPr>
        <p:spPr>
          <a:xfrm>
            <a:off x="5572132" y="2741228"/>
            <a:ext cx="2643206" cy="1425969"/>
          </a:xfrm>
          <a:prstGeom prst="rect">
            <a:avLst/>
          </a:prstGeom>
          <a:ln w="12700">
            <a:solidFill>
              <a:srgbClr val="FFC000"/>
            </a:solidFill>
          </a:ln>
        </p:spPr>
        <p:txBody>
          <a:bodyPr wrap="square" rtlCol="0" anchor="ctr">
            <a:noAutofit/>
          </a:bodyPr>
          <a:lstStyle/>
          <a:p>
            <a:pPr algn="ctr"/>
            <a:endParaRPr lang="sv-SE" sz="1200" dirty="0" smtClean="0">
              <a:solidFill>
                <a:schemeClr val="tx1"/>
              </a:solidFill>
            </a:endParaRPr>
          </a:p>
        </p:txBody>
      </p:sp>
    </p:spTree>
    <p:extLst>
      <p:ext uri="{BB962C8B-B14F-4D97-AF65-F5344CB8AC3E}">
        <p14:creationId xmlns:p14="http://schemas.microsoft.com/office/powerpoint/2010/main" val="2968100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grpId="0" nodeType="clickEffect">
                                  <p:stCondLst>
                                    <p:cond delay="0"/>
                                  </p:stCondLst>
                                  <p:childTnLst>
                                    <p:animScale>
                                      <p:cBhvr>
                                        <p:cTn id="18" dur="2000" fill="hold"/>
                                        <p:tgtEl>
                                          <p:spTgt spid="47"/>
                                        </p:tgtEl>
                                      </p:cBhvr>
                                      <p:by x="150000" y="150000"/>
                                    </p:animScale>
                                  </p:childTnLst>
                                </p:cTn>
                              </p:par>
                              <p:par>
                                <p:cTn id="19" presetID="6" presetClass="emph" presetSubtype="0" fill="hold" grpId="0" nodeType="withEffect">
                                  <p:stCondLst>
                                    <p:cond delay="0"/>
                                  </p:stCondLst>
                                  <p:childTnLst>
                                    <p:animScale>
                                      <p:cBhvr>
                                        <p:cTn id="20" dur="2000" fill="hold"/>
                                        <p:tgtEl>
                                          <p:spTgt spid="48"/>
                                        </p:tgtEl>
                                      </p:cBhvr>
                                      <p:by x="150000" y="150000"/>
                                    </p:animScale>
                                  </p:childTnLst>
                                </p:cTn>
                              </p:par>
                              <p:par>
                                <p:cTn id="21" presetID="1" presetClass="entr" presetSubtype="0" fill="hold" grpId="0" nodeType="withEffect">
                                  <p:stCondLst>
                                    <p:cond delay="2000"/>
                                  </p:stCondLst>
                                  <p:childTnLst>
                                    <p:set>
                                      <p:cBhvr>
                                        <p:cTn id="22" dur="1" fill="hold">
                                          <p:stCondLst>
                                            <p:cond delay="0"/>
                                          </p:stCondLst>
                                        </p:cTn>
                                        <p:tgtEl>
                                          <p:spTgt spid="49"/>
                                        </p:tgtEl>
                                        <p:attrNameLst>
                                          <p:attrName>style.visibility</p:attrName>
                                        </p:attrNameLst>
                                      </p:cBhvr>
                                      <p:to>
                                        <p:strVal val="visible"/>
                                      </p:to>
                                    </p:set>
                                  </p:childTnLst>
                                </p:cTn>
                              </p:par>
                              <p:par>
                                <p:cTn id="23" presetID="1" presetClass="entr" presetSubtype="0" fill="hold" nodeType="withEffect">
                                  <p:stCondLst>
                                    <p:cond delay="2500"/>
                                  </p:stCondLst>
                                  <p:childTnLst>
                                    <p:set>
                                      <p:cBhvr>
                                        <p:cTn id="24" dur="1" fill="hold">
                                          <p:stCondLst>
                                            <p:cond delay="0"/>
                                          </p:stCondLst>
                                        </p:cTn>
                                        <p:tgtEl>
                                          <p:spTgt spid="5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9"/>
                                        </p:tgtEl>
                                        <p:attrNameLst>
                                          <p:attrName>style.visibility</p:attrName>
                                        </p:attrNameLst>
                                      </p:cBhvr>
                                      <p:to>
                                        <p:strVal val="visible"/>
                                      </p:to>
                                    </p:set>
                                  </p:childTnLst>
                                </p:cTn>
                              </p:par>
                              <p:par>
                                <p:cTn id="33" presetID="1" presetClass="entr" presetSubtype="0" fill="hold" grpId="0" nodeType="withEffect">
                                  <p:stCondLst>
                                    <p:cond delay="500"/>
                                  </p:stCondLst>
                                  <p:childTnLst>
                                    <p:set>
                                      <p:cBhvr>
                                        <p:cTn id="34" dur="1" fill="hold">
                                          <p:stCondLst>
                                            <p:cond delay="0"/>
                                          </p:stCondLst>
                                        </p:cTn>
                                        <p:tgtEl>
                                          <p:spTgt spid="62"/>
                                        </p:tgtEl>
                                        <p:attrNameLst>
                                          <p:attrName>style.visibility</p:attrName>
                                        </p:attrNameLst>
                                      </p:cBhvr>
                                      <p:to>
                                        <p:strVal val="visible"/>
                                      </p:to>
                                    </p:set>
                                  </p:childTnLst>
                                </p:cTn>
                              </p:par>
                              <p:par>
                                <p:cTn id="35" presetID="1" presetClass="entr" presetSubtype="0" fill="hold" grpId="0" nodeType="withEffect">
                                  <p:stCondLst>
                                    <p:cond delay="500"/>
                                  </p:stCondLst>
                                  <p:childTnLst>
                                    <p:set>
                                      <p:cBhvr>
                                        <p:cTn id="36" dur="1" fill="hold">
                                          <p:stCondLst>
                                            <p:cond delay="0"/>
                                          </p:stCondLst>
                                        </p:cTn>
                                        <p:tgtEl>
                                          <p:spTgt spid="5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nodeType="clickEffect">
                                  <p:stCondLst>
                                    <p:cond delay="0"/>
                                  </p:stCondLst>
                                  <p:childTnLst>
                                    <p:animMotion origin="layout" path="M -3.61111E-6 -4.88437E-6 L -0.046 0.17877 " pathEditMode="relative" rAng="0" ptsTypes="AA">
                                      <p:cBhvr>
                                        <p:cTn id="40" dur="2000" fill="hold"/>
                                        <p:tgtEl>
                                          <p:spTgt spid="59"/>
                                        </p:tgtEl>
                                        <p:attrNameLst>
                                          <p:attrName>ppt_x</p:attrName>
                                          <p:attrName>ppt_y</p:attrName>
                                        </p:attrNameLst>
                                      </p:cBhvr>
                                      <p:rCtr x="-2300" y="8900"/>
                                    </p:animMotion>
                                  </p:childTnLst>
                                </p:cTn>
                              </p:par>
                              <p:par>
                                <p:cTn id="41" presetID="1" presetClass="exit" presetSubtype="0" fill="hold" nodeType="withEffect">
                                  <p:stCondLst>
                                    <p:cond delay="0"/>
                                  </p:stCondLst>
                                  <p:childTnLst>
                                    <p:set>
                                      <p:cBhvr>
                                        <p:cTn id="42" dur="1" fill="hold">
                                          <p:stCondLst>
                                            <p:cond delay="0"/>
                                          </p:stCondLst>
                                        </p:cTn>
                                        <p:tgtEl>
                                          <p:spTgt spid="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7" grpId="0" animBg="1"/>
      <p:bldP spid="47" grpId="1" animBg="1"/>
      <p:bldP spid="48" grpId="0" animBg="1"/>
      <p:bldP spid="48" grpId="1" animBg="1"/>
      <p:bldP spid="49" grpId="0"/>
      <p:bldP spid="62" grpId="0"/>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67544" y="203921"/>
            <a:ext cx="8208911" cy="589469"/>
          </a:xfrm>
        </p:spPr>
        <p:txBody>
          <a:bodyPr/>
          <a:lstStyle/>
          <a:p>
            <a:pPr eaLnBrk="1" hangingPunct="1"/>
            <a:r>
              <a:rPr lang="nb-NO" b="0" dirty="0" smtClean="0"/>
              <a:t>Henvendelse 			Legge inn frister</a:t>
            </a:r>
            <a:endParaRPr lang="nb-NO" sz="3200" dirty="0" smtClean="0"/>
          </a:p>
        </p:txBody>
      </p:sp>
      <p:graphicFrame>
        <p:nvGraphicFramePr>
          <p:cNvPr id="28" name="Content Placeholder 9"/>
          <p:cNvGraphicFramePr>
            <a:graphicFrameLocks noGrp="1"/>
          </p:cNvGraphicFramePr>
          <p:nvPr>
            <p:ph idx="4294967295"/>
            <p:extLst>
              <p:ext uri="{D42A27DB-BD31-4B8C-83A1-F6EECF244321}">
                <p14:modId xmlns:p14="http://schemas.microsoft.com/office/powerpoint/2010/main" val="1069356195"/>
              </p:ext>
            </p:extLst>
          </p:nvPr>
        </p:nvGraphicFramePr>
        <p:xfrm>
          <a:off x="586333" y="1172369"/>
          <a:ext cx="3265587" cy="39893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772" name="Rectangle 8"/>
          <p:cNvSpPr>
            <a:spLocks noChangeArrowheads="1"/>
          </p:cNvSpPr>
          <p:nvPr/>
        </p:nvSpPr>
        <p:spPr bwMode="auto">
          <a:xfrm>
            <a:off x="0" y="5173"/>
            <a:ext cx="184731" cy="369332"/>
          </a:xfrm>
          <a:prstGeom prst="rect">
            <a:avLst/>
          </a:prstGeom>
          <a:noFill/>
          <a:ln w="9525">
            <a:noFill/>
            <a:miter lim="800000"/>
            <a:headEnd/>
            <a:tailEnd/>
          </a:ln>
        </p:spPr>
        <p:txBody>
          <a:bodyPr wrap="none" anchor="ctr">
            <a:spAutoFit/>
          </a:bodyPr>
          <a:lstStyle/>
          <a:p>
            <a:endParaRPr lang="sv-SE"/>
          </a:p>
        </p:txBody>
      </p:sp>
      <p:sp>
        <p:nvSpPr>
          <p:cNvPr id="32773" name="Rectangle 13"/>
          <p:cNvSpPr>
            <a:spLocks noChangeArrowheads="1"/>
          </p:cNvSpPr>
          <p:nvPr/>
        </p:nvSpPr>
        <p:spPr bwMode="auto">
          <a:xfrm>
            <a:off x="0" y="196996"/>
            <a:ext cx="184731" cy="369332"/>
          </a:xfrm>
          <a:prstGeom prst="rect">
            <a:avLst/>
          </a:prstGeom>
          <a:noFill/>
          <a:ln w="9525">
            <a:noFill/>
            <a:miter lim="800000"/>
            <a:headEnd/>
            <a:tailEnd/>
          </a:ln>
        </p:spPr>
        <p:txBody>
          <a:bodyPr wrap="none" anchor="ctr">
            <a:spAutoFit/>
          </a:bodyPr>
          <a:lstStyle/>
          <a:p>
            <a:endParaRPr lang="sv-SE"/>
          </a:p>
        </p:txBody>
      </p:sp>
      <p:sp>
        <p:nvSpPr>
          <p:cNvPr id="32776" name="Rectangle 32"/>
          <p:cNvSpPr>
            <a:spLocks noChangeArrowheads="1"/>
          </p:cNvSpPr>
          <p:nvPr/>
        </p:nvSpPr>
        <p:spPr bwMode="auto">
          <a:xfrm>
            <a:off x="0" y="196996"/>
            <a:ext cx="184731" cy="369332"/>
          </a:xfrm>
          <a:prstGeom prst="rect">
            <a:avLst/>
          </a:prstGeom>
          <a:noFill/>
          <a:ln w="9525">
            <a:noFill/>
            <a:miter lim="800000"/>
            <a:headEnd/>
            <a:tailEnd/>
          </a:ln>
        </p:spPr>
        <p:txBody>
          <a:bodyPr wrap="none" anchor="ctr">
            <a:spAutoFit/>
          </a:bodyPr>
          <a:lstStyle/>
          <a:p>
            <a:endParaRPr lang="sv-SE"/>
          </a:p>
        </p:txBody>
      </p:sp>
      <p:graphicFrame>
        <p:nvGraphicFramePr>
          <p:cNvPr id="8" name="Content Placeholder 9"/>
          <p:cNvGraphicFramePr>
            <a:graphicFrameLocks/>
          </p:cNvGraphicFramePr>
          <p:nvPr>
            <p:extLst>
              <p:ext uri="{D42A27DB-BD31-4B8C-83A1-F6EECF244321}">
                <p14:modId xmlns:p14="http://schemas.microsoft.com/office/powerpoint/2010/main" val="1309728792"/>
              </p:ext>
            </p:extLst>
          </p:nvPr>
        </p:nvGraphicFramePr>
        <p:xfrm>
          <a:off x="5122837" y="1201317"/>
          <a:ext cx="3121571" cy="33123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34302172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Blank">
  <a:themeElements>
    <a:clrScheme name="si">
      <a:dk1>
        <a:sysClr val="windowText" lastClr="000000"/>
      </a:dk1>
      <a:lt1>
        <a:sysClr val="window" lastClr="FFFFFF"/>
      </a:lt1>
      <a:dk2>
        <a:srgbClr val="8E969D"/>
      </a:dk2>
      <a:lt2>
        <a:srgbClr val="E7E7E7"/>
      </a:lt2>
      <a:accent1>
        <a:srgbClr val="88110F"/>
      </a:accent1>
      <a:accent2>
        <a:srgbClr val="E92929"/>
      </a:accent2>
      <a:accent3>
        <a:srgbClr val="224B7F"/>
      </a:accent3>
      <a:accent4>
        <a:srgbClr val="548AC8"/>
      </a:accent4>
      <a:accent5>
        <a:srgbClr val="000000"/>
      </a:accent5>
      <a:accent6>
        <a:srgbClr val="000000"/>
      </a:accent6>
      <a:hlink>
        <a:srgbClr val="000000"/>
      </a:hlink>
      <a:folHlink>
        <a:srgbClr val="000000"/>
      </a:folHlink>
    </a:clrScheme>
    <a:fontScheme name="SI fonts">
      <a:majorFont>
        <a:latin typeface="Segoe UI Light"/>
        <a:ea typeface=""/>
        <a:cs typeface=""/>
      </a:majorFont>
      <a:minorFont>
        <a:latin typeface="Segoe UI Light"/>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hecked_x0020_In_x0020_From_x0020_360_x00b0__x0020_By xmlns="972589ad-9cb3-462d-9269-e1b78be2c899" xsi:nil="true"/>
    <FileRecNo xmlns="972589ad-9cb3-462d-9269-e1b78be2c899">292795</FileRecNo>
    <Checked_x0020_Out_x0020_From_x0020_360_x00b0__x0020_By xmlns="972589ad-9cb3-462d-9269-e1b78be2c899">05.t|360 identity provider_si|no\grethe.medalen</Checked_x0020_Out_x0020_From_x0020_360_x00b0__x0020_By>
    <_x0024_Resources_x003a_SILocalization_x002c_9FAAD48B_x002d_B0D9_x002d_4ea4_x002d_88D3_x002d_6170FF9A7B50 xmlns="972589ad-9cb3-462d-9269-e1b78be2c899">
      <Url xsi:nil="true"/>
      <Description xsi:nil="true"/>
    </_x0024_Resources_x003a_SILocalization_x002c_9FAAD48B_x002d_B0D9_x002d_4ea4_x002d_88D3_x002d_6170FF9A7B50>
    <_x0024_Resources_x003a_SILocalization_x002c_1FF075C0_x002d_6FC7_x002d_4BC7_x002d_95E5_x002d_8748F3B91700 xmlns="972589ad-9cb3-462d-9269-e1b78be2c899" xsi:nil="true"/>
    <_x0024_Resources_x003a_SILocalization_x002c_2A847938_x002d_2AE0_x002d_4524_x002d_B061_x002d_23E9801152CA xmlns="972589ad-9cb3-462d-9269-e1b78be2c899" xsi:nil="true"/>
    <_x0024_Resources_x003a_SILocalization_x002c_00ACCB6D_x002d_63E9_x002d_4C2B_x002d_ADD8_x002d_3BEB97C1EF26 xmlns="972589ad-9cb3-462d-9269-e1b78be2c899" xsi:nil="true"/>
    <_x0024_Resources_x003a_SILocalization_x002c_BE5601D0_x002d_D879_x002d_4DD1_x002d_A08E_x002d_5646297984B4 xmlns="972589ad-9cb3-462d-9269-e1b78be2c899" xsi:nil="true"/>
    <Document_x0020_number xmlns="972589ad-9cb3-462d-9269-e1b78be2c899" xsi:nil="true"/>
    <_x0024_Resources_x003a_SILocalization_x002c_SI_x002e_PersonalLibrary_x002e_CheckedOutFrom360FieldId xmlns="972589ad-9cb3-462d-9269-e1b78be2c899">true</_x0024_Resources_x003a_SILocalization_x002c_SI_x002e_PersonalLibrary_x002e_CheckedOutFrom360FieldI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F4C1D0F45C59E478E62ADDEA7CB213C" ma:contentTypeVersion="14" ma:contentTypeDescription="Create a new document." ma:contentTypeScope="" ma:versionID="636697b46cf7cbf8bd6f844edeea09b2">
  <xsd:schema xmlns:xsd="http://www.w3.org/2001/XMLSchema" xmlns:xs="http://www.w3.org/2001/XMLSchema" xmlns:p="http://schemas.microsoft.com/office/2006/metadata/properties" xmlns:ns2="972589ad-9cb3-462d-9269-e1b78be2c899" targetNamespace="http://schemas.microsoft.com/office/2006/metadata/properties" ma:root="true" ma:fieldsID="db2b3ec4db7407aea5b24d6b638c3315" ns2:_="">
    <xsd:import namespace="972589ad-9cb3-462d-9269-e1b78be2c899"/>
    <xsd:element name="properties">
      <xsd:complexType>
        <xsd:sequence>
          <xsd:element name="documentManagement">
            <xsd:complexType>
              <xsd:all>
                <xsd:element ref="ns2:_x0024_Resources_x003a_SILocalization_x002c_1FF075C0_x002d_6FC7_x002d_4BC7_x002d_95E5_x002d_8748F3B91700" minOccurs="0"/>
                <xsd:element ref="ns2:_x0024_Resources_x003a_SILocalization_x002c_00ACCB6D_x002d_63E9_x002d_4C2B_x002d_ADD8_x002d_3BEB97C1EF26" minOccurs="0"/>
                <xsd:element ref="ns2:_x0024_Resources_x003a_SILocalization_x002c_2A847938_x002d_2AE0_x002d_4524_x002d_B061_x002d_23E9801152CA" minOccurs="0"/>
                <xsd:element ref="ns2:_x0024_Resources_x003a_SILocalization_x002c_BE5601D0_x002d_D879_x002d_4DD1_x002d_A08E_x002d_5646297984B4" minOccurs="0"/>
                <xsd:element ref="ns2:_x0024_Resources_x003a_SILocalization_x002c_SI_x002e_PersonalLibrary_x002e_CheckedOutFrom360FieldId" minOccurs="0"/>
                <xsd:element ref="ns2:Checked_x0020_Out_x0020_From_x0020_360_x00b0__x0020_By" minOccurs="0"/>
                <xsd:element ref="ns2:Checked_x0020_In_x0020_From_x0020_360_x00b0__x0020_By" minOccurs="0"/>
                <xsd:element ref="ns2:Document_x0020_number" minOccurs="0"/>
                <xsd:element ref="ns2:FileRecNo" minOccurs="0"/>
                <xsd:element ref="ns2:_x0024_Resources_x003a_SILocalization_x002c_9FAAD48B_x002d_B0D9_x002d_4ea4_x002d_88D3_x002d_6170FF9A7B5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2589ad-9cb3-462d-9269-e1b78be2c899" elementFormDefault="qualified">
    <xsd:import namespace="http://schemas.microsoft.com/office/2006/documentManagement/types"/>
    <xsd:import namespace="http://schemas.microsoft.com/office/infopath/2007/PartnerControls"/>
    <xsd:element name="_x0024_Resources_x003a_SILocalization_x002c_1FF075C0_x002d_6FC7_x002d_4BC7_x002d_95E5_x002d_8748F3B91700" ma:index="8" nillable="true" ma:displayName="File version" ma:internalName="_x0024_Resources_x003a_SILocalization_x002c_1FF075C0_x002d_6FC7_x002d_4BC7_x002d_95E5_x002d_8748F3B91700">
      <xsd:simpleType>
        <xsd:restriction base="dms:Text"/>
      </xsd:simpleType>
    </xsd:element>
    <xsd:element name="_x0024_Resources_x003a_SILocalization_x002c_00ACCB6D_x002d_63E9_x002d_4C2B_x002d_ADD8_x002d_3BEB97C1EF26" ma:index="9" nillable="true" ma:displayName="File variant" ma:internalName="_x0024_Resources_x003a_SILocalization_x002c_00ACCB6D_x002d_63E9_x002d_4C2B_x002d_ADD8_x002d_3BEB97C1EF26">
      <xsd:simpleType>
        <xsd:restriction base="dms:Text"/>
      </xsd:simpleType>
    </xsd:element>
    <xsd:element name="_x0024_Resources_x003a_SILocalization_x002c_2A847938_x002d_2AE0_x002d_4524_x002d_B061_x002d_23E9801152CA" ma:index="10" nillable="true" ma:displayName="File status" ma:internalName="_x0024_Resources_x003a_SILocalization_x002c_2A847938_x002d_2AE0_x002d_4524_x002d_B061_x002d_23E9801152CA">
      <xsd:simpleType>
        <xsd:restriction base="dms:Text"/>
      </xsd:simpleType>
    </xsd:element>
    <xsd:element name="_x0024_Resources_x003a_SILocalization_x002c_BE5601D0_x002d_D879_x002d_4DD1_x002d_A08E_x002d_5646297984B4" ma:index="11" nillable="true" ma:displayName="$Resources:SILocalization,BE5601D0-D879-4DD1-A08E-5646297984B4;" ma:internalName="_x0024_Resources_x003a_SILocalization_x002c_BE5601D0_x002d_D879_x002d_4DD1_x002d_A08E_x002d_5646297984B4">
      <xsd:simpleType>
        <xsd:restriction base="dms:Text"/>
      </xsd:simpleType>
    </xsd:element>
    <xsd:element name="_x0024_Resources_x003a_SILocalization_x002c_SI_x002e_PersonalLibrary_x002e_CheckedOutFrom360FieldId" ma:index="12" nillable="true" ma:displayName="Checked Out From 360°" ma:default="0" ma:internalName="_x0024_Resources_x003a_SILocalization_x002c_SI_x002e_PersonalLibrary_x002e_CheckedOutFrom360FieldId">
      <xsd:simpleType>
        <xsd:restriction base="dms:Boolean"/>
      </xsd:simpleType>
    </xsd:element>
    <xsd:element name="Checked_x0020_Out_x0020_From_x0020_360_x00b0__x0020_By" ma:index="13" nillable="true" ma:displayName="Checked Out From 360° By" ma:internalName="Checked_x0020_Out_x0020_From_x0020_360_x00b0__x0020_By">
      <xsd:simpleType>
        <xsd:restriction base="dms:Text"/>
      </xsd:simpleType>
    </xsd:element>
    <xsd:element name="Checked_x0020_In_x0020_From_x0020_360_x00b0__x0020_By" ma:index="14" nillable="true" ma:displayName="Checked In From 360° By" ma:internalName="Checked_x0020_In_x0020_From_x0020_360_x00b0__x0020_By">
      <xsd:simpleType>
        <xsd:restriction base="dms:Text"/>
      </xsd:simpleType>
    </xsd:element>
    <xsd:element name="Document_x0020_number" ma:index="15" nillable="true" ma:displayName="Document number" ma:internalName="Document_x0020_number">
      <xsd:simpleType>
        <xsd:restriction base="dms:Text"/>
      </xsd:simpleType>
    </xsd:element>
    <xsd:element name="FileRecNo" ma:index="16" nillable="true" ma:displayName="FileRecNo" ma:internalName="FileRecNo">
      <xsd:simpleType>
        <xsd:restriction base="dms:Text"/>
      </xsd:simpleType>
    </xsd:element>
    <xsd:element name="_x0024_Resources_x003a_SILocalization_x002c_9FAAD48B_x002d_B0D9_x002d_4ea4_x002d_88D3_x002d_6170FF9A7B50" ma:index="17" nillable="true" ma:displayName="Document title" ma:internalName="_x0024_Resources_x003a_SILocalization_x002c_9FAAD48B_x002d_B0D9_x002d_4ea4_x002d_88D3_x002d_6170FF9A7B50">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E6E4C2-7914-4B27-8095-8E0913FBF791}">
  <ds:schemaRefs>
    <ds:schemaRef ds:uri="http://schemas.microsoft.com/office/2006/metadata/properties"/>
    <ds:schemaRef ds:uri="http://schemas.microsoft.com/office/infopath/2007/PartnerControls"/>
    <ds:schemaRef ds:uri="972589ad-9cb3-462d-9269-e1b78be2c899"/>
  </ds:schemaRefs>
</ds:datastoreItem>
</file>

<file path=customXml/itemProps2.xml><?xml version="1.0" encoding="utf-8"?>
<ds:datastoreItem xmlns:ds="http://schemas.openxmlformats.org/officeDocument/2006/customXml" ds:itemID="{776D9045-01A7-4252-9FBB-902321691EFC}">
  <ds:schemaRefs>
    <ds:schemaRef ds:uri="http://schemas.microsoft.com/sharepoint/v3/contenttype/forms"/>
  </ds:schemaRefs>
</ds:datastoreItem>
</file>

<file path=customXml/itemProps3.xml><?xml version="1.0" encoding="utf-8"?>
<ds:datastoreItem xmlns:ds="http://schemas.openxmlformats.org/officeDocument/2006/customXml" ds:itemID="{FAEA3774-2FCE-49F0-9529-2AF7DA838F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2589ad-9cb3-462d-9269-e1b78be2c8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1613</TotalTime>
  <Words>6094</Words>
  <Application>Microsoft Office PowerPoint</Application>
  <PresentationFormat>Skjermfremvisning (16:10)</PresentationFormat>
  <Paragraphs>881</Paragraphs>
  <Slides>72</Slides>
  <Notes>67</Notes>
  <HiddenSlides>19</HiddenSlides>
  <MMClips>0</MMClips>
  <ScaleCrop>false</ScaleCrop>
  <HeadingPairs>
    <vt:vector size="6" baseType="variant">
      <vt:variant>
        <vt:lpstr>Tema</vt:lpstr>
      </vt:variant>
      <vt:variant>
        <vt:i4>1</vt:i4>
      </vt:variant>
      <vt:variant>
        <vt:lpstr>Innebygde OLE-servere</vt:lpstr>
      </vt:variant>
      <vt:variant>
        <vt:i4>1</vt:i4>
      </vt:variant>
      <vt:variant>
        <vt:lpstr>Lysbildetitler</vt:lpstr>
      </vt:variant>
      <vt:variant>
        <vt:i4>72</vt:i4>
      </vt:variant>
    </vt:vector>
  </HeadingPairs>
  <TitlesOfParts>
    <vt:vector size="74" baseType="lpstr">
      <vt:lpstr>Blank</vt:lpstr>
      <vt:lpstr>Acrobat Document</vt:lpstr>
      <vt:lpstr>360° Videregående kurs</vt:lpstr>
      <vt:lpstr>Agenda</vt:lpstr>
      <vt:lpstr>Undervisningsform</vt:lpstr>
      <vt:lpstr>Aktiviteter </vt:lpstr>
      <vt:lpstr>Aktiviteter - Samlebegrep for flere funksjoner i 360</vt:lpstr>
      <vt:lpstr>Henvendelser</vt:lpstr>
      <vt:lpstr>Legge inn frist – Alle elementer</vt:lpstr>
      <vt:lpstr>Vise frister på skrivebord</vt:lpstr>
      <vt:lpstr>Henvendelse    Legge inn frister</vt:lpstr>
      <vt:lpstr>Mer om søk</vt:lpstr>
      <vt:lpstr>Ekstra søkefunksjoner og bruk av søk</vt:lpstr>
      <vt:lpstr>Legg til søkefelt</vt:lpstr>
      <vt:lpstr>Opprette favoritt</vt:lpstr>
      <vt:lpstr>Opprette favoritter</vt:lpstr>
      <vt:lpstr>Opprette favoritt</vt:lpstr>
      <vt:lpstr>Lage favoritt</vt:lpstr>
      <vt:lpstr>Skrivebordsadministrasjon</vt:lpstr>
      <vt:lpstr>Skrivebordsadminstrasjon</vt:lpstr>
      <vt:lpstr>Opprette personlig skrivebord</vt:lpstr>
      <vt:lpstr>Opprett personlig skrivebord</vt:lpstr>
      <vt:lpstr>Sette inn favoritt i webdel</vt:lpstr>
      <vt:lpstr>Sette inn favoritt i webdel</vt:lpstr>
      <vt:lpstr>Sett skrivebord som standard</vt:lpstr>
      <vt:lpstr>Opprett personlig skrivebord</vt:lpstr>
      <vt:lpstr>Forløspmaler</vt:lpstr>
      <vt:lpstr>Forløpsmaler</vt:lpstr>
      <vt:lpstr>Forløpsmaler</vt:lpstr>
      <vt:lpstr>Opprette forløpsmaler</vt:lpstr>
      <vt:lpstr>Detaljer forløp</vt:lpstr>
      <vt:lpstr>Opprette forløpsmaler</vt:lpstr>
      <vt:lpstr>Eksempel</vt:lpstr>
      <vt:lpstr>Prosess  Forløpsmal</vt:lpstr>
      <vt:lpstr>Rettigheter </vt:lpstr>
      <vt:lpstr>Rettigheter på element</vt:lpstr>
      <vt:lpstr>System genererte rettigheter</vt:lpstr>
      <vt:lpstr>Rettigheter på dokument</vt:lpstr>
      <vt:lpstr>Rettigheten ”Gi rettighet”</vt:lpstr>
      <vt:lpstr>Gi rettigheter til dokument og filer</vt:lpstr>
      <vt:lpstr>Tilgangsnivå og handlinger</vt:lpstr>
      <vt:lpstr>Gi ny rettighet</vt:lpstr>
      <vt:lpstr>OPE og innsynsbegjæring</vt:lpstr>
      <vt:lpstr>Prosess ved innsynsbegjæring fra nettet</vt:lpstr>
      <vt:lpstr>Innsyn som ikke kommer fra nettet</vt:lpstr>
      <vt:lpstr>Prosess Innsynssaker</vt:lpstr>
      <vt:lpstr>Innsynsbegjæring</vt:lpstr>
      <vt:lpstr>Mitt bibliotek</vt:lpstr>
      <vt:lpstr>Forutsetninger</vt:lpstr>
      <vt:lpstr>Hvorfor bruke «Mitt bibliotek»?</vt:lpstr>
      <vt:lpstr>Sende filer til Bibliotek – Fra 360° </vt:lpstr>
      <vt:lpstr>Importere filer fra PC til «Mitt bibliotek»</vt:lpstr>
      <vt:lpstr>Intern foil – Slik ser det ut i 360</vt:lpstr>
      <vt:lpstr>Mitt bibliotek - Samskriving</vt:lpstr>
      <vt:lpstr>Samskriving - Word</vt:lpstr>
      <vt:lpstr>Mitt bibliotek – Synkronisering med Outlook for offline jobbing</vt:lpstr>
      <vt:lpstr>Mitt bibliotek</vt:lpstr>
      <vt:lpstr>Intern foil – slik gjøres dette i 360° </vt:lpstr>
      <vt:lpstr>Ta ut og legge inn   Legge inn fra PC</vt:lpstr>
      <vt:lpstr>Samskriving</vt:lpstr>
      <vt:lpstr>Normal arbeidsprosess: 360° Mitt bibliotek  360° </vt:lpstr>
      <vt:lpstr>Lage avtale fra 360</vt:lpstr>
      <vt:lpstr>Endring av avtale i Outlook</vt:lpstr>
      <vt:lpstr>Ny avtale fra Outlook</vt:lpstr>
      <vt:lpstr>Sjekkliste</vt:lpstr>
      <vt:lpstr>Sjekkliste</vt:lpstr>
      <vt:lpstr>Sjekkliste</vt:lpstr>
      <vt:lpstr>Hente favoritt fra søk</vt:lpstr>
      <vt:lpstr>Hent favoritt fra arbeidsliste</vt:lpstr>
      <vt:lpstr>RSS-feed</vt:lpstr>
      <vt:lpstr>Drag and drop</vt:lpstr>
      <vt:lpstr>Arkivere e-post ved ”dra-og-slipp”</vt:lpstr>
      <vt:lpstr>LAGE NY SLIDE Arkiverte og ikke kjørte </vt:lpstr>
      <vt:lpstr>Arkivere e-post vha Dra-og-slipp</vt:lpstr>
    </vt:vector>
  </TitlesOfParts>
  <Company>Software Innovation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Ludvigsen, Susanne</dc:creator>
  <cp:lastModifiedBy>Kari Marie Rønnestad Øvrebøe</cp:lastModifiedBy>
  <cp:revision>129</cp:revision>
  <dcterms:created xsi:type="dcterms:W3CDTF">2013-07-04T08:24:38Z</dcterms:created>
  <dcterms:modified xsi:type="dcterms:W3CDTF">2014-01-17T10:54:30Z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0x0101000F4C1D0F45C59E478E62ADDEA7CB213C</vt:lpwstr>
  </property>
</Properties>
</file>