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7" r:id="rId5"/>
    <p:sldId id="261" r:id="rId6"/>
    <p:sldId id="326" r:id="rId7"/>
    <p:sldId id="277" r:id="rId8"/>
    <p:sldId id="278" r:id="rId9"/>
    <p:sldId id="279" r:id="rId10"/>
    <p:sldId id="280" r:id="rId11"/>
    <p:sldId id="281" r:id="rId12"/>
    <p:sldId id="282" r:id="rId13"/>
    <p:sldId id="283" r:id="rId14"/>
    <p:sldId id="284" r:id="rId15"/>
    <p:sldId id="285" r:id="rId16"/>
    <p:sldId id="286" r:id="rId17"/>
    <p:sldId id="287" r:id="rId18"/>
    <p:sldId id="325" r:id="rId19"/>
    <p:sldId id="289" r:id="rId20"/>
    <p:sldId id="290" r:id="rId21"/>
    <p:sldId id="291" r:id="rId22"/>
    <p:sldId id="292" r:id="rId23"/>
    <p:sldId id="293" r:id="rId24"/>
    <p:sldId id="294" r:id="rId25"/>
    <p:sldId id="295" r:id="rId26"/>
    <p:sldId id="296"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267" r:id="rId55"/>
  </p:sldIdLst>
  <p:sldSz cx="9144000" cy="5715000" type="screen16x1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969D"/>
    <a:srgbClr val="E7E7E7"/>
    <a:srgbClr val="548AC8"/>
    <a:srgbClr val="E92E30"/>
    <a:srgbClr val="88110F"/>
    <a:srgbClr val="224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7AC3CCA-C797-4891-BE02-D94E43425B78}">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21" autoAdjust="0"/>
  </p:normalViewPr>
  <p:slideViewPr>
    <p:cSldViewPr>
      <p:cViewPr>
        <p:scale>
          <a:sx n="66" d="100"/>
          <a:sy n="66" d="100"/>
        </p:scale>
        <p:origin x="-2298" y="-78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mj-lt"/>
            </a:rPr>
            <a:t>Velg Kontakt, Virksomhet</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latin typeface="+mj-lt"/>
          </a:endParaRPr>
        </a:p>
      </dgm:t>
    </dgm:pt>
    <dgm:pt modelId="{3924104C-EA93-498D-82EF-5368DD10136F}">
      <dgm:prSet phldrT="[Text]" custT="1"/>
      <dgm:spPr/>
      <dgm:t>
        <a:bodyPr/>
        <a:lstStyle/>
        <a:p>
          <a:pPr algn="ctr"/>
          <a:r>
            <a:rPr lang="sv-SE" sz="1600" b="0" dirty="0" smtClean="0">
              <a:latin typeface="+mj-lt"/>
            </a:rPr>
            <a:t>Velg Ny </a:t>
          </a:r>
          <a:endParaRPr lang="sv-SE" sz="1600" b="0" dirty="0">
            <a:latin typeface="+mj-lt"/>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latin typeface="+mj-lt"/>
          </a:endParaRPr>
        </a:p>
      </dgm:t>
    </dgm:pt>
    <dgm:pt modelId="{EA4F2884-902E-4273-8464-87EF554AE0CA}">
      <dgm:prSet phldrT="[Text]" custT="1"/>
      <dgm:spPr/>
      <dgm:t>
        <a:bodyPr/>
        <a:lstStyle/>
        <a:p>
          <a:pPr algn="ctr"/>
          <a:r>
            <a:rPr lang="sv-SE" sz="1600" b="0" dirty="0" smtClean="0">
              <a:latin typeface="+mj-lt"/>
            </a:rPr>
            <a:t>Fyll inn relevante felter</a:t>
          </a:r>
        </a:p>
        <a:p>
          <a:pPr algn="ctr"/>
          <a:r>
            <a:rPr lang="sv-SE" sz="1600" b="0" dirty="0" smtClean="0">
              <a:latin typeface="+mj-lt"/>
            </a:rPr>
            <a:t>OBS! Kategori Intern og evt Morselskap</a:t>
          </a:r>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latin typeface="+mj-lt"/>
          </a:endParaRPr>
        </a:p>
      </dgm:t>
    </dgm:pt>
    <dgm:pt modelId="{65E41298-6033-4E5A-83A9-C52D1DBC4E25}">
      <dgm:prSet phldrT="[Text]" custT="1"/>
      <dgm:spPr/>
      <dgm:t>
        <a:bodyPr/>
        <a:lstStyle/>
        <a:p>
          <a:pPr algn="ctr"/>
          <a:r>
            <a:rPr lang="sv-SE" sz="1600" b="0" dirty="0" smtClean="0">
              <a:latin typeface="+mj-lt"/>
            </a:rPr>
            <a:t>Fullfør</a:t>
          </a:r>
        </a:p>
      </dgm:t>
    </dgm:pt>
    <dgm:pt modelId="{12A85D7C-9101-4D5D-994C-D83A04A15145}" type="parTrans" cxnId="{99A35A16-7667-4D09-A0AD-03EF1B6C7BF5}">
      <dgm:prSet/>
      <dgm:spPr/>
      <dgm:t>
        <a:bodyPr/>
        <a:lstStyle/>
        <a:p>
          <a:pPr algn="ctr"/>
          <a:endParaRPr lang="sv-SE"/>
        </a:p>
      </dgm:t>
    </dgm:pt>
    <dgm:pt modelId="{AC7B1EFA-7944-4C69-88E8-B0E11D3969EA}" type="sibTrans" cxnId="{99A35A16-7667-4D09-A0AD-03EF1B6C7BF5}">
      <dgm:prSet/>
      <dgm:spPr/>
      <dgm:t>
        <a:bodyPr/>
        <a:lstStyle/>
        <a:p>
          <a:pPr algn="ctr"/>
          <a:endParaRPr lang="sv-SE"/>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572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99A35A16-7667-4D09-A0AD-03EF1B6C7BF5}" srcId="{74232E6F-B096-46CA-9104-1D00AD8D87AE}" destId="{65E41298-6033-4E5A-83A9-C52D1DBC4E25}" srcOrd="3"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1991033D-EB59-4510-8DA8-102D8CB005D9}" srcId="{74232E6F-B096-46CA-9104-1D00AD8D87AE}" destId="{3924104C-EA93-498D-82EF-5368DD10136F}" srcOrd="0" destOrd="0" parTransId="{31E642A0-D086-4029-B648-BA557F640719}" sibTransId="{C99AB6C3-85A6-4C36-A178-7C2027CF36AF}"/>
    <dgm:cxn modelId="{5723F035-2F2E-4509-B060-B530B6B5EAF1}" type="presOf" srcId="{EA96EDC7-86CD-4916-844A-1309D9181D28}" destId="{6EC08618-BB1F-4592-924F-1FAC669989F3}" srcOrd="1" destOrd="0" presId="urn:microsoft.com/office/officeart/2005/8/layout/process2"/>
    <dgm:cxn modelId="{081935F9-CEF5-4352-A8D6-CF69E8936F60}" type="presOf" srcId="{C99AB6C3-85A6-4C36-A178-7C2027CF36AF}" destId="{D74993FE-A741-4837-A66D-BB3D44238F83}" srcOrd="1" destOrd="0" presId="urn:microsoft.com/office/officeart/2005/8/layout/process2"/>
    <dgm:cxn modelId="{8273CADA-A328-48AF-A514-422D38501822}" type="presOf" srcId="{EA96EDC7-86CD-4916-844A-1309D9181D28}" destId="{97905CE2-D6CC-4047-B1DE-3ECD4C76C42A}" srcOrd="0" destOrd="0" presId="urn:microsoft.com/office/officeart/2005/8/layout/process2"/>
    <dgm:cxn modelId="{838F3D30-496B-4D8B-8D4B-71591823E0CA}" type="presOf" srcId="{65E41298-6033-4E5A-83A9-C52D1DBC4E25}" destId="{18BBC6D8-062A-4756-9139-D95EB68BD848}"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8D92D830-AD1C-4D35-82D5-A2FB2B427258}" type="presOf" srcId="{EF00006B-43BF-4498-883A-2ECC507204AF}" destId="{48B95456-DE67-4DFE-BE4A-C293967371FD}" srcOrd="0" destOrd="0" presId="urn:microsoft.com/office/officeart/2005/8/layout/process2"/>
    <dgm:cxn modelId="{D5FBE76C-F63E-4255-9A39-DF417B6BADB1}" type="presOf" srcId="{EA4F2884-902E-4273-8464-87EF554AE0CA}" destId="{4B32E267-FD6A-4565-9C41-7FF22C596F8E}" srcOrd="0" destOrd="0" presId="urn:microsoft.com/office/officeart/2005/8/layout/process2"/>
    <dgm:cxn modelId="{1E5E6F1B-FEAF-4DF1-B00A-A5F71EAEF166}" type="presOf" srcId="{74232E6F-B096-46CA-9104-1D00AD8D87AE}" destId="{7DC6C977-8C07-4118-8FD0-0599616830FC}" srcOrd="0" destOrd="0" presId="urn:microsoft.com/office/officeart/2005/8/layout/process2"/>
    <dgm:cxn modelId="{9AA91497-A263-4C5A-8325-2447D190E8ED}" type="presOf" srcId="{CB96E383-BDAE-45DC-A829-848161B8F795}" destId="{B0B05EB8-FDFF-4BB2-83D9-530387FDD126}" srcOrd="0" destOrd="0" presId="urn:microsoft.com/office/officeart/2005/8/layout/process2"/>
    <dgm:cxn modelId="{AA122DD6-6A76-49D7-82FB-D201A9B6C058}" type="presOf" srcId="{CB96E383-BDAE-45DC-A829-848161B8F795}" destId="{A7DCA7EC-E992-4839-902B-E9BD765AB185}" srcOrd="1" destOrd="0" presId="urn:microsoft.com/office/officeart/2005/8/layout/process2"/>
    <dgm:cxn modelId="{E8473759-2DBF-4E31-9D7F-BF5E556E3FD1}" type="presOf" srcId="{3924104C-EA93-498D-82EF-5368DD10136F}" destId="{ED6F0CAB-7093-46A9-97BD-1D7F35F71F53}" srcOrd="0" destOrd="0" presId="urn:microsoft.com/office/officeart/2005/8/layout/process2"/>
    <dgm:cxn modelId="{8CD704B5-4791-4486-B3A2-E02D6AD472B7}" type="presOf" srcId="{C99AB6C3-85A6-4C36-A178-7C2027CF36AF}" destId="{2FD178F4-9541-46CD-A4E3-8BE9DBA130B6}" srcOrd="0" destOrd="0" presId="urn:microsoft.com/office/officeart/2005/8/layout/process2"/>
    <dgm:cxn modelId="{2A3ECFAA-32D6-4230-B234-C0039AB446DA}" type="presParOf" srcId="{7DC6C977-8C07-4118-8FD0-0599616830FC}" destId="{ED6F0CAB-7093-46A9-97BD-1D7F35F71F53}" srcOrd="0" destOrd="0" presId="urn:microsoft.com/office/officeart/2005/8/layout/process2"/>
    <dgm:cxn modelId="{A1F5FABF-1C12-4C72-BB70-F646AB11C4BE}" type="presParOf" srcId="{7DC6C977-8C07-4118-8FD0-0599616830FC}" destId="{2FD178F4-9541-46CD-A4E3-8BE9DBA130B6}" srcOrd="1" destOrd="0" presId="urn:microsoft.com/office/officeart/2005/8/layout/process2"/>
    <dgm:cxn modelId="{3D28D05A-D8C2-4187-8326-6B63A8159279}" type="presParOf" srcId="{2FD178F4-9541-46CD-A4E3-8BE9DBA130B6}" destId="{D74993FE-A741-4837-A66D-BB3D44238F83}" srcOrd="0" destOrd="0" presId="urn:microsoft.com/office/officeart/2005/8/layout/process2"/>
    <dgm:cxn modelId="{C498F34B-0008-421C-B5F1-008A125E0AE6}" type="presParOf" srcId="{7DC6C977-8C07-4118-8FD0-0599616830FC}" destId="{48B95456-DE67-4DFE-BE4A-C293967371FD}" srcOrd="2" destOrd="0" presId="urn:microsoft.com/office/officeart/2005/8/layout/process2"/>
    <dgm:cxn modelId="{84A73FCB-4225-4F79-B261-2C9C61E7A83B}" type="presParOf" srcId="{7DC6C977-8C07-4118-8FD0-0599616830FC}" destId="{B0B05EB8-FDFF-4BB2-83D9-530387FDD126}" srcOrd="3" destOrd="0" presId="urn:microsoft.com/office/officeart/2005/8/layout/process2"/>
    <dgm:cxn modelId="{84D24E51-DEA9-4B38-9E5C-9AF46393F728}" type="presParOf" srcId="{B0B05EB8-FDFF-4BB2-83D9-530387FDD126}" destId="{A7DCA7EC-E992-4839-902B-E9BD765AB185}" srcOrd="0" destOrd="0" presId="urn:microsoft.com/office/officeart/2005/8/layout/process2"/>
    <dgm:cxn modelId="{67FDBF78-16E5-413E-BB0A-9CAC012DD7CF}" type="presParOf" srcId="{7DC6C977-8C07-4118-8FD0-0599616830FC}" destId="{4B32E267-FD6A-4565-9C41-7FF22C596F8E}" srcOrd="4" destOrd="0" presId="urn:microsoft.com/office/officeart/2005/8/layout/process2"/>
    <dgm:cxn modelId="{E3EAFC4B-4A37-41B1-891A-3266BD56F8C1}" type="presParOf" srcId="{7DC6C977-8C07-4118-8FD0-0599616830FC}" destId="{97905CE2-D6CC-4047-B1DE-3ECD4C76C42A}" srcOrd="5" destOrd="0" presId="urn:microsoft.com/office/officeart/2005/8/layout/process2"/>
    <dgm:cxn modelId="{77124C6B-1C39-403D-BDD0-20252C466F0D}" type="presParOf" srcId="{97905CE2-D6CC-4047-B1DE-3ECD4C76C42A}" destId="{6EC08618-BB1F-4592-924F-1FAC669989F3}" srcOrd="0" destOrd="0" presId="urn:microsoft.com/office/officeart/2005/8/layout/process2"/>
    <dgm:cxn modelId="{71B21A2E-0D91-4FDD-A164-EA9C6E313355}"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mj-lt"/>
            </a:rPr>
            <a:t>Klikk deg frem til ønsket kodetabell (Code table)</a:t>
          </a:r>
        </a:p>
      </dgm:t>
    </dgm:pt>
    <dgm:pt modelId="{036CBF5D-6AC4-4418-9A3A-38372EDF64E6}" type="parTrans" cxnId="{72E0BD94-6DDB-40F8-9A74-CD8D6F97000B}">
      <dgm:prSet/>
      <dgm:spPr/>
      <dgm:t>
        <a:bodyPr/>
        <a:lstStyle/>
        <a:p>
          <a:pPr algn="ctr"/>
          <a:endParaRPr lang="sv-SE">
            <a:latin typeface="+mj-lt"/>
          </a:endParaRPr>
        </a:p>
      </dgm:t>
    </dgm:pt>
    <dgm:pt modelId="{CB96E383-BDAE-45DC-A829-848161B8F795}" type="sibTrans" cxnId="{72E0BD94-6DDB-40F8-9A74-CD8D6F97000B}">
      <dgm:prSet/>
      <dgm:spPr/>
      <dgm:t>
        <a:bodyPr/>
        <a:lstStyle/>
        <a:p>
          <a:pPr algn="ctr"/>
          <a:endParaRPr lang="sv-SE">
            <a:latin typeface="+mj-lt"/>
          </a:endParaRPr>
        </a:p>
      </dgm:t>
    </dgm:pt>
    <dgm:pt modelId="{3924104C-EA93-498D-82EF-5368DD10136F}">
      <dgm:prSet phldrT="[Text]" custT="1"/>
      <dgm:spPr/>
      <dgm:t>
        <a:bodyPr/>
        <a:lstStyle/>
        <a:p>
          <a:pPr algn="ctr"/>
          <a:r>
            <a:rPr lang="sv-SE" sz="1600" b="0" dirty="0" smtClean="0">
              <a:latin typeface="+mj-lt"/>
            </a:rPr>
            <a:t>Start 360° MMC Admin</a:t>
          </a:r>
          <a:endParaRPr lang="sv-SE" sz="1600" b="0" dirty="0">
            <a:latin typeface="+mj-lt"/>
          </a:endParaRPr>
        </a:p>
      </dgm:t>
    </dgm:pt>
    <dgm:pt modelId="{31E642A0-D086-4029-B648-BA557F640719}" type="parTrans" cxnId="{1991033D-EB59-4510-8DA8-102D8CB005D9}">
      <dgm:prSet/>
      <dgm:spPr/>
      <dgm:t>
        <a:bodyPr/>
        <a:lstStyle/>
        <a:p>
          <a:pPr algn="ctr"/>
          <a:endParaRPr lang="sv-SE">
            <a:latin typeface="+mj-lt"/>
          </a:endParaRPr>
        </a:p>
      </dgm:t>
    </dgm:pt>
    <dgm:pt modelId="{C99AB6C3-85A6-4C36-A178-7C2027CF36AF}" type="sibTrans" cxnId="{1991033D-EB59-4510-8DA8-102D8CB005D9}">
      <dgm:prSet/>
      <dgm:spPr/>
      <dgm:t>
        <a:bodyPr/>
        <a:lstStyle/>
        <a:p>
          <a:pPr algn="ctr"/>
          <a:endParaRPr lang="sv-SE">
            <a:latin typeface="+mj-lt"/>
          </a:endParaRPr>
        </a:p>
      </dgm:t>
    </dgm:pt>
    <dgm:pt modelId="{EA4F2884-902E-4273-8464-87EF554AE0CA}">
      <dgm:prSet phldrT="[Text]" custT="1"/>
      <dgm:spPr/>
      <dgm:t>
        <a:bodyPr/>
        <a:lstStyle/>
        <a:p>
          <a:pPr algn="ctr"/>
          <a:r>
            <a:rPr lang="sv-SE" sz="1600" b="0" dirty="0" smtClean="0">
              <a:latin typeface="+mj-lt"/>
            </a:rPr>
            <a:t>Endre eller legg til kode</a:t>
          </a:r>
        </a:p>
      </dgm:t>
    </dgm:pt>
    <dgm:pt modelId="{4EFCA5C4-4C4E-455C-BFE4-E3DEC2CAA9C4}" type="parTrans" cxnId="{CA008CB3-5BDE-4F51-B97C-9C492B6DA79D}">
      <dgm:prSet/>
      <dgm:spPr/>
      <dgm:t>
        <a:bodyPr/>
        <a:lstStyle/>
        <a:p>
          <a:pPr algn="ctr"/>
          <a:endParaRPr lang="sv-SE">
            <a:latin typeface="+mj-lt"/>
          </a:endParaRPr>
        </a:p>
      </dgm:t>
    </dgm:pt>
    <dgm:pt modelId="{EA96EDC7-86CD-4916-844A-1309D9181D28}" type="sibTrans" cxnId="{CA008CB3-5BDE-4F51-B97C-9C492B6DA79D}">
      <dgm:prSet/>
      <dgm:spPr/>
      <dgm:t>
        <a:bodyPr/>
        <a:lstStyle/>
        <a:p>
          <a:pPr algn="ctr"/>
          <a:endParaRPr lang="sv-SE">
            <a:latin typeface="+mj-lt"/>
          </a:endParaRPr>
        </a:p>
      </dgm:t>
    </dgm:pt>
    <dgm:pt modelId="{65E41298-6033-4E5A-83A9-C52D1DBC4E25}">
      <dgm:prSet phldrT="[Text]" custT="1"/>
      <dgm:spPr/>
      <dgm:t>
        <a:bodyPr/>
        <a:lstStyle/>
        <a:p>
          <a:pPr algn="ctr"/>
          <a:r>
            <a:rPr lang="sv-SE" sz="1600" b="0" dirty="0" smtClean="0">
              <a:latin typeface="+mj-lt"/>
            </a:rPr>
            <a:t>Lagre endring + Tools Refresh Cache i 360° Administrator</a:t>
          </a:r>
        </a:p>
      </dgm:t>
    </dgm:pt>
    <dgm:pt modelId="{12A85D7C-9101-4D5D-994C-D83A04A15145}" type="parTrans" cxnId="{99A35A16-7667-4D09-A0AD-03EF1B6C7BF5}">
      <dgm:prSet/>
      <dgm:spPr/>
      <dgm:t>
        <a:bodyPr/>
        <a:lstStyle/>
        <a:p>
          <a:pPr algn="ctr"/>
          <a:endParaRPr lang="sv-SE">
            <a:latin typeface="+mj-lt"/>
          </a:endParaRPr>
        </a:p>
      </dgm:t>
    </dgm:pt>
    <dgm:pt modelId="{AC7B1EFA-7944-4C69-88E8-B0E11D3969EA}" type="sibTrans" cxnId="{99A35A16-7667-4D09-A0AD-03EF1B6C7BF5}">
      <dgm:prSet/>
      <dgm:spPr/>
      <dgm:t>
        <a:bodyPr/>
        <a:lstStyle/>
        <a:p>
          <a:pPr algn="ctr"/>
          <a:endParaRPr lang="sv-SE">
            <a:latin typeface="+mj-lt"/>
          </a:endParaRPr>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2423">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99A35A16-7667-4D09-A0AD-03EF1B6C7BF5}" srcId="{74232E6F-B096-46CA-9104-1D00AD8D87AE}" destId="{65E41298-6033-4E5A-83A9-C52D1DBC4E25}" srcOrd="3"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9022D317-7B4C-4435-88AD-4C23DD87C66B}" type="presOf" srcId="{C99AB6C3-85A6-4C36-A178-7C2027CF36AF}" destId="{D74993FE-A741-4837-A66D-BB3D44238F83}" srcOrd="1" destOrd="0" presId="urn:microsoft.com/office/officeart/2005/8/layout/process2"/>
    <dgm:cxn modelId="{34C4A6B7-7A59-47F7-86D1-C2A6EF89C7F5}" type="presOf" srcId="{3924104C-EA93-498D-82EF-5368DD10136F}" destId="{ED6F0CAB-7093-46A9-97BD-1D7F35F71F53}" srcOrd="0"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3CE80DE5-2536-4136-9AAC-0638DF983E58}" type="presOf" srcId="{C99AB6C3-85A6-4C36-A178-7C2027CF36AF}" destId="{2FD178F4-9541-46CD-A4E3-8BE9DBA130B6}" srcOrd="0" destOrd="0" presId="urn:microsoft.com/office/officeart/2005/8/layout/process2"/>
    <dgm:cxn modelId="{F3362F6E-E100-4AD3-90D6-99BC5D5CB25A}" type="presOf" srcId="{CB96E383-BDAE-45DC-A829-848161B8F795}" destId="{B0B05EB8-FDFF-4BB2-83D9-530387FDD126}" srcOrd="0" destOrd="0" presId="urn:microsoft.com/office/officeart/2005/8/layout/process2"/>
    <dgm:cxn modelId="{D956F454-2941-4988-89F7-9E94B7ADCE5D}" type="presOf" srcId="{EA4F2884-902E-4273-8464-87EF554AE0CA}" destId="{4B32E267-FD6A-4565-9C41-7FF22C596F8E}"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85ADB087-81EF-4201-8412-D643970C9318}" type="presOf" srcId="{EF00006B-43BF-4498-883A-2ECC507204AF}" destId="{48B95456-DE67-4DFE-BE4A-C293967371FD}" srcOrd="0" destOrd="0" presId="urn:microsoft.com/office/officeart/2005/8/layout/process2"/>
    <dgm:cxn modelId="{7B3C819B-6C9D-4D2C-9C8A-EA351BFE6FB9}" type="presOf" srcId="{CB96E383-BDAE-45DC-A829-848161B8F795}" destId="{A7DCA7EC-E992-4839-902B-E9BD765AB185}" srcOrd="1" destOrd="0" presId="urn:microsoft.com/office/officeart/2005/8/layout/process2"/>
    <dgm:cxn modelId="{DA59BEF9-FA10-498B-B113-85B8703566E6}" type="presOf" srcId="{EA96EDC7-86CD-4916-844A-1309D9181D28}" destId="{97905CE2-D6CC-4047-B1DE-3ECD4C76C42A}" srcOrd="0" destOrd="0" presId="urn:microsoft.com/office/officeart/2005/8/layout/process2"/>
    <dgm:cxn modelId="{39093AB6-1C68-46AF-913A-5BABEC9D1200}" type="presOf" srcId="{65E41298-6033-4E5A-83A9-C52D1DBC4E25}" destId="{18BBC6D8-062A-4756-9139-D95EB68BD848}" srcOrd="0" destOrd="0" presId="urn:microsoft.com/office/officeart/2005/8/layout/process2"/>
    <dgm:cxn modelId="{4CD731B6-3A66-42C7-B970-8F8B8572A8AB}" type="presOf" srcId="{EA96EDC7-86CD-4916-844A-1309D9181D28}" destId="{6EC08618-BB1F-4592-924F-1FAC669989F3}" srcOrd="1" destOrd="0" presId="urn:microsoft.com/office/officeart/2005/8/layout/process2"/>
    <dgm:cxn modelId="{CC687FDE-EA49-4EB8-B0EF-85121ABF7F5D}" type="presOf" srcId="{74232E6F-B096-46CA-9104-1D00AD8D87AE}" destId="{7DC6C977-8C07-4118-8FD0-0599616830FC}" srcOrd="0" destOrd="0" presId="urn:microsoft.com/office/officeart/2005/8/layout/process2"/>
    <dgm:cxn modelId="{E73A0D4B-8E46-4095-B09D-02ACE2D838E3}" type="presParOf" srcId="{7DC6C977-8C07-4118-8FD0-0599616830FC}" destId="{ED6F0CAB-7093-46A9-97BD-1D7F35F71F53}" srcOrd="0" destOrd="0" presId="urn:microsoft.com/office/officeart/2005/8/layout/process2"/>
    <dgm:cxn modelId="{6818F689-F1D7-477E-B831-0CFEB8AD974D}" type="presParOf" srcId="{7DC6C977-8C07-4118-8FD0-0599616830FC}" destId="{2FD178F4-9541-46CD-A4E3-8BE9DBA130B6}" srcOrd="1" destOrd="0" presId="urn:microsoft.com/office/officeart/2005/8/layout/process2"/>
    <dgm:cxn modelId="{7E6ACB98-0AE7-4E57-A3A5-55D68E5B2D4F}" type="presParOf" srcId="{2FD178F4-9541-46CD-A4E3-8BE9DBA130B6}" destId="{D74993FE-A741-4837-A66D-BB3D44238F83}" srcOrd="0" destOrd="0" presId="urn:microsoft.com/office/officeart/2005/8/layout/process2"/>
    <dgm:cxn modelId="{8891D068-7903-4109-95CC-AB978F9DFAAC}" type="presParOf" srcId="{7DC6C977-8C07-4118-8FD0-0599616830FC}" destId="{48B95456-DE67-4DFE-BE4A-C293967371FD}" srcOrd="2" destOrd="0" presId="urn:microsoft.com/office/officeart/2005/8/layout/process2"/>
    <dgm:cxn modelId="{01E89D41-CB9A-45CD-A3D4-4680D1909995}" type="presParOf" srcId="{7DC6C977-8C07-4118-8FD0-0599616830FC}" destId="{B0B05EB8-FDFF-4BB2-83D9-530387FDD126}" srcOrd="3" destOrd="0" presId="urn:microsoft.com/office/officeart/2005/8/layout/process2"/>
    <dgm:cxn modelId="{8BB1ADE4-2016-4D45-87F2-BD758971842B}" type="presParOf" srcId="{B0B05EB8-FDFF-4BB2-83D9-530387FDD126}" destId="{A7DCA7EC-E992-4839-902B-E9BD765AB185}" srcOrd="0" destOrd="0" presId="urn:microsoft.com/office/officeart/2005/8/layout/process2"/>
    <dgm:cxn modelId="{82A803D1-A2A0-4A85-917A-FC5DD2CF3877}" type="presParOf" srcId="{7DC6C977-8C07-4118-8FD0-0599616830FC}" destId="{4B32E267-FD6A-4565-9C41-7FF22C596F8E}" srcOrd="4" destOrd="0" presId="urn:microsoft.com/office/officeart/2005/8/layout/process2"/>
    <dgm:cxn modelId="{5DC4E45E-37B4-406C-9225-41B165FFEF7A}" type="presParOf" srcId="{7DC6C977-8C07-4118-8FD0-0599616830FC}" destId="{97905CE2-D6CC-4047-B1DE-3ECD4C76C42A}" srcOrd="5" destOrd="0" presId="urn:microsoft.com/office/officeart/2005/8/layout/process2"/>
    <dgm:cxn modelId="{7885C5E4-CFFB-4EE1-A817-9FFAE350DD52}" type="presParOf" srcId="{97905CE2-D6CC-4047-B1DE-3ECD4C76C42A}" destId="{6EC08618-BB1F-4592-924F-1FAC669989F3}" srcOrd="0" destOrd="0" presId="urn:microsoft.com/office/officeart/2005/8/layout/process2"/>
    <dgm:cxn modelId="{8504D522-6773-4437-84EE-37E93F8ED22D}"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mj-lt"/>
            </a:rPr>
            <a:t>Gi skrivebordet et navn</a:t>
          </a:r>
        </a:p>
        <a:p>
          <a:pPr algn="ctr"/>
          <a:r>
            <a:rPr lang="sv-SE" sz="1600" b="0" dirty="0" smtClean="0">
              <a:latin typeface="+mj-lt"/>
            </a:rPr>
            <a:t>Velg oppsettsmal</a:t>
          </a:r>
        </a:p>
      </dgm:t>
    </dgm:pt>
    <dgm:pt modelId="{036CBF5D-6AC4-4418-9A3A-38372EDF64E6}" type="parTrans" cxnId="{72E0BD94-6DDB-40F8-9A74-CD8D6F97000B}">
      <dgm:prSet/>
      <dgm:spPr/>
      <dgm:t>
        <a:bodyPr/>
        <a:lstStyle/>
        <a:p>
          <a:pPr algn="ctr"/>
          <a:endParaRPr lang="sv-SE" sz="1600" b="0">
            <a:latin typeface="+mj-lt"/>
          </a:endParaRPr>
        </a:p>
      </dgm:t>
    </dgm:pt>
    <dgm:pt modelId="{CB96E383-BDAE-45DC-A829-848161B8F795}" type="sibTrans" cxnId="{72E0BD94-6DDB-40F8-9A74-CD8D6F97000B}">
      <dgm:prSet custT="1"/>
      <dgm:spPr/>
      <dgm:t>
        <a:bodyPr/>
        <a:lstStyle/>
        <a:p>
          <a:pPr algn="ctr"/>
          <a:endParaRPr lang="sv-SE" sz="1600" b="0">
            <a:latin typeface="+mj-lt"/>
          </a:endParaRPr>
        </a:p>
      </dgm:t>
    </dgm:pt>
    <dgm:pt modelId="{3924104C-EA93-498D-82EF-5368DD10136F}">
      <dgm:prSet phldrT="[Text]" custT="1"/>
      <dgm:spPr/>
      <dgm:t>
        <a:bodyPr/>
        <a:lstStyle/>
        <a:p>
          <a:pPr algn="ctr"/>
          <a:r>
            <a:rPr lang="sv-SE" sz="1600" b="0" dirty="0" smtClean="0">
              <a:latin typeface="+mj-lt"/>
            </a:rPr>
            <a:t>Velg skrivebordsadministrasjon</a:t>
          </a:r>
          <a:endParaRPr lang="sv-SE" sz="1600" b="0" dirty="0">
            <a:latin typeface="+mj-lt"/>
          </a:endParaRPr>
        </a:p>
      </dgm:t>
    </dgm:pt>
    <dgm:pt modelId="{31E642A0-D086-4029-B648-BA557F640719}" type="parTrans" cxnId="{1991033D-EB59-4510-8DA8-102D8CB005D9}">
      <dgm:prSet/>
      <dgm:spPr/>
      <dgm:t>
        <a:bodyPr/>
        <a:lstStyle/>
        <a:p>
          <a:pPr algn="ctr"/>
          <a:endParaRPr lang="sv-SE" sz="1600" b="0">
            <a:latin typeface="+mj-lt"/>
          </a:endParaRPr>
        </a:p>
      </dgm:t>
    </dgm:pt>
    <dgm:pt modelId="{C99AB6C3-85A6-4C36-A178-7C2027CF36AF}" type="sibTrans" cxnId="{1991033D-EB59-4510-8DA8-102D8CB005D9}">
      <dgm:prSet custT="1"/>
      <dgm:spPr/>
      <dgm:t>
        <a:bodyPr/>
        <a:lstStyle/>
        <a:p>
          <a:pPr algn="ctr"/>
          <a:endParaRPr lang="sv-SE" sz="1600" b="0">
            <a:latin typeface="+mj-lt"/>
          </a:endParaRPr>
        </a:p>
      </dgm:t>
    </dgm:pt>
    <dgm:pt modelId="{EA4F2884-902E-4273-8464-87EF554AE0CA}">
      <dgm:prSet phldrT="[Text]" custT="1"/>
      <dgm:spPr/>
      <dgm:t>
        <a:bodyPr/>
        <a:lstStyle/>
        <a:p>
          <a:pPr algn="ctr"/>
          <a:r>
            <a:rPr lang="sv-SE" sz="1600" b="0" dirty="0" smtClean="0">
              <a:latin typeface="+mj-lt"/>
            </a:rPr>
            <a:t>Legg til webdeler</a:t>
          </a:r>
        </a:p>
      </dgm:t>
    </dgm:pt>
    <dgm:pt modelId="{4EFCA5C4-4C4E-455C-BFE4-E3DEC2CAA9C4}" type="parTrans" cxnId="{CA008CB3-5BDE-4F51-B97C-9C492B6DA79D}">
      <dgm:prSet/>
      <dgm:spPr/>
      <dgm:t>
        <a:bodyPr/>
        <a:lstStyle/>
        <a:p>
          <a:pPr algn="ctr"/>
          <a:endParaRPr lang="sv-SE" sz="1600" b="0">
            <a:latin typeface="+mj-lt"/>
          </a:endParaRPr>
        </a:p>
      </dgm:t>
    </dgm:pt>
    <dgm:pt modelId="{EA96EDC7-86CD-4916-844A-1309D9181D28}" type="sibTrans" cxnId="{CA008CB3-5BDE-4F51-B97C-9C492B6DA79D}">
      <dgm:prSet custT="1"/>
      <dgm:spPr/>
      <dgm:t>
        <a:bodyPr/>
        <a:lstStyle/>
        <a:p>
          <a:pPr algn="ctr"/>
          <a:endParaRPr lang="sv-SE" sz="1600" b="0">
            <a:latin typeface="+mj-lt"/>
          </a:endParaRPr>
        </a:p>
      </dgm:t>
    </dgm:pt>
    <dgm:pt modelId="{77BAE508-DC49-4713-BAA0-461D5EBCE810}">
      <dgm:prSet phldrT="[Text]" custT="1"/>
      <dgm:spPr>
        <a:noFill/>
        <a:ln>
          <a:solidFill>
            <a:schemeClr val="accent2"/>
          </a:solidFill>
          <a:prstDash val="dash"/>
        </a:ln>
      </dgm:spPr>
      <dgm:t>
        <a:bodyPr/>
        <a:lstStyle/>
        <a:p>
          <a:pPr algn="ctr">
            <a:lnSpc>
              <a:spcPct val="100000"/>
            </a:lnSpc>
          </a:pPr>
          <a:r>
            <a:rPr lang="sv-SE" sz="1600" b="0" dirty="0" smtClean="0">
              <a:latin typeface="+mj-lt"/>
            </a:rPr>
            <a:t>Hvis webdel = Favoritt </a:t>
          </a:r>
        </a:p>
        <a:p>
          <a:pPr algn="ctr">
            <a:lnSpc>
              <a:spcPct val="100000"/>
            </a:lnSpc>
          </a:pPr>
          <a:r>
            <a:rPr lang="sv-SE" sz="1600" b="0" dirty="0" smtClean="0">
              <a:latin typeface="+mj-lt"/>
            </a:rPr>
            <a:t>Rediger webdel, velg ønsket favoritt, lagre</a:t>
          </a:r>
        </a:p>
      </dgm:t>
    </dgm:pt>
    <dgm:pt modelId="{D9C45287-32B1-47D1-BA58-9F9ECB1B71BD}" type="parTrans" cxnId="{02B0ED4A-AB4F-4EF6-A465-B6B8550069C4}">
      <dgm:prSet/>
      <dgm:spPr/>
      <dgm:t>
        <a:bodyPr/>
        <a:lstStyle/>
        <a:p>
          <a:pPr algn="ctr"/>
          <a:endParaRPr lang="da-DK" sz="1600" b="0">
            <a:latin typeface="+mj-lt"/>
          </a:endParaRPr>
        </a:p>
      </dgm:t>
    </dgm:pt>
    <dgm:pt modelId="{44EA0459-F8D0-43F9-9566-124127B68BB1}" type="sibTrans" cxnId="{02B0ED4A-AB4F-4EF6-A465-B6B8550069C4}">
      <dgm:prSet custT="1"/>
      <dgm:spPr/>
      <dgm:t>
        <a:bodyPr/>
        <a:lstStyle/>
        <a:p>
          <a:pPr algn="ctr"/>
          <a:endParaRPr lang="da-DK" sz="1600" b="0">
            <a:latin typeface="+mj-lt"/>
          </a:endParaRPr>
        </a:p>
      </dgm:t>
    </dgm:pt>
    <dgm:pt modelId="{65E41298-6033-4E5A-83A9-C52D1DBC4E25}">
      <dgm:prSet phldrT="[Text]" custT="1"/>
      <dgm:spPr/>
      <dgm:t>
        <a:bodyPr/>
        <a:lstStyle/>
        <a:p>
          <a:pPr algn="ctr"/>
          <a:r>
            <a:rPr lang="sv-SE" sz="1600" b="0" dirty="0" smtClean="0">
              <a:latin typeface="+mj-lt"/>
            </a:rPr>
            <a:t>Gå ut av redigeringsmodus</a:t>
          </a:r>
        </a:p>
      </dgm:t>
    </dgm:pt>
    <dgm:pt modelId="{12A85D7C-9101-4D5D-994C-D83A04A15145}" type="parTrans" cxnId="{99A35A16-7667-4D09-A0AD-03EF1B6C7BF5}">
      <dgm:prSet/>
      <dgm:spPr/>
      <dgm:t>
        <a:bodyPr/>
        <a:lstStyle/>
        <a:p>
          <a:pPr algn="ctr"/>
          <a:endParaRPr lang="sv-SE" sz="1600" b="0">
            <a:latin typeface="+mj-lt"/>
          </a:endParaRPr>
        </a:p>
      </dgm:t>
    </dgm:pt>
    <dgm:pt modelId="{AC7B1EFA-7944-4C69-88E8-B0E11D3969EA}" type="sibTrans" cxnId="{99A35A16-7667-4D09-A0AD-03EF1B6C7BF5}">
      <dgm:prSet/>
      <dgm:spPr/>
      <dgm:t>
        <a:bodyPr/>
        <a:lstStyle/>
        <a:p>
          <a:pPr algn="ctr"/>
          <a:endParaRPr lang="sv-SE" sz="1600" b="0">
            <a:latin typeface="+mj-lt"/>
          </a:endParaRPr>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5" custScaleX="277676" custLinFactNeighborX="1253" custLinFactNeighborY="-3115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4"/>
      <dgm:spPr/>
      <dgm:t>
        <a:bodyPr/>
        <a:lstStyle/>
        <a:p>
          <a:endParaRPr lang="sv-SE"/>
        </a:p>
      </dgm:t>
    </dgm:pt>
    <dgm:pt modelId="{D74993FE-A741-4837-A66D-BB3D44238F83}" type="pres">
      <dgm:prSet presAssocID="{C99AB6C3-85A6-4C36-A178-7C2027CF36AF}" presName="connectorText" presStyleLbl="sibTrans2D1" presStyleIdx="0" presStyleCnt="4"/>
      <dgm:spPr/>
      <dgm:t>
        <a:bodyPr/>
        <a:lstStyle/>
        <a:p>
          <a:endParaRPr lang="sv-SE"/>
        </a:p>
      </dgm:t>
    </dgm:pt>
    <dgm:pt modelId="{48B95456-DE67-4DFE-BE4A-C293967371FD}" type="pres">
      <dgm:prSet presAssocID="{EF00006B-43BF-4498-883A-2ECC507204AF}" presName="node" presStyleLbl="node1" presStyleIdx="1" presStyleCnt="5" custScaleX="277676" custLinFactNeighborX="206" custLinFactNeighborY="-28882">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4"/>
      <dgm:spPr/>
      <dgm:t>
        <a:bodyPr/>
        <a:lstStyle/>
        <a:p>
          <a:endParaRPr lang="sv-SE"/>
        </a:p>
      </dgm:t>
    </dgm:pt>
    <dgm:pt modelId="{A7DCA7EC-E992-4839-902B-E9BD765AB185}" type="pres">
      <dgm:prSet presAssocID="{CB96E383-BDAE-45DC-A829-848161B8F795}" presName="connectorText" presStyleLbl="sibTrans2D1" presStyleIdx="1" presStyleCnt="4"/>
      <dgm:spPr/>
      <dgm:t>
        <a:bodyPr/>
        <a:lstStyle/>
        <a:p>
          <a:endParaRPr lang="sv-SE"/>
        </a:p>
      </dgm:t>
    </dgm:pt>
    <dgm:pt modelId="{4B32E267-FD6A-4565-9C41-7FF22C596F8E}" type="pres">
      <dgm:prSet presAssocID="{EA4F2884-902E-4273-8464-87EF554AE0CA}" presName="node" presStyleLbl="node1" presStyleIdx="2" presStyleCnt="5"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4"/>
      <dgm:spPr/>
      <dgm:t>
        <a:bodyPr/>
        <a:lstStyle/>
        <a:p>
          <a:endParaRPr lang="da-DK"/>
        </a:p>
      </dgm:t>
    </dgm:pt>
    <dgm:pt modelId="{6EC08618-BB1F-4592-924F-1FAC669989F3}" type="pres">
      <dgm:prSet presAssocID="{EA96EDC7-86CD-4916-844A-1309D9181D28}" presName="connectorText" presStyleLbl="sibTrans2D1" presStyleIdx="2" presStyleCnt="4"/>
      <dgm:spPr/>
      <dgm:t>
        <a:bodyPr/>
        <a:lstStyle/>
        <a:p>
          <a:endParaRPr lang="da-DK"/>
        </a:p>
      </dgm:t>
    </dgm:pt>
    <dgm:pt modelId="{63329FE3-B1D5-4F34-B4F7-5E05242B6FB1}" type="pres">
      <dgm:prSet presAssocID="{77BAE508-DC49-4713-BAA0-461D5EBCE810}" presName="node" presStyleLbl="node1" presStyleIdx="3" presStyleCnt="5" custScaleX="277790" custScaleY="121224">
        <dgm:presLayoutVars>
          <dgm:bulletEnabled val="1"/>
        </dgm:presLayoutVars>
      </dgm:prSet>
      <dgm:spPr/>
      <dgm:t>
        <a:bodyPr/>
        <a:lstStyle/>
        <a:p>
          <a:endParaRPr lang="da-DK"/>
        </a:p>
      </dgm:t>
    </dgm:pt>
    <dgm:pt modelId="{AA25CCFF-0178-4F5D-B05E-64FA586A68FA}" type="pres">
      <dgm:prSet presAssocID="{44EA0459-F8D0-43F9-9566-124127B68BB1}" presName="sibTrans" presStyleLbl="sibTrans2D1" presStyleIdx="3" presStyleCnt="4"/>
      <dgm:spPr/>
      <dgm:t>
        <a:bodyPr/>
        <a:lstStyle/>
        <a:p>
          <a:endParaRPr lang="sv-SE"/>
        </a:p>
      </dgm:t>
    </dgm:pt>
    <dgm:pt modelId="{F455C96C-D4CA-49EB-9954-C2204C30703F}" type="pres">
      <dgm:prSet presAssocID="{44EA0459-F8D0-43F9-9566-124127B68BB1}" presName="connectorText" presStyleLbl="sibTrans2D1" presStyleIdx="3" presStyleCnt="4"/>
      <dgm:spPr/>
      <dgm:t>
        <a:bodyPr/>
        <a:lstStyle/>
        <a:p>
          <a:endParaRPr lang="sv-SE"/>
        </a:p>
      </dgm:t>
    </dgm:pt>
    <dgm:pt modelId="{18BBC6D8-062A-4756-9139-D95EB68BD848}" type="pres">
      <dgm:prSet presAssocID="{65E41298-6033-4E5A-83A9-C52D1DBC4E25}" presName="node" presStyleLbl="node1" presStyleIdx="4" presStyleCnt="5" custScaleX="277790">
        <dgm:presLayoutVars>
          <dgm:bulletEnabled val="1"/>
        </dgm:presLayoutVars>
      </dgm:prSet>
      <dgm:spPr/>
      <dgm:t>
        <a:bodyPr/>
        <a:lstStyle/>
        <a:p>
          <a:endParaRPr lang="sv-SE"/>
        </a:p>
      </dgm:t>
    </dgm:pt>
  </dgm:ptLst>
  <dgm:cxnLst>
    <dgm:cxn modelId="{99A35A16-7667-4D09-A0AD-03EF1B6C7BF5}" srcId="{74232E6F-B096-46CA-9104-1D00AD8D87AE}" destId="{65E41298-6033-4E5A-83A9-C52D1DBC4E25}" srcOrd="4"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1991033D-EB59-4510-8DA8-102D8CB005D9}" srcId="{74232E6F-B096-46CA-9104-1D00AD8D87AE}" destId="{3924104C-EA93-498D-82EF-5368DD10136F}" srcOrd="0" destOrd="0" parTransId="{31E642A0-D086-4029-B648-BA557F640719}" sibTransId="{C99AB6C3-85A6-4C36-A178-7C2027CF36AF}"/>
    <dgm:cxn modelId="{75324799-DED2-4F3C-B2B5-2BB049AF99CB}" type="presOf" srcId="{EA96EDC7-86CD-4916-844A-1309D9181D28}" destId="{6EC08618-BB1F-4592-924F-1FAC669989F3}" srcOrd="1"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BB0E19FF-378D-4D7B-B8BE-15B28EB33B86}" type="presOf" srcId="{C99AB6C3-85A6-4C36-A178-7C2027CF36AF}" destId="{2FD178F4-9541-46CD-A4E3-8BE9DBA130B6}" srcOrd="0" destOrd="0" presId="urn:microsoft.com/office/officeart/2005/8/layout/process2"/>
    <dgm:cxn modelId="{854B2933-DC75-4A97-8601-31AB89B06A76}" type="presOf" srcId="{74232E6F-B096-46CA-9104-1D00AD8D87AE}" destId="{7DC6C977-8C07-4118-8FD0-0599616830FC}" srcOrd="0" destOrd="0" presId="urn:microsoft.com/office/officeart/2005/8/layout/process2"/>
    <dgm:cxn modelId="{A9904F8B-2028-4FDC-BFF3-27F251434DE9}" type="presOf" srcId="{44EA0459-F8D0-43F9-9566-124127B68BB1}" destId="{AA25CCFF-0178-4F5D-B05E-64FA586A68FA}" srcOrd="0" destOrd="0" presId="urn:microsoft.com/office/officeart/2005/8/layout/process2"/>
    <dgm:cxn modelId="{3E913A8C-FF5C-41D0-B956-91FD9A4A8B32}" type="presOf" srcId="{3924104C-EA93-498D-82EF-5368DD10136F}" destId="{ED6F0CAB-7093-46A9-97BD-1D7F35F71F53}" srcOrd="0" destOrd="0" presId="urn:microsoft.com/office/officeart/2005/8/layout/process2"/>
    <dgm:cxn modelId="{1B447C81-CB4A-4C09-8C15-D134D1BF2EB7}" type="presOf" srcId="{EA96EDC7-86CD-4916-844A-1309D9181D28}" destId="{97905CE2-D6CC-4047-B1DE-3ECD4C76C42A}" srcOrd="0" destOrd="0" presId="urn:microsoft.com/office/officeart/2005/8/layout/process2"/>
    <dgm:cxn modelId="{9D9FB38E-235F-48DF-8595-95229CA66AB0}" type="presOf" srcId="{EA4F2884-902E-4273-8464-87EF554AE0CA}" destId="{4B32E267-FD6A-4565-9C41-7FF22C596F8E}" srcOrd="0" destOrd="0" presId="urn:microsoft.com/office/officeart/2005/8/layout/process2"/>
    <dgm:cxn modelId="{EC76C620-3EFA-430A-B8D6-1492941251E8}" type="presOf" srcId="{CB96E383-BDAE-45DC-A829-848161B8F795}" destId="{B0B05EB8-FDFF-4BB2-83D9-530387FDD126}" srcOrd="0" destOrd="0" presId="urn:microsoft.com/office/officeart/2005/8/layout/process2"/>
    <dgm:cxn modelId="{4A196956-F7BD-46E4-BF07-D3540DAB1DE9}" type="presOf" srcId="{C99AB6C3-85A6-4C36-A178-7C2027CF36AF}" destId="{D74993FE-A741-4837-A66D-BB3D44238F83}" srcOrd="1" destOrd="0" presId="urn:microsoft.com/office/officeart/2005/8/layout/process2"/>
    <dgm:cxn modelId="{02B0ED4A-AB4F-4EF6-A465-B6B8550069C4}" srcId="{74232E6F-B096-46CA-9104-1D00AD8D87AE}" destId="{77BAE508-DC49-4713-BAA0-461D5EBCE810}" srcOrd="3" destOrd="0" parTransId="{D9C45287-32B1-47D1-BA58-9F9ECB1B71BD}" sibTransId="{44EA0459-F8D0-43F9-9566-124127B68BB1}"/>
    <dgm:cxn modelId="{965680F3-3E5B-4C7F-B07B-AC1E0765723D}" type="presOf" srcId="{65E41298-6033-4E5A-83A9-C52D1DBC4E25}" destId="{18BBC6D8-062A-4756-9139-D95EB68BD848}" srcOrd="0" destOrd="0" presId="urn:microsoft.com/office/officeart/2005/8/layout/process2"/>
    <dgm:cxn modelId="{9FC9B88C-438A-4C6F-A0B4-C71BCEBEE8A5}" type="presOf" srcId="{77BAE508-DC49-4713-BAA0-461D5EBCE810}" destId="{63329FE3-B1D5-4F34-B4F7-5E05242B6FB1}" srcOrd="0" destOrd="0" presId="urn:microsoft.com/office/officeart/2005/8/layout/process2"/>
    <dgm:cxn modelId="{04BD26F7-37C3-4C96-ACFF-06E90BF8EDE8}" type="presOf" srcId="{EF00006B-43BF-4498-883A-2ECC507204AF}" destId="{48B95456-DE67-4DFE-BE4A-C293967371FD}" srcOrd="0" destOrd="0" presId="urn:microsoft.com/office/officeart/2005/8/layout/process2"/>
    <dgm:cxn modelId="{93EBD639-F596-490B-9937-2226E7148588}" type="presOf" srcId="{CB96E383-BDAE-45DC-A829-848161B8F795}" destId="{A7DCA7EC-E992-4839-902B-E9BD765AB185}" srcOrd="1" destOrd="0" presId="urn:microsoft.com/office/officeart/2005/8/layout/process2"/>
    <dgm:cxn modelId="{0AEF56C3-B1D7-487D-AF40-5F96E50845C5}" type="presOf" srcId="{44EA0459-F8D0-43F9-9566-124127B68BB1}" destId="{F455C96C-D4CA-49EB-9954-C2204C30703F}" srcOrd="1" destOrd="0" presId="urn:microsoft.com/office/officeart/2005/8/layout/process2"/>
    <dgm:cxn modelId="{687F685E-6F41-4ADA-ACE2-0D2DE15F63EC}" type="presParOf" srcId="{7DC6C977-8C07-4118-8FD0-0599616830FC}" destId="{ED6F0CAB-7093-46A9-97BD-1D7F35F71F53}" srcOrd="0" destOrd="0" presId="urn:microsoft.com/office/officeart/2005/8/layout/process2"/>
    <dgm:cxn modelId="{797C76A2-AEE4-48E6-9787-248659318382}" type="presParOf" srcId="{7DC6C977-8C07-4118-8FD0-0599616830FC}" destId="{2FD178F4-9541-46CD-A4E3-8BE9DBA130B6}" srcOrd="1" destOrd="0" presId="urn:microsoft.com/office/officeart/2005/8/layout/process2"/>
    <dgm:cxn modelId="{C2F37A50-AB5E-4AC6-BAF0-CD3B7E0F2C72}" type="presParOf" srcId="{2FD178F4-9541-46CD-A4E3-8BE9DBA130B6}" destId="{D74993FE-A741-4837-A66D-BB3D44238F83}" srcOrd="0" destOrd="0" presId="urn:microsoft.com/office/officeart/2005/8/layout/process2"/>
    <dgm:cxn modelId="{6E085833-E494-4B59-9F49-66B2993846C0}" type="presParOf" srcId="{7DC6C977-8C07-4118-8FD0-0599616830FC}" destId="{48B95456-DE67-4DFE-BE4A-C293967371FD}" srcOrd="2" destOrd="0" presId="urn:microsoft.com/office/officeart/2005/8/layout/process2"/>
    <dgm:cxn modelId="{AFF31AA7-A6AD-4928-A3D4-CC845029C483}" type="presParOf" srcId="{7DC6C977-8C07-4118-8FD0-0599616830FC}" destId="{B0B05EB8-FDFF-4BB2-83D9-530387FDD126}" srcOrd="3" destOrd="0" presId="urn:microsoft.com/office/officeart/2005/8/layout/process2"/>
    <dgm:cxn modelId="{FBBB8E83-D520-46EE-8B21-134BC3B7350C}" type="presParOf" srcId="{B0B05EB8-FDFF-4BB2-83D9-530387FDD126}" destId="{A7DCA7EC-E992-4839-902B-E9BD765AB185}" srcOrd="0" destOrd="0" presId="urn:microsoft.com/office/officeart/2005/8/layout/process2"/>
    <dgm:cxn modelId="{14244E1D-DD63-48D3-A52D-A0C4267E332C}" type="presParOf" srcId="{7DC6C977-8C07-4118-8FD0-0599616830FC}" destId="{4B32E267-FD6A-4565-9C41-7FF22C596F8E}" srcOrd="4" destOrd="0" presId="urn:microsoft.com/office/officeart/2005/8/layout/process2"/>
    <dgm:cxn modelId="{2712E962-FFA1-48E5-B3A1-7D5798ED674F}" type="presParOf" srcId="{7DC6C977-8C07-4118-8FD0-0599616830FC}" destId="{97905CE2-D6CC-4047-B1DE-3ECD4C76C42A}" srcOrd="5" destOrd="0" presId="urn:microsoft.com/office/officeart/2005/8/layout/process2"/>
    <dgm:cxn modelId="{9F631880-C699-487C-8185-30D0C4DC23AD}" type="presParOf" srcId="{97905CE2-D6CC-4047-B1DE-3ECD4C76C42A}" destId="{6EC08618-BB1F-4592-924F-1FAC669989F3}" srcOrd="0" destOrd="0" presId="urn:microsoft.com/office/officeart/2005/8/layout/process2"/>
    <dgm:cxn modelId="{605717BD-95F8-4FE0-8AC1-A426DB58E3F7}" type="presParOf" srcId="{7DC6C977-8C07-4118-8FD0-0599616830FC}" destId="{63329FE3-B1D5-4F34-B4F7-5E05242B6FB1}" srcOrd="6" destOrd="0" presId="urn:microsoft.com/office/officeart/2005/8/layout/process2"/>
    <dgm:cxn modelId="{D499C2DA-BEE5-48F7-A6F5-10788CF5FCEE}" type="presParOf" srcId="{7DC6C977-8C07-4118-8FD0-0599616830FC}" destId="{AA25CCFF-0178-4F5D-B05E-64FA586A68FA}" srcOrd="7" destOrd="0" presId="urn:microsoft.com/office/officeart/2005/8/layout/process2"/>
    <dgm:cxn modelId="{16D0D4E1-0401-4A9F-BA3D-977233AF5662}" type="presParOf" srcId="{AA25CCFF-0178-4F5D-B05E-64FA586A68FA}" destId="{F455C96C-D4CA-49EB-9954-C2204C30703F}" srcOrd="0" destOrd="0" presId="urn:microsoft.com/office/officeart/2005/8/layout/process2"/>
    <dgm:cxn modelId="{633D41E6-E1A1-4FFD-8EA8-3A50F7E93F14}" type="presParOf" srcId="{7DC6C977-8C07-4118-8FD0-0599616830FC}" destId="{18BBC6D8-062A-4756-9139-D95EB68BD84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mj-lt"/>
            </a:rPr>
            <a:t>I fanen Ansatt, velg Ny ansatt</a:t>
          </a:r>
        </a:p>
      </dgm:t>
    </dgm:pt>
    <dgm:pt modelId="{036CBF5D-6AC4-4418-9A3A-38372EDF64E6}" type="parTrans" cxnId="{72E0BD94-6DDB-40F8-9A74-CD8D6F97000B}">
      <dgm:prSet/>
      <dgm:spPr/>
      <dgm:t>
        <a:bodyPr/>
        <a:lstStyle/>
        <a:p>
          <a:pPr algn="ctr"/>
          <a:endParaRPr lang="sv-SE">
            <a:latin typeface="+mj-lt"/>
          </a:endParaRPr>
        </a:p>
      </dgm:t>
    </dgm:pt>
    <dgm:pt modelId="{CB96E383-BDAE-45DC-A829-848161B8F795}" type="sibTrans" cxnId="{72E0BD94-6DDB-40F8-9A74-CD8D6F97000B}">
      <dgm:prSet/>
      <dgm:spPr/>
      <dgm:t>
        <a:bodyPr/>
        <a:lstStyle/>
        <a:p>
          <a:pPr algn="ctr"/>
          <a:endParaRPr lang="sv-SE">
            <a:latin typeface="+mj-lt"/>
          </a:endParaRPr>
        </a:p>
      </dgm:t>
    </dgm:pt>
    <dgm:pt modelId="{3924104C-EA93-498D-82EF-5368DD10136F}">
      <dgm:prSet phldrT="[Text]" custT="1"/>
      <dgm:spPr/>
      <dgm:t>
        <a:bodyPr/>
        <a:lstStyle/>
        <a:p>
          <a:pPr algn="ctr"/>
          <a:r>
            <a:rPr lang="sv-SE" sz="1600" b="0" dirty="0" smtClean="0">
              <a:latin typeface="+mj-lt"/>
            </a:rPr>
            <a:t>Stå på detaljene til virksomhet</a:t>
          </a:r>
          <a:endParaRPr lang="sv-SE" sz="1600" b="0" dirty="0">
            <a:latin typeface="+mj-lt"/>
          </a:endParaRPr>
        </a:p>
      </dgm:t>
    </dgm:pt>
    <dgm:pt modelId="{31E642A0-D086-4029-B648-BA557F640719}" type="parTrans" cxnId="{1991033D-EB59-4510-8DA8-102D8CB005D9}">
      <dgm:prSet/>
      <dgm:spPr/>
      <dgm:t>
        <a:bodyPr/>
        <a:lstStyle/>
        <a:p>
          <a:pPr algn="ctr"/>
          <a:endParaRPr lang="sv-SE">
            <a:latin typeface="+mj-lt"/>
          </a:endParaRPr>
        </a:p>
      </dgm:t>
    </dgm:pt>
    <dgm:pt modelId="{C99AB6C3-85A6-4C36-A178-7C2027CF36AF}" type="sibTrans" cxnId="{1991033D-EB59-4510-8DA8-102D8CB005D9}">
      <dgm:prSet/>
      <dgm:spPr/>
      <dgm:t>
        <a:bodyPr/>
        <a:lstStyle/>
        <a:p>
          <a:pPr algn="ctr"/>
          <a:endParaRPr lang="sv-SE">
            <a:latin typeface="+mj-lt"/>
          </a:endParaRPr>
        </a:p>
      </dgm:t>
    </dgm:pt>
    <dgm:pt modelId="{EA4F2884-902E-4273-8464-87EF554AE0CA}">
      <dgm:prSet phldrT="[Text]" custT="1"/>
      <dgm:spPr/>
      <dgm:t>
        <a:bodyPr/>
        <a:lstStyle/>
        <a:p>
          <a:pPr algn="ctr"/>
          <a:r>
            <a:rPr lang="sv-SE" sz="1600" b="0" dirty="0" smtClean="0">
              <a:latin typeface="+mj-lt"/>
            </a:rPr>
            <a:t>Fyll inn relevante felter</a:t>
          </a:r>
        </a:p>
        <a:p>
          <a:pPr algn="ctr"/>
          <a:r>
            <a:rPr lang="sv-SE" sz="1600" b="0" dirty="0" smtClean="0">
              <a:latin typeface="+mj-lt"/>
            </a:rPr>
            <a:t>OBS! Kategori Intern</a:t>
          </a:r>
        </a:p>
      </dgm:t>
    </dgm:pt>
    <dgm:pt modelId="{4EFCA5C4-4C4E-455C-BFE4-E3DEC2CAA9C4}" type="parTrans" cxnId="{CA008CB3-5BDE-4F51-B97C-9C492B6DA79D}">
      <dgm:prSet/>
      <dgm:spPr/>
      <dgm:t>
        <a:bodyPr/>
        <a:lstStyle/>
        <a:p>
          <a:pPr algn="ctr"/>
          <a:endParaRPr lang="sv-SE">
            <a:latin typeface="+mj-lt"/>
          </a:endParaRPr>
        </a:p>
      </dgm:t>
    </dgm:pt>
    <dgm:pt modelId="{EA96EDC7-86CD-4916-844A-1309D9181D28}" type="sibTrans" cxnId="{CA008CB3-5BDE-4F51-B97C-9C492B6DA79D}">
      <dgm:prSet/>
      <dgm:spPr/>
      <dgm:t>
        <a:bodyPr/>
        <a:lstStyle/>
        <a:p>
          <a:pPr algn="ctr"/>
          <a:endParaRPr lang="sv-SE">
            <a:latin typeface="+mj-lt"/>
          </a:endParaRPr>
        </a:p>
      </dgm:t>
    </dgm:pt>
    <dgm:pt modelId="{65E41298-6033-4E5A-83A9-C52D1DBC4E25}">
      <dgm:prSet phldrT="[Text]" custT="1"/>
      <dgm:spPr/>
      <dgm:t>
        <a:bodyPr/>
        <a:lstStyle/>
        <a:p>
          <a:pPr algn="ctr"/>
          <a:r>
            <a:rPr lang="sv-SE" sz="1600" b="0" dirty="0" smtClean="0">
              <a:latin typeface="+mj-lt"/>
            </a:rPr>
            <a:t>Fullfør</a:t>
          </a:r>
        </a:p>
      </dgm:t>
    </dgm:pt>
    <dgm:pt modelId="{12A85D7C-9101-4D5D-994C-D83A04A15145}" type="parTrans" cxnId="{99A35A16-7667-4D09-A0AD-03EF1B6C7BF5}">
      <dgm:prSet/>
      <dgm:spPr/>
      <dgm:t>
        <a:bodyPr/>
        <a:lstStyle/>
        <a:p>
          <a:pPr algn="ctr"/>
          <a:endParaRPr lang="sv-SE">
            <a:latin typeface="+mj-lt"/>
          </a:endParaRPr>
        </a:p>
      </dgm:t>
    </dgm:pt>
    <dgm:pt modelId="{AC7B1EFA-7944-4C69-88E8-B0E11D3969EA}" type="sibTrans" cxnId="{99A35A16-7667-4D09-A0AD-03EF1B6C7BF5}">
      <dgm:prSet/>
      <dgm:spPr/>
      <dgm:t>
        <a:bodyPr/>
        <a:lstStyle/>
        <a:p>
          <a:pPr algn="ctr"/>
          <a:endParaRPr lang="sv-SE">
            <a:latin typeface="+mj-lt"/>
          </a:endParaRPr>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5726">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custLinFactNeighborX="-5080">
        <dgm:presLayoutVars>
          <dgm:bulletEnabled val="1"/>
        </dgm:presLayoutVars>
      </dgm:prSet>
      <dgm:spPr/>
      <dgm:t>
        <a:bodyPr/>
        <a:lstStyle/>
        <a:p>
          <a:endParaRPr lang="sv-SE"/>
        </a:p>
      </dgm:t>
    </dgm:pt>
  </dgm:ptLst>
  <dgm:cxnLst>
    <dgm:cxn modelId="{B3D5BF91-F62A-4A30-80B4-748696FE6F9D}" type="presOf" srcId="{74232E6F-B096-46CA-9104-1D00AD8D87AE}" destId="{7DC6C977-8C07-4118-8FD0-0599616830FC}" srcOrd="0" destOrd="0" presId="urn:microsoft.com/office/officeart/2005/8/layout/process2"/>
    <dgm:cxn modelId="{99A35A16-7667-4D09-A0AD-03EF1B6C7BF5}" srcId="{74232E6F-B096-46CA-9104-1D00AD8D87AE}" destId="{65E41298-6033-4E5A-83A9-C52D1DBC4E25}" srcOrd="3"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A2A3C331-41BE-4294-98D4-07569F24FDB5}" type="presOf" srcId="{CB96E383-BDAE-45DC-A829-848161B8F795}" destId="{A7DCA7EC-E992-4839-902B-E9BD765AB185}" srcOrd="1"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82D49B28-4613-45E8-923A-8E9A56C80824}" type="presOf" srcId="{EA96EDC7-86CD-4916-844A-1309D9181D28}" destId="{6EC08618-BB1F-4592-924F-1FAC669989F3}" srcOrd="1"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C3AE996B-48C5-4370-910F-816F912FF9B5}" type="presOf" srcId="{EF00006B-43BF-4498-883A-2ECC507204AF}" destId="{48B95456-DE67-4DFE-BE4A-C293967371FD}" srcOrd="0" destOrd="0" presId="urn:microsoft.com/office/officeart/2005/8/layout/process2"/>
    <dgm:cxn modelId="{98588C55-3190-4892-AD7C-F0752C4704C3}" type="presOf" srcId="{C99AB6C3-85A6-4C36-A178-7C2027CF36AF}" destId="{D74993FE-A741-4837-A66D-BB3D44238F83}" srcOrd="1" destOrd="0" presId="urn:microsoft.com/office/officeart/2005/8/layout/process2"/>
    <dgm:cxn modelId="{2EA0522A-DD33-442A-B271-414F7D2CEA21}" type="presOf" srcId="{65E41298-6033-4E5A-83A9-C52D1DBC4E25}" destId="{18BBC6D8-062A-4756-9139-D95EB68BD848}" srcOrd="0" destOrd="0" presId="urn:microsoft.com/office/officeart/2005/8/layout/process2"/>
    <dgm:cxn modelId="{4D0FB2FF-7275-4F7F-BBAB-01715C369285}" type="presOf" srcId="{3924104C-EA93-498D-82EF-5368DD10136F}" destId="{ED6F0CAB-7093-46A9-97BD-1D7F35F71F53}" srcOrd="0" destOrd="0" presId="urn:microsoft.com/office/officeart/2005/8/layout/process2"/>
    <dgm:cxn modelId="{B3A822AD-A971-454B-B1E4-4575650538B6}" type="presOf" srcId="{EA4F2884-902E-4273-8464-87EF554AE0CA}" destId="{4B32E267-FD6A-4565-9C41-7FF22C596F8E}" srcOrd="0" destOrd="0" presId="urn:microsoft.com/office/officeart/2005/8/layout/process2"/>
    <dgm:cxn modelId="{A762D821-02F7-4817-8A11-22732EDFA79C}" type="presOf" srcId="{EA96EDC7-86CD-4916-844A-1309D9181D28}" destId="{97905CE2-D6CC-4047-B1DE-3ECD4C76C42A}" srcOrd="0" destOrd="0" presId="urn:microsoft.com/office/officeart/2005/8/layout/process2"/>
    <dgm:cxn modelId="{32EE28FC-7431-4CD5-86E0-134EF749A4AD}" type="presOf" srcId="{CB96E383-BDAE-45DC-A829-848161B8F795}" destId="{B0B05EB8-FDFF-4BB2-83D9-530387FDD126}" srcOrd="0" destOrd="0" presId="urn:microsoft.com/office/officeart/2005/8/layout/process2"/>
    <dgm:cxn modelId="{B9A8AB4A-A433-43AC-9E2C-8364F37A62F0}" type="presOf" srcId="{C99AB6C3-85A6-4C36-A178-7C2027CF36AF}" destId="{2FD178F4-9541-46CD-A4E3-8BE9DBA130B6}" srcOrd="0" destOrd="0" presId="urn:microsoft.com/office/officeart/2005/8/layout/process2"/>
    <dgm:cxn modelId="{A99917E9-5FF0-4193-B548-885FE2BCBE5E}" type="presParOf" srcId="{7DC6C977-8C07-4118-8FD0-0599616830FC}" destId="{ED6F0CAB-7093-46A9-97BD-1D7F35F71F53}" srcOrd="0" destOrd="0" presId="urn:microsoft.com/office/officeart/2005/8/layout/process2"/>
    <dgm:cxn modelId="{E172E323-64FC-4C2C-938F-552B5096CA94}" type="presParOf" srcId="{7DC6C977-8C07-4118-8FD0-0599616830FC}" destId="{2FD178F4-9541-46CD-A4E3-8BE9DBA130B6}" srcOrd="1" destOrd="0" presId="urn:microsoft.com/office/officeart/2005/8/layout/process2"/>
    <dgm:cxn modelId="{A90292AC-D7A9-49DB-B518-80E1008246EC}" type="presParOf" srcId="{2FD178F4-9541-46CD-A4E3-8BE9DBA130B6}" destId="{D74993FE-A741-4837-A66D-BB3D44238F83}" srcOrd="0" destOrd="0" presId="urn:microsoft.com/office/officeart/2005/8/layout/process2"/>
    <dgm:cxn modelId="{42FA2AB2-84B0-488D-A8FE-3699AD209EB5}" type="presParOf" srcId="{7DC6C977-8C07-4118-8FD0-0599616830FC}" destId="{48B95456-DE67-4DFE-BE4A-C293967371FD}" srcOrd="2" destOrd="0" presId="urn:microsoft.com/office/officeart/2005/8/layout/process2"/>
    <dgm:cxn modelId="{D29376A7-4158-4535-9B04-3E7455CD1895}" type="presParOf" srcId="{7DC6C977-8C07-4118-8FD0-0599616830FC}" destId="{B0B05EB8-FDFF-4BB2-83D9-530387FDD126}" srcOrd="3" destOrd="0" presId="urn:microsoft.com/office/officeart/2005/8/layout/process2"/>
    <dgm:cxn modelId="{5485A313-BE4E-4E64-86A4-2D1D1A818E3A}" type="presParOf" srcId="{B0B05EB8-FDFF-4BB2-83D9-530387FDD126}" destId="{A7DCA7EC-E992-4839-902B-E9BD765AB185}" srcOrd="0" destOrd="0" presId="urn:microsoft.com/office/officeart/2005/8/layout/process2"/>
    <dgm:cxn modelId="{65711163-D201-4574-88F2-767B939C98E4}" type="presParOf" srcId="{7DC6C977-8C07-4118-8FD0-0599616830FC}" destId="{4B32E267-FD6A-4565-9C41-7FF22C596F8E}" srcOrd="4" destOrd="0" presId="urn:microsoft.com/office/officeart/2005/8/layout/process2"/>
    <dgm:cxn modelId="{DFF0AE1E-E6DB-4149-8988-861107434102}" type="presParOf" srcId="{7DC6C977-8C07-4118-8FD0-0599616830FC}" destId="{97905CE2-D6CC-4047-B1DE-3ECD4C76C42A}" srcOrd="5" destOrd="0" presId="urn:microsoft.com/office/officeart/2005/8/layout/process2"/>
    <dgm:cxn modelId="{B942A685-86F5-46CA-A627-C6888AFBD477}" type="presParOf" srcId="{97905CE2-D6CC-4047-B1DE-3ECD4C76C42A}" destId="{6EC08618-BB1F-4592-924F-1FAC669989F3}" srcOrd="0" destOrd="0" presId="urn:microsoft.com/office/officeart/2005/8/layout/process2"/>
    <dgm:cxn modelId="{D74CEF08-04E2-4869-A443-0445B79C503D}"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mj-lt"/>
            </a:rPr>
            <a:t>Søk frem 360° kontakt</a:t>
          </a:r>
        </a:p>
      </dgm:t>
    </dgm:pt>
    <dgm:pt modelId="{036CBF5D-6AC4-4418-9A3A-38372EDF64E6}" type="parTrans" cxnId="{72E0BD94-6DDB-40F8-9A74-CD8D6F97000B}">
      <dgm:prSet/>
      <dgm:spPr/>
      <dgm:t>
        <a:bodyPr/>
        <a:lstStyle/>
        <a:p>
          <a:pPr algn="ctr"/>
          <a:endParaRPr lang="sv-SE">
            <a:latin typeface="+mj-lt"/>
          </a:endParaRPr>
        </a:p>
      </dgm:t>
    </dgm:pt>
    <dgm:pt modelId="{CB96E383-BDAE-45DC-A829-848161B8F795}" type="sibTrans" cxnId="{72E0BD94-6DDB-40F8-9A74-CD8D6F97000B}">
      <dgm:prSet/>
      <dgm:spPr/>
      <dgm:t>
        <a:bodyPr/>
        <a:lstStyle/>
        <a:p>
          <a:pPr algn="ctr"/>
          <a:endParaRPr lang="sv-SE">
            <a:latin typeface="+mj-lt"/>
          </a:endParaRPr>
        </a:p>
      </dgm:t>
    </dgm:pt>
    <dgm:pt modelId="{3924104C-EA93-498D-82EF-5368DD10136F}">
      <dgm:prSet phldrT="[Text]" custT="1"/>
      <dgm:spPr/>
      <dgm:t>
        <a:bodyPr/>
        <a:lstStyle/>
        <a:p>
          <a:pPr algn="ctr"/>
          <a:r>
            <a:rPr lang="sv-SE" sz="1600" b="0" dirty="0" smtClean="0">
              <a:latin typeface="+mj-lt"/>
            </a:rPr>
            <a:t>Velg AD bruker</a:t>
          </a:r>
          <a:endParaRPr lang="sv-SE" sz="1600" b="0" dirty="0">
            <a:latin typeface="+mj-lt"/>
          </a:endParaRPr>
        </a:p>
      </dgm:t>
    </dgm:pt>
    <dgm:pt modelId="{31E642A0-D086-4029-B648-BA557F640719}" type="parTrans" cxnId="{1991033D-EB59-4510-8DA8-102D8CB005D9}">
      <dgm:prSet/>
      <dgm:spPr/>
      <dgm:t>
        <a:bodyPr/>
        <a:lstStyle/>
        <a:p>
          <a:pPr algn="ctr"/>
          <a:endParaRPr lang="sv-SE">
            <a:latin typeface="+mj-lt"/>
          </a:endParaRPr>
        </a:p>
      </dgm:t>
    </dgm:pt>
    <dgm:pt modelId="{C99AB6C3-85A6-4C36-A178-7C2027CF36AF}" type="sibTrans" cxnId="{1991033D-EB59-4510-8DA8-102D8CB005D9}">
      <dgm:prSet/>
      <dgm:spPr/>
      <dgm:t>
        <a:bodyPr/>
        <a:lstStyle/>
        <a:p>
          <a:pPr algn="ctr"/>
          <a:endParaRPr lang="sv-SE">
            <a:latin typeface="+mj-lt"/>
          </a:endParaRPr>
        </a:p>
      </dgm:t>
    </dgm:pt>
    <dgm:pt modelId="{EA4F2884-902E-4273-8464-87EF554AE0CA}">
      <dgm:prSet phldrT="[Text]" custT="1"/>
      <dgm:spPr/>
      <dgm:t>
        <a:bodyPr/>
        <a:lstStyle/>
        <a:p>
          <a:pPr algn="ctr"/>
          <a:r>
            <a:rPr lang="sv-SE" sz="1600" b="0" dirty="0" smtClean="0">
              <a:latin typeface="+mj-lt"/>
            </a:rPr>
            <a:t>Velg språk og profil</a:t>
          </a:r>
        </a:p>
      </dgm:t>
    </dgm:pt>
    <dgm:pt modelId="{4EFCA5C4-4C4E-455C-BFE4-E3DEC2CAA9C4}" type="parTrans" cxnId="{CA008CB3-5BDE-4F51-B97C-9C492B6DA79D}">
      <dgm:prSet/>
      <dgm:spPr/>
      <dgm:t>
        <a:bodyPr/>
        <a:lstStyle/>
        <a:p>
          <a:pPr algn="ctr"/>
          <a:endParaRPr lang="sv-SE">
            <a:latin typeface="+mj-lt"/>
          </a:endParaRPr>
        </a:p>
      </dgm:t>
    </dgm:pt>
    <dgm:pt modelId="{EA96EDC7-86CD-4916-844A-1309D9181D28}" type="sibTrans" cxnId="{CA008CB3-5BDE-4F51-B97C-9C492B6DA79D}">
      <dgm:prSet/>
      <dgm:spPr/>
      <dgm:t>
        <a:bodyPr/>
        <a:lstStyle/>
        <a:p>
          <a:pPr algn="ctr"/>
          <a:endParaRPr lang="sv-SE">
            <a:latin typeface="+mj-lt"/>
          </a:endParaRPr>
        </a:p>
      </dgm:t>
    </dgm:pt>
    <dgm:pt modelId="{65E41298-6033-4E5A-83A9-C52D1DBC4E25}">
      <dgm:prSet phldrT="[Text]" custT="1"/>
      <dgm:spPr/>
      <dgm:t>
        <a:bodyPr/>
        <a:lstStyle/>
        <a:p>
          <a:pPr algn="ctr"/>
          <a:r>
            <a:rPr lang="sv-SE" sz="1600" b="0" dirty="0" smtClean="0">
              <a:latin typeface="+mj-lt"/>
            </a:rPr>
            <a:t>Fullfør</a:t>
          </a:r>
        </a:p>
      </dgm:t>
    </dgm:pt>
    <dgm:pt modelId="{12A85D7C-9101-4D5D-994C-D83A04A15145}" type="parTrans" cxnId="{99A35A16-7667-4D09-A0AD-03EF1B6C7BF5}">
      <dgm:prSet/>
      <dgm:spPr/>
      <dgm:t>
        <a:bodyPr/>
        <a:lstStyle/>
        <a:p>
          <a:pPr algn="ctr"/>
          <a:endParaRPr lang="sv-SE">
            <a:latin typeface="+mj-lt"/>
          </a:endParaRPr>
        </a:p>
      </dgm:t>
    </dgm:pt>
    <dgm:pt modelId="{AC7B1EFA-7944-4C69-88E8-B0E11D3969EA}" type="sibTrans" cxnId="{99A35A16-7667-4D09-A0AD-03EF1B6C7BF5}">
      <dgm:prSet/>
      <dgm:spPr/>
      <dgm:t>
        <a:bodyPr/>
        <a:lstStyle/>
        <a:p>
          <a:pPr algn="ctr"/>
          <a:endParaRPr lang="sv-SE">
            <a:latin typeface="+mj-lt"/>
          </a:endParaRPr>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2423">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81B404EA-131B-4EB1-A3A5-0EC7C53519FF}" type="presOf" srcId="{EA96EDC7-86CD-4916-844A-1309D9181D28}" destId="{97905CE2-D6CC-4047-B1DE-3ECD4C76C42A}" srcOrd="0" destOrd="0" presId="urn:microsoft.com/office/officeart/2005/8/layout/process2"/>
    <dgm:cxn modelId="{8AB1D153-CA3D-4866-A3D9-55029A95C9D5}" type="presOf" srcId="{74232E6F-B096-46CA-9104-1D00AD8D87AE}" destId="{7DC6C977-8C07-4118-8FD0-0599616830FC}" srcOrd="0" destOrd="0" presId="urn:microsoft.com/office/officeart/2005/8/layout/process2"/>
    <dgm:cxn modelId="{99A35A16-7667-4D09-A0AD-03EF1B6C7BF5}" srcId="{74232E6F-B096-46CA-9104-1D00AD8D87AE}" destId="{65E41298-6033-4E5A-83A9-C52D1DBC4E25}" srcOrd="3" destOrd="0" parTransId="{12A85D7C-9101-4D5D-994C-D83A04A15145}" sibTransId="{AC7B1EFA-7944-4C69-88E8-B0E11D3969EA}"/>
    <dgm:cxn modelId="{9E5776A5-1C7E-47C2-BD3D-25B73AFB6D5B}" type="presOf" srcId="{C99AB6C3-85A6-4C36-A178-7C2027CF36AF}" destId="{D74993FE-A741-4837-A66D-BB3D44238F83}" srcOrd="1" destOrd="0" presId="urn:microsoft.com/office/officeart/2005/8/layout/process2"/>
    <dgm:cxn modelId="{DA59331F-5805-40E2-8592-278414548D56}" type="presOf" srcId="{C99AB6C3-85A6-4C36-A178-7C2027CF36AF}" destId="{2FD178F4-9541-46CD-A4E3-8BE9DBA130B6}" srcOrd="0" destOrd="0" presId="urn:microsoft.com/office/officeart/2005/8/layout/process2"/>
    <dgm:cxn modelId="{CA008CB3-5BDE-4F51-B97C-9C492B6DA79D}" srcId="{74232E6F-B096-46CA-9104-1D00AD8D87AE}" destId="{EA4F2884-902E-4273-8464-87EF554AE0CA}" srcOrd="2" destOrd="0" parTransId="{4EFCA5C4-4C4E-455C-BFE4-E3DEC2CAA9C4}" sibTransId="{EA96EDC7-86CD-4916-844A-1309D9181D28}"/>
    <dgm:cxn modelId="{1991033D-EB59-4510-8DA8-102D8CB005D9}" srcId="{74232E6F-B096-46CA-9104-1D00AD8D87AE}" destId="{3924104C-EA93-498D-82EF-5368DD10136F}" srcOrd="0" destOrd="0" parTransId="{31E642A0-D086-4029-B648-BA557F640719}" sibTransId="{C99AB6C3-85A6-4C36-A178-7C2027CF36AF}"/>
    <dgm:cxn modelId="{E55BB74F-EC4C-4914-A22B-F1067086D4CE}" type="presOf" srcId="{CB96E383-BDAE-45DC-A829-848161B8F795}" destId="{A7DCA7EC-E992-4839-902B-E9BD765AB185}" srcOrd="1" destOrd="0" presId="urn:microsoft.com/office/officeart/2005/8/layout/process2"/>
    <dgm:cxn modelId="{40CE1325-B9FC-4985-95C4-76041C746E52}" type="presOf" srcId="{65E41298-6033-4E5A-83A9-C52D1DBC4E25}" destId="{18BBC6D8-062A-4756-9139-D95EB68BD848}"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BF1671BD-E56E-430F-9372-A094519E7D28}" type="presOf" srcId="{EA4F2884-902E-4273-8464-87EF554AE0CA}" destId="{4B32E267-FD6A-4565-9C41-7FF22C596F8E}" srcOrd="0" destOrd="0" presId="urn:microsoft.com/office/officeart/2005/8/layout/process2"/>
    <dgm:cxn modelId="{2B6F6BBE-17D0-4C27-BBE2-8CF1D399E7CB}" type="presOf" srcId="{CB96E383-BDAE-45DC-A829-848161B8F795}" destId="{B0B05EB8-FDFF-4BB2-83D9-530387FDD126}" srcOrd="0" destOrd="0" presId="urn:microsoft.com/office/officeart/2005/8/layout/process2"/>
    <dgm:cxn modelId="{8C93CB45-BDB4-4DF1-BBDE-28082A5D36C0}" type="presOf" srcId="{EF00006B-43BF-4498-883A-2ECC507204AF}" destId="{48B95456-DE67-4DFE-BE4A-C293967371FD}" srcOrd="0" destOrd="0" presId="urn:microsoft.com/office/officeart/2005/8/layout/process2"/>
    <dgm:cxn modelId="{92A7C876-D229-43CA-8D93-3C9E6DACBC37}" type="presOf" srcId="{EA96EDC7-86CD-4916-844A-1309D9181D28}" destId="{6EC08618-BB1F-4592-924F-1FAC669989F3}" srcOrd="1" destOrd="0" presId="urn:microsoft.com/office/officeart/2005/8/layout/process2"/>
    <dgm:cxn modelId="{B361F23F-4C47-433C-9F55-FEF35404EEA6}" type="presOf" srcId="{3924104C-EA93-498D-82EF-5368DD10136F}" destId="{ED6F0CAB-7093-46A9-97BD-1D7F35F71F53}" srcOrd="0" destOrd="0" presId="urn:microsoft.com/office/officeart/2005/8/layout/process2"/>
    <dgm:cxn modelId="{D601CB17-62D2-4335-B343-B9668D6400DA}" type="presParOf" srcId="{7DC6C977-8C07-4118-8FD0-0599616830FC}" destId="{ED6F0CAB-7093-46A9-97BD-1D7F35F71F53}" srcOrd="0" destOrd="0" presId="urn:microsoft.com/office/officeart/2005/8/layout/process2"/>
    <dgm:cxn modelId="{536A7A5C-E500-4C03-8F34-AF35BD8CF0FD}" type="presParOf" srcId="{7DC6C977-8C07-4118-8FD0-0599616830FC}" destId="{2FD178F4-9541-46CD-A4E3-8BE9DBA130B6}" srcOrd="1" destOrd="0" presId="urn:microsoft.com/office/officeart/2005/8/layout/process2"/>
    <dgm:cxn modelId="{E41364B3-1F9A-4207-B10F-A7E5B2E35B90}" type="presParOf" srcId="{2FD178F4-9541-46CD-A4E3-8BE9DBA130B6}" destId="{D74993FE-A741-4837-A66D-BB3D44238F83}" srcOrd="0" destOrd="0" presId="urn:microsoft.com/office/officeart/2005/8/layout/process2"/>
    <dgm:cxn modelId="{36B69628-4E8D-496F-BD4A-B1A9F5023FA9}" type="presParOf" srcId="{7DC6C977-8C07-4118-8FD0-0599616830FC}" destId="{48B95456-DE67-4DFE-BE4A-C293967371FD}" srcOrd="2" destOrd="0" presId="urn:microsoft.com/office/officeart/2005/8/layout/process2"/>
    <dgm:cxn modelId="{BC9C6E63-0EAB-4339-B8CE-E23A5B9D4DE4}" type="presParOf" srcId="{7DC6C977-8C07-4118-8FD0-0599616830FC}" destId="{B0B05EB8-FDFF-4BB2-83D9-530387FDD126}" srcOrd="3" destOrd="0" presId="urn:microsoft.com/office/officeart/2005/8/layout/process2"/>
    <dgm:cxn modelId="{AE811DF9-AFE1-41D7-86B2-0B4740CE3A44}" type="presParOf" srcId="{B0B05EB8-FDFF-4BB2-83D9-530387FDD126}" destId="{A7DCA7EC-E992-4839-902B-E9BD765AB185}" srcOrd="0" destOrd="0" presId="urn:microsoft.com/office/officeart/2005/8/layout/process2"/>
    <dgm:cxn modelId="{2E3F0C01-2D4A-4D7F-B374-A5575A84971C}" type="presParOf" srcId="{7DC6C977-8C07-4118-8FD0-0599616830FC}" destId="{4B32E267-FD6A-4565-9C41-7FF22C596F8E}" srcOrd="4" destOrd="0" presId="urn:microsoft.com/office/officeart/2005/8/layout/process2"/>
    <dgm:cxn modelId="{ACCAEDA6-3007-4744-825F-21EBCDB6B665}" type="presParOf" srcId="{7DC6C977-8C07-4118-8FD0-0599616830FC}" destId="{97905CE2-D6CC-4047-B1DE-3ECD4C76C42A}" srcOrd="5" destOrd="0" presId="urn:microsoft.com/office/officeart/2005/8/layout/process2"/>
    <dgm:cxn modelId="{049C40CB-BD1B-41DA-8BA0-7ED188667C3C}" type="presParOf" srcId="{97905CE2-D6CC-4047-B1DE-3ECD4C76C42A}" destId="{6EC08618-BB1F-4592-924F-1FAC669989F3}" srcOrd="0" destOrd="0" presId="urn:microsoft.com/office/officeart/2005/8/layout/process2"/>
    <dgm:cxn modelId="{F3090F41-C4A0-4BC5-8A86-58787067FE35}"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Verdana" pitchFamily="34" charset="0"/>
            </a:rPr>
            <a:t>Legg til ny profil</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dgm:t>
        <a:bodyPr/>
        <a:lstStyle/>
        <a:p>
          <a:pPr algn="ctr"/>
          <a:r>
            <a:rPr lang="sv-SE" sz="1600" b="0" dirty="0" smtClean="0">
              <a:latin typeface="Verdana" pitchFamily="34" charset="0"/>
            </a:rPr>
            <a:t>Velg bruker</a:t>
          </a:r>
          <a:endParaRPr lang="sv-SE" sz="1600" b="0" dirty="0">
            <a:latin typeface="Verdana" pitchFamily="34" charset="0"/>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dgm:t>
        <a:bodyPr/>
        <a:lstStyle/>
        <a:p>
          <a:pPr algn="ctr"/>
          <a:r>
            <a:rPr lang="sv-SE" sz="1600" b="0" dirty="0" smtClean="0">
              <a:latin typeface="Verdana" pitchFamily="34" charset="0"/>
            </a:rPr>
            <a:t>Fyll inn rolle og avdeling</a:t>
          </a:r>
          <a:endParaRPr lang="sv-SE" sz="1600" b="0" dirty="0" smtClean="0"/>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65E41298-6033-4E5A-83A9-C52D1DBC4E25}">
      <dgm:prSet phldrT="[Text]" custT="1"/>
      <dgm:spPr/>
      <dgm:t>
        <a:bodyPr/>
        <a:lstStyle/>
        <a:p>
          <a:pPr algn="ctr"/>
          <a:r>
            <a:rPr lang="sv-SE" sz="1600" b="0" dirty="0" smtClean="0">
              <a:latin typeface="Verdana" pitchFamily="34" charset="0"/>
            </a:rPr>
            <a:t>Fullfør</a:t>
          </a:r>
        </a:p>
      </dgm:t>
    </dgm:pt>
    <dgm:pt modelId="{12A85D7C-9101-4D5D-994C-D83A04A15145}" type="parTrans" cxnId="{99A35A16-7667-4D09-A0AD-03EF1B6C7BF5}">
      <dgm:prSet/>
      <dgm:spPr/>
      <dgm:t>
        <a:bodyPr/>
        <a:lstStyle/>
        <a:p>
          <a:pPr algn="ctr"/>
          <a:endParaRPr lang="sv-SE"/>
        </a:p>
      </dgm:t>
    </dgm:pt>
    <dgm:pt modelId="{AC7B1EFA-7944-4C69-88E8-B0E11D3969EA}" type="sibTrans" cxnId="{99A35A16-7667-4D09-A0AD-03EF1B6C7BF5}">
      <dgm:prSet/>
      <dgm:spPr/>
      <dgm:t>
        <a:bodyPr/>
        <a:lstStyle/>
        <a:p>
          <a:pPr algn="ctr"/>
          <a:endParaRPr lang="sv-SE"/>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2423">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99A35A16-7667-4D09-A0AD-03EF1B6C7BF5}" srcId="{74232E6F-B096-46CA-9104-1D00AD8D87AE}" destId="{65E41298-6033-4E5A-83A9-C52D1DBC4E25}" srcOrd="3"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FB19E585-CA1E-4F3D-84BD-4884C7FAD41B}" type="presOf" srcId="{C99AB6C3-85A6-4C36-A178-7C2027CF36AF}" destId="{2FD178F4-9541-46CD-A4E3-8BE9DBA130B6}" srcOrd="0"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72E0BD94-6DDB-40F8-9A74-CD8D6F97000B}" srcId="{74232E6F-B096-46CA-9104-1D00AD8D87AE}" destId="{EF00006B-43BF-4498-883A-2ECC507204AF}" srcOrd="1" destOrd="0" parTransId="{036CBF5D-6AC4-4418-9A3A-38372EDF64E6}" sibTransId="{CB96E383-BDAE-45DC-A829-848161B8F795}"/>
    <dgm:cxn modelId="{0CD33972-67B3-425C-B448-6D85CE7C3BAC}" type="presOf" srcId="{EA4F2884-902E-4273-8464-87EF554AE0CA}" destId="{4B32E267-FD6A-4565-9C41-7FF22C596F8E}" srcOrd="0" destOrd="0" presId="urn:microsoft.com/office/officeart/2005/8/layout/process2"/>
    <dgm:cxn modelId="{3D13CEC7-F3E1-4548-83FF-1D10C976DB2C}" type="presOf" srcId="{74232E6F-B096-46CA-9104-1D00AD8D87AE}" destId="{7DC6C977-8C07-4118-8FD0-0599616830FC}" srcOrd="0" destOrd="0" presId="urn:microsoft.com/office/officeart/2005/8/layout/process2"/>
    <dgm:cxn modelId="{22555BB2-DE8B-4A1C-8818-F02A17E63310}" type="presOf" srcId="{CB96E383-BDAE-45DC-A829-848161B8F795}" destId="{A7DCA7EC-E992-4839-902B-E9BD765AB185}" srcOrd="1" destOrd="0" presId="urn:microsoft.com/office/officeart/2005/8/layout/process2"/>
    <dgm:cxn modelId="{4B25430B-8EF7-407E-998D-A88E5BBED5F8}" type="presOf" srcId="{EA96EDC7-86CD-4916-844A-1309D9181D28}" destId="{97905CE2-D6CC-4047-B1DE-3ECD4C76C42A}" srcOrd="0" destOrd="0" presId="urn:microsoft.com/office/officeart/2005/8/layout/process2"/>
    <dgm:cxn modelId="{4E551536-0AB2-4950-A003-C2E0AE0A6921}" type="presOf" srcId="{65E41298-6033-4E5A-83A9-C52D1DBC4E25}" destId="{18BBC6D8-062A-4756-9139-D95EB68BD848}" srcOrd="0" destOrd="0" presId="urn:microsoft.com/office/officeart/2005/8/layout/process2"/>
    <dgm:cxn modelId="{37AD6010-7698-4E7E-94BE-AC23B1BF9958}" type="presOf" srcId="{EF00006B-43BF-4498-883A-2ECC507204AF}" destId="{48B95456-DE67-4DFE-BE4A-C293967371FD}" srcOrd="0" destOrd="0" presId="urn:microsoft.com/office/officeart/2005/8/layout/process2"/>
    <dgm:cxn modelId="{CDE65EA8-92F4-4A3F-BA34-5F7FF3E5B62B}" type="presOf" srcId="{3924104C-EA93-498D-82EF-5368DD10136F}" destId="{ED6F0CAB-7093-46A9-97BD-1D7F35F71F53}" srcOrd="0" destOrd="0" presId="urn:microsoft.com/office/officeart/2005/8/layout/process2"/>
    <dgm:cxn modelId="{BEC403B2-9D13-4EFC-B933-47C51C09D0F8}" type="presOf" srcId="{C99AB6C3-85A6-4C36-A178-7C2027CF36AF}" destId="{D74993FE-A741-4837-A66D-BB3D44238F83}" srcOrd="1" destOrd="0" presId="urn:microsoft.com/office/officeart/2005/8/layout/process2"/>
    <dgm:cxn modelId="{BA46A013-94CA-4A0D-AEBE-FC2658D0BD44}" type="presOf" srcId="{CB96E383-BDAE-45DC-A829-848161B8F795}" destId="{B0B05EB8-FDFF-4BB2-83D9-530387FDD126}" srcOrd="0" destOrd="0" presId="urn:microsoft.com/office/officeart/2005/8/layout/process2"/>
    <dgm:cxn modelId="{44D9EC67-78E7-40FD-AC27-242D3E1FB7B7}" type="presOf" srcId="{EA96EDC7-86CD-4916-844A-1309D9181D28}" destId="{6EC08618-BB1F-4592-924F-1FAC669989F3}" srcOrd="1" destOrd="0" presId="urn:microsoft.com/office/officeart/2005/8/layout/process2"/>
    <dgm:cxn modelId="{FE62A602-E679-4D01-8296-EAA0AB663C02}" type="presParOf" srcId="{7DC6C977-8C07-4118-8FD0-0599616830FC}" destId="{ED6F0CAB-7093-46A9-97BD-1D7F35F71F53}" srcOrd="0" destOrd="0" presId="urn:microsoft.com/office/officeart/2005/8/layout/process2"/>
    <dgm:cxn modelId="{40D904D5-9675-41A2-ADA0-0956EAC0B0A1}" type="presParOf" srcId="{7DC6C977-8C07-4118-8FD0-0599616830FC}" destId="{2FD178F4-9541-46CD-A4E3-8BE9DBA130B6}" srcOrd="1" destOrd="0" presId="urn:microsoft.com/office/officeart/2005/8/layout/process2"/>
    <dgm:cxn modelId="{2CFEEF4D-1393-49BC-98DB-E060371E538A}" type="presParOf" srcId="{2FD178F4-9541-46CD-A4E3-8BE9DBA130B6}" destId="{D74993FE-A741-4837-A66D-BB3D44238F83}" srcOrd="0" destOrd="0" presId="urn:microsoft.com/office/officeart/2005/8/layout/process2"/>
    <dgm:cxn modelId="{B333B0D1-A561-4813-B966-6F82C65A87CC}" type="presParOf" srcId="{7DC6C977-8C07-4118-8FD0-0599616830FC}" destId="{48B95456-DE67-4DFE-BE4A-C293967371FD}" srcOrd="2" destOrd="0" presId="urn:microsoft.com/office/officeart/2005/8/layout/process2"/>
    <dgm:cxn modelId="{968CAFA9-AA89-41D9-BF70-00DBC1D4024C}" type="presParOf" srcId="{7DC6C977-8C07-4118-8FD0-0599616830FC}" destId="{B0B05EB8-FDFF-4BB2-83D9-530387FDD126}" srcOrd="3" destOrd="0" presId="urn:microsoft.com/office/officeart/2005/8/layout/process2"/>
    <dgm:cxn modelId="{13AE508C-DAAA-49DF-8A34-DC236499387C}" type="presParOf" srcId="{B0B05EB8-FDFF-4BB2-83D9-530387FDD126}" destId="{A7DCA7EC-E992-4839-902B-E9BD765AB185}" srcOrd="0" destOrd="0" presId="urn:microsoft.com/office/officeart/2005/8/layout/process2"/>
    <dgm:cxn modelId="{06F72546-CCD3-46A7-B5ED-E76BB5DC165C}" type="presParOf" srcId="{7DC6C977-8C07-4118-8FD0-0599616830FC}" destId="{4B32E267-FD6A-4565-9C41-7FF22C596F8E}" srcOrd="4" destOrd="0" presId="urn:microsoft.com/office/officeart/2005/8/layout/process2"/>
    <dgm:cxn modelId="{A8804794-4AAD-4A5B-958B-BA9FF254EB64}" type="presParOf" srcId="{7DC6C977-8C07-4118-8FD0-0599616830FC}" destId="{97905CE2-D6CC-4047-B1DE-3ECD4C76C42A}" srcOrd="5" destOrd="0" presId="urn:microsoft.com/office/officeart/2005/8/layout/process2"/>
    <dgm:cxn modelId="{234759EF-D188-4AED-8860-90A974B4818D}" type="presParOf" srcId="{97905CE2-D6CC-4047-B1DE-3ECD4C76C42A}" destId="{6EC08618-BB1F-4592-924F-1FAC669989F3}" srcOrd="0" destOrd="0" presId="urn:microsoft.com/office/officeart/2005/8/layout/process2"/>
    <dgm:cxn modelId="{9EAFE8F1-3FD4-46D4-8E1B-11468ABF3D4B}"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Verdana" pitchFamily="34" charset="0"/>
            </a:rPr>
            <a:t>Fyll inn navn og beskrivelse, hak av for å tilgjengeliggjøre tilgangsgruppe</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dgm:t>
        <a:bodyPr/>
        <a:lstStyle/>
        <a:p>
          <a:pPr algn="ctr"/>
          <a:r>
            <a:rPr lang="sv-SE" sz="1600" b="0" dirty="0" smtClean="0">
              <a:latin typeface="Verdana" pitchFamily="34" charset="0"/>
            </a:rPr>
            <a:t>Legg til tilgangsgruppe</a:t>
          </a:r>
          <a:endParaRPr lang="sv-SE" sz="1600" b="0" dirty="0">
            <a:latin typeface="Verdana" pitchFamily="34" charset="0"/>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dgm:t>
        <a:bodyPr/>
        <a:lstStyle/>
        <a:p>
          <a:pPr algn="ctr"/>
          <a:r>
            <a:rPr lang="sv-SE" sz="1600" b="0" dirty="0" smtClean="0">
              <a:latin typeface="Verdana" pitchFamily="34" charset="0"/>
            </a:rPr>
            <a:t>Legg til de som skal ha rettigheter</a:t>
          </a:r>
          <a:endParaRPr lang="sv-SE" sz="1600" b="0" dirty="0" smtClean="0"/>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65E41298-6033-4E5A-83A9-C52D1DBC4E25}">
      <dgm:prSet phldrT="[Text]" custT="1"/>
      <dgm:spPr/>
      <dgm:t>
        <a:bodyPr/>
        <a:lstStyle/>
        <a:p>
          <a:pPr algn="ctr"/>
          <a:r>
            <a:rPr lang="sv-SE" sz="1600" b="0" dirty="0" smtClean="0">
              <a:latin typeface="Verdana" pitchFamily="34" charset="0"/>
            </a:rPr>
            <a:t>Fullfør</a:t>
          </a:r>
        </a:p>
      </dgm:t>
    </dgm:pt>
    <dgm:pt modelId="{12A85D7C-9101-4D5D-994C-D83A04A15145}" type="parTrans" cxnId="{99A35A16-7667-4D09-A0AD-03EF1B6C7BF5}">
      <dgm:prSet/>
      <dgm:spPr/>
      <dgm:t>
        <a:bodyPr/>
        <a:lstStyle/>
        <a:p>
          <a:pPr algn="ctr"/>
          <a:endParaRPr lang="sv-SE"/>
        </a:p>
      </dgm:t>
    </dgm:pt>
    <dgm:pt modelId="{AC7B1EFA-7944-4C69-88E8-B0E11D3969EA}" type="sibTrans" cxnId="{99A35A16-7667-4D09-A0AD-03EF1B6C7BF5}">
      <dgm:prSet/>
      <dgm:spPr/>
      <dgm:t>
        <a:bodyPr/>
        <a:lstStyle/>
        <a:p>
          <a:pPr algn="ctr"/>
          <a:endParaRPr lang="sv-SE"/>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2423">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5B47FC83-1A94-49B5-A44D-F28D15ECB19C}" type="presOf" srcId="{CB96E383-BDAE-45DC-A829-848161B8F795}" destId="{B0B05EB8-FDFF-4BB2-83D9-530387FDD126}" srcOrd="0" destOrd="0" presId="urn:microsoft.com/office/officeart/2005/8/layout/process2"/>
    <dgm:cxn modelId="{88A48D45-ACB7-4A87-A51E-C9CED5589042}" type="presOf" srcId="{65E41298-6033-4E5A-83A9-C52D1DBC4E25}" destId="{18BBC6D8-062A-4756-9139-D95EB68BD848}" srcOrd="0" destOrd="0" presId="urn:microsoft.com/office/officeart/2005/8/layout/process2"/>
    <dgm:cxn modelId="{99A35A16-7667-4D09-A0AD-03EF1B6C7BF5}" srcId="{74232E6F-B096-46CA-9104-1D00AD8D87AE}" destId="{65E41298-6033-4E5A-83A9-C52D1DBC4E25}" srcOrd="3"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B614789F-107C-43F0-9395-2662775979F4}" type="presOf" srcId="{EA96EDC7-86CD-4916-844A-1309D9181D28}" destId="{6EC08618-BB1F-4592-924F-1FAC669989F3}" srcOrd="1"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72E0BD94-6DDB-40F8-9A74-CD8D6F97000B}" srcId="{74232E6F-B096-46CA-9104-1D00AD8D87AE}" destId="{EF00006B-43BF-4498-883A-2ECC507204AF}" srcOrd="1" destOrd="0" parTransId="{036CBF5D-6AC4-4418-9A3A-38372EDF64E6}" sibTransId="{CB96E383-BDAE-45DC-A829-848161B8F795}"/>
    <dgm:cxn modelId="{93788F86-2369-43EF-883B-C049DAA3526B}" type="presOf" srcId="{CB96E383-BDAE-45DC-A829-848161B8F795}" destId="{A7DCA7EC-E992-4839-902B-E9BD765AB185}" srcOrd="1" destOrd="0" presId="urn:microsoft.com/office/officeart/2005/8/layout/process2"/>
    <dgm:cxn modelId="{A3DB4D7D-1183-4CE6-A5DC-BA37F28A75EB}" type="presOf" srcId="{EF00006B-43BF-4498-883A-2ECC507204AF}" destId="{48B95456-DE67-4DFE-BE4A-C293967371FD}" srcOrd="0" destOrd="0" presId="urn:microsoft.com/office/officeart/2005/8/layout/process2"/>
    <dgm:cxn modelId="{E9C419A8-6C0F-4F00-8793-6D735635BF6B}" type="presOf" srcId="{C99AB6C3-85A6-4C36-A178-7C2027CF36AF}" destId="{2FD178F4-9541-46CD-A4E3-8BE9DBA130B6}" srcOrd="0" destOrd="0" presId="urn:microsoft.com/office/officeart/2005/8/layout/process2"/>
    <dgm:cxn modelId="{0BF12FBF-4A09-4C02-8753-F5AC11BA95B8}" type="presOf" srcId="{74232E6F-B096-46CA-9104-1D00AD8D87AE}" destId="{7DC6C977-8C07-4118-8FD0-0599616830FC}" srcOrd="0" destOrd="0" presId="urn:microsoft.com/office/officeart/2005/8/layout/process2"/>
    <dgm:cxn modelId="{F2452D3A-AE2E-4557-8428-8D1DCC620650}" type="presOf" srcId="{C99AB6C3-85A6-4C36-A178-7C2027CF36AF}" destId="{D74993FE-A741-4837-A66D-BB3D44238F83}" srcOrd="1" destOrd="0" presId="urn:microsoft.com/office/officeart/2005/8/layout/process2"/>
    <dgm:cxn modelId="{5FBD0BB7-29FB-4354-8091-064C64C6E9D6}" type="presOf" srcId="{3924104C-EA93-498D-82EF-5368DD10136F}" destId="{ED6F0CAB-7093-46A9-97BD-1D7F35F71F53}" srcOrd="0" destOrd="0" presId="urn:microsoft.com/office/officeart/2005/8/layout/process2"/>
    <dgm:cxn modelId="{ED780025-EE89-4B28-BA57-6AE00723C769}" type="presOf" srcId="{EA4F2884-902E-4273-8464-87EF554AE0CA}" destId="{4B32E267-FD6A-4565-9C41-7FF22C596F8E}" srcOrd="0" destOrd="0" presId="urn:microsoft.com/office/officeart/2005/8/layout/process2"/>
    <dgm:cxn modelId="{70CE9063-3FBD-4C39-BFFA-7DCBA486D61F}" type="presOf" srcId="{EA96EDC7-86CD-4916-844A-1309D9181D28}" destId="{97905CE2-D6CC-4047-B1DE-3ECD4C76C42A}" srcOrd="0" destOrd="0" presId="urn:microsoft.com/office/officeart/2005/8/layout/process2"/>
    <dgm:cxn modelId="{FD83EC3B-495B-4007-ADDA-B7D6DA1C295E}" type="presParOf" srcId="{7DC6C977-8C07-4118-8FD0-0599616830FC}" destId="{ED6F0CAB-7093-46A9-97BD-1D7F35F71F53}" srcOrd="0" destOrd="0" presId="urn:microsoft.com/office/officeart/2005/8/layout/process2"/>
    <dgm:cxn modelId="{D95C9CA8-E873-4597-BF23-EDBDDC4F3CEB}" type="presParOf" srcId="{7DC6C977-8C07-4118-8FD0-0599616830FC}" destId="{2FD178F4-9541-46CD-A4E3-8BE9DBA130B6}" srcOrd="1" destOrd="0" presId="urn:microsoft.com/office/officeart/2005/8/layout/process2"/>
    <dgm:cxn modelId="{8CEE454C-C7BD-4E44-AFE6-3A4E097F0E5E}" type="presParOf" srcId="{2FD178F4-9541-46CD-A4E3-8BE9DBA130B6}" destId="{D74993FE-A741-4837-A66D-BB3D44238F83}" srcOrd="0" destOrd="0" presId="urn:microsoft.com/office/officeart/2005/8/layout/process2"/>
    <dgm:cxn modelId="{17AC7311-0462-4E2C-BB37-AB3116CFBC00}" type="presParOf" srcId="{7DC6C977-8C07-4118-8FD0-0599616830FC}" destId="{48B95456-DE67-4DFE-BE4A-C293967371FD}" srcOrd="2" destOrd="0" presId="urn:microsoft.com/office/officeart/2005/8/layout/process2"/>
    <dgm:cxn modelId="{3A9CC064-33EC-4D85-9AF9-723B568EFF19}" type="presParOf" srcId="{7DC6C977-8C07-4118-8FD0-0599616830FC}" destId="{B0B05EB8-FDFF-4BB2-83D9-530387FDD126}" srcOrd="3" destOrd="0" presId="urn:microsoft.com/office/officeart/2005/8/layout/process2"/>
    <dgm:cxn modelId="{F6558F7E-A6A5-4E79-8762-8582AE7A4977}" type="presParOf" srcId="{B0B05EB8-FDFF-4BB2-83D9-530387FDD126}" destId="{A7DCA7EC-E992-4839-902B-E9BD765AB185}" srcOrd="0" destOrd="0" presId="urn:microsoft.com/office/officeart/2005/8/layout/process2"/>
    <dgm:cxn modelId="{84B0A275-2FF0-4CE4-8135-014DABC75821}" type="presParOf" srcId="{7DC6C977-8C07-4118-8FD0-0599616830FC}" destId="{4B32E267-FD6A-4565-9C41-7FF22C596F8E}" srcOrd="4" destOrd="0" presId="urn:microsoft.com/office/officeart/2005/8/layout/process2"/>
    <dgm:cxn modelId="{291859ED-D393-408B-80CD-60194AD30CFA}" type="presParOf" srcId="{7DC6C977-8C07-4118-8FD0-0599616830FC}" destId="{97905CE2-D6CC-4047-B1DE-3ECD4C76C42A}" srcOrd="5" destOrd="0" presId="urn:microsoft.com/office/officeart/2005/8/layout/process2"/>
    <dgm:cxn modelId="{C449F65E-ACC1-41A8-8C6C-ED715E49FEE9}" type="presParOf" srcId="{97905CE2-D6CC-4047-B1DE-3ECD4C76C42A}" destId="{6EC08618-BB1F-4592-924F-1FAC669989F3}" srcOrd="0" destOrd="0" presId="urn:microsoft.com/office/officeart/2005/8/layout/process2"/>
    <dgm:cxn modelId="{37AAD615-BFE1-4858-96CC-C61C750F329D}"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Verdana" pitchFamily="34" charset="0"/>
            </a:rPr>
            <a:t>Gruppenavn kommer opp, fjern hake for US</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dgm:t>
        <a:bodyPr/>
        <a:lstStyle/>
        <a:p>
          <a:pPr algn="ctr"/>
          <a:r>
            <a:rPr lang="sv-SE" sz="1600" b="0" dirty="0" smtClean="0">
              <a:latin typeface="Verdana" pitchFamily="34" charset="0"/>
            </a:rPr>
            <a:t>Høyreklikk og velg administrer mapping</a:t>
          </a:r>
          <a:endParaRPr lang="sv-SE" sz="1600" b="0" dirty="0">
            <a:latin typeface="Verdana" pitchFamily="34" charset="0"/>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dgm:t>
        <a:bodyPr/>
        <a:lstStyle/>
        <a:p>
          <a:pPr algn="ctr"/>
          <a:r>
            <a:rPr lang="sv-SE" sz="1600" b="0" dirty="0" smtClean="0">
              <a:latin typeface="Verdana" pitchFamily="34" charset="0"/>
            </a:rPr>
            <a:t>Fullfør</a:t>
          </a:r>
          <a:endParaRPr lang="sv-SE" sz="1600" b="0" dirty="0" smtClean="0"/>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65E41298-6033-4E5A-83A9-C52D1DBC4E25}">
      <dgm:prSet phldrT="[Text]" custT="1"/>
      <dgm:spPr/>
      <dgm:t>
        <a:bodyPr/>
        <a:lstStyle/>
        <a:p>
          <a:pPr algn="ctr"/>
          <a:r>
            <a:rPr lang="sv-SE" sz="1600" b="0" dirty="0" smtClean="0">
              <a:latin typeface="Verdana" pitchFamily="34" charset="0"/>
            </a:rPr>
            <a:t>Legg inn Kari arkivar i begge ’gruppene’</a:t>
          </a:r>
        </a:p>
      </dgm:t>
    </dgm:pt>
    <dgm:pt modelId="{12A85D7C-9101-4D5D-994C-D83A04A15145}" type="parTrans" cxnId="{99A35A16-7667-4D09-A0AD-03EF1B6C7BF5}">
      <dgm:prSet/>
      <dgm:spPr/>
      <dgm:t>
        <a:bodyPr/>
        <a:lstStyle/>
        <a:p>
          <a:pPr algn="ctr"/>
          <a:endParaRPr lang="sv-SE"/>
        </a:p>
      </dgm:t>
    </dgm:pt>
    <dgm:pt modelId="{AC7B1EFA-7944-4C69-88E8-B0E11D3969EA}" type="sibTrans" cxnId="{99A35A16-7667-4D09-A0AD-03EF1B6C7BF5}">
      <dgm:prSet/>
      <dgm:spPr/>
      <dgm:t>
        <a:bodyPr/>
        <a:lstStyle/>
        <a:p>
          <a:pPr algn="ctr"/>
          <a:endParaRPr lang="sv-SE"/>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2423">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99A35A16-7667-4D09-A0AD-03EF1B6C7BF5}" srcId="{74232E6F-B096-46CA-9104-1D00AD8D87AE}" destId="{65E41298-6033-4E5A-83A9-C52D1DBC4E25}" srcOrd="3" destOrd="0" parTransId="{12A85D7C-9101-4D5D-994C-D83A04A15145}" sibTransId="{AC7B1EFA-7944-4C69-88E8-B0E11D3969EA}"/>
    <dgm:cxn modelId="{6F84C9A2-22BE-4BC2-A866-7A5B332E7DEC}" type="presOf" srcId="{EF00006B-43BF-4498-883A-2ECC507204AF}" destId="{48B95456-DE67-4DFE-BE4A-C293967371FD}" srcOrd="0" destOrd="0" presId="urn:microsoft.com/office/officeart/2005/8/layout/process2"/>
    <dgm:cxn modelId="{CA008CB3-5BDE-4F51-B97C-9C492B6DA79D}" srcId="{74232E6F-B096-46CA-9104-1D00AD8D87AE}" destId="{EA4F2884-902E-4273-8464-87EF554AE0CA}" srcOrd="2" destOrd="0" parTransId="{4EFCA5C4-4C4E-455C-BFE4-E3DEC2CAA9C4}" sibTransId="{EA96EDC7-86CD-4916-844A-1309D9181D28}"/>
    <dgm:cxn modelId="{0DD50E0E-62D7-4D31-B5FB-90F09AB9F9DA}" type="presOf" srcId="{CB96E383-BDAE-45DC-A829-848161B8F795}" destId="{A7DCA7EC-E992-4839-902B-E9BD765AB185}" srcOrd="1"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B7F4A1AB-F556-4996-814E-FA67D3991F1A}" type="presOf" srcId="{C99AB6C3-85A6-4C36-A178-7C2027CF36AF}" destId="{2FD178F4-9541-46CD-A4E3-8BE9DBA130B6}" srcOrd="0" destOrd="0" presId="urn:microsoft.com/office/officeart/2005/8/layout/process2"/>
    <dgm:cxn modelId="{D1F57C00-51B7-4197-A2E8-8384FA09650B}" type="presOf" srcId="{EA4F2884-902E-4273-8464-87EF554AE0CA}" destId="{4B32E267-FD6A-4565-9C41-7FF22C596F8E}" srcOrd="0" destOrd="0" presId="urn:microsoft.com/office/officeart/2005/8/layout/process2"/>
    <dgm:cxn modelId="{4FEB015A-FCFD-42A5-A8C8-F0986D96417E}" type="presOf" srcId="{74232E6F-B096-46CA-9104-1D00AD8D87AE}" destId="{7DC6C977-8C07-4118-8FD0-0599616830FC}" srcOrd="0" destOrd="0" presId="urn:microsoft.com/office/officeart/2005/8/layout/process2"/>
    <dgm:cxn modelId="{CF6F3627-99CE-4471-A798-0017AD329DDA}" type="presOf" srcId="{65E41298-6033-4E5A-83A9-C52D1DBC4E25}" destId="{18BBC6D8-062A-4756-9139-D95EB68BD848}" srcOrd="0"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992A080D-2203-4CD0-B6CE-49C604D332A7}" type="presOf" srcId="{C99AB6C3-85A6-4C36-A178-7C2027CF36AF}" destId="{D74993FE-A741-4837-A66D-BB3D44238F83}" srcOrd="1" destOrd="0" presId="urn:microsoft.com/office/officeart/2005/8/layout/process2"/>
    <dgm:cxn modelId="{0E37B1B1-02CE-4227-ADAF-6919019807E3}" type="presOf" srcId="{CB96E383-BDAE-45DC-A829-848161B8F795}" destId="{B0B05EB8-FDFF-4BB2-83D9-530387FDD126}" srcOrd="0" destOrd="0" presId="urn:microsoft.com/office/officeart/2005/8/layout/process2"/>
    <dgm:cxn modelId="{69BABB69-2BB3-4EB4-A5FC-E83898F8CBDC}" type="presOf" srcId="{EA96EDC7-86CD-4916-844A-1309D9181D28}" destId="{97905CE2-D6CC-4047-B1DE-3ECD4C76C42A}" srcOrd="0" destOrd="0" presId="urn:microsoft.com/office/officeart/2005/8/layout/process2"/>
    <dgm:cxn modelId="{96B4D951-09EC-47F4-B6B8-D7079A758E12}" type="presOf" srcId="{3924104C-EA93-498D-82EF-5368DD10136F}" destId="{ED6F0CAB-7093-46A9-97BD-1D7F35F71F53}" srcOrd="0" destOrd="0" presId="urn:microsoft.com/office/officeart/2005/8/layout/process2"/>
    <dgm:cxn modelId="{41258C7A-AB03-41B6-8907-B5BA83956431}" type="presOf" srcId="{EA96EDC7-86CD-4916-844A-1309D9181D28}" destId="{6EC08618-BB1F-4592-924F-1FAC669989F3}" srcOrd="1" destOrd="0" presId="urn:microsoft.com/office/officeart/2005/8/layout/process2"/>
    <dgm:cxn modelId="{F8B86918-2742-4E4F-80FD-AF91713A1BF3}" type="presParOf" srcId="{7DC6C977-8C07-4118-8FD0-0599616830FC}" destId="{ED6F0CAB-7093-46A9-97BD-1D7F35F71F53}" srcOrd="0" destOrd="0" presId="urn:microsoft.com/office/officeart/2005/8/layout/process2"/>
    <dgm:cxn modelId="{3AE50188-AB5A-4D18-ACAB-FD21BE605371}" type="presParOf" srcId="{7DC6C977-8C07-4118-8FD0-0599616830FC}" destId="{2FD178F4-9541-46CD-A4E3-8BE9DBA130B6}" srcOrd="1" destOrd="0" presId="urn:microsoft.com/office/officeart/2005/8/layout/process2"/>
    <dgm:cxn modelId="{D85E94D8-2688-40B4-AF9D-2AE3150006CE}" type="presParOf" srcId="{2FD178F4-9541-46CD-A4E3-8BE9DBA130B6}" destId="{D74993FE-A741-4837-A66D-BB3D44238F83}" srcOrd="0" destOrd="0" presId="urn:microsoft.com/office/officeart/2005/8/layout/process2"/>
    <dgm:cxn modelId="{E12708BA-A8A5-4587-B9A7-F6577A806861}" type="presParOf" srcId="{7DC6C977-8C07-4118-8FD0-0599616830FC}" destId="{48B95456-DE67-4DFE-BE4A-C293967371FD}" srcOrd="2" destOrd="0" presId="urn:microsoft.com/office/officeart/2005/8/layout/process2"/>
    <dgm:cxn modelId="{1C6B1D9E-3D2D-4927-BAF2-A5D406B015FC}" type="presParOf" srcId="{7DC6C977-8C07-4118-8FD0-0599616830FC}" destId="{B0B05EB8-FDFF-4BB2-83D9-530387FDD126}" srcOrd="3" destOrd="0" presId="urn:microsoft.com/office/officeart/2005/8/layout/process2"/>
    <dgm:cxn modelId="{FF2DB4C2-6641-437C-9C23-C80596183AF7}" type="presParOf" srcId="{B0B05EB8-FDFF-4BB2-83D9-530387FDD126}" destId="{A7DCA7EC-E992-4839-902B-E9BD765AB185}" srcOrd="0" destOrd="0" presId="urn:microsoft.com/office/officeart/2005/8/layout/process2"/>
    <dgm:cxn modelId="{72783580-A189-4FF6-A84E-5D3595713107}" type="presParOf" srcId="{7DC6C977-8C07-4118-8FD0-0599616830FC}" destId="{4B32E267-FD6A-4565-9C41-7FF22C596F8E}" srcOrd="4" destOrd="0" presId="urn:microsoft.com/office/officeart/2005/8/layout/process2"/>
    <dgm:cxn modelId="{402344FD-F0A4-43E1-88A1-F8F24DD2D3F6}" type="presParOf" srcId="{7DC6C977-8C07-4118-8FD0-0599616830FC}" destId="{97905CE2-D6CC-4047-B1DE-3ECD4C76C42A}" srcOrd="5" destOrd="0" presId="urn:microsoft.com/office/officeart/2005/8/layout/process2"/>
    <dgm:cxn modelId="{71BE7A4B-2A64-4C12-B5BF-9DFCA78BBD23}" type="presParOf" srcId="{97905CE2-D6CC-4047-B1DE-3ECD4C76C42A}" destId="{6EC08618-BB1F-4592-924F-1FAC669989F3}" srcOrd="0" destOrd="0" presId="urn:microsoft.com/office/officeart/2005/8/layout/process2"/>
    <dgm:cxn modelId="{BAC0A2FF-0162-4984-B7D2-311FED04CFCF}"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1A82FD-A691-44A9-BAA1-8AD29F732296}"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nb-NO"/>
        </a:p>
      </dgm:t>
    </dgm:pt>
    <dgm:pt modelId="{A4C0C7E5-973A-4A28-A885-869D98280E2D}">
      <dgm:prSet phldrT="[Text]"/>
      <dgm:spPr/>
      <dgm:t>
        <a:bodyPr/>
        <a:lstStyle/>
        <a:p>
          <a:r>
            <a:rPr lang="nb-NO" dirty="0" smtClean="0"/>
            <a:t>Virksomhet</a:t>
          </a:r>
          <a:endParaRPr lang="nb-NO" dirty="0"/>
        </a:p>
      </dgm:t>
    </dgm:pt>
    <dgm:pt modelId="{B93A93E9-1270-4D54-A163-4700E384A3FF}" type="parTrans" cxnId="{70CA4612-A7FA-44C9-BCB4-85E3C23677FC}">
      <dgm:prSet/>
      <dgm:spPr/>
      <dgm:t>
        <a:bodyPr/>
        <a:lstStyle/>
        <a:p>
          <a:endParaRPr lang="nb-NO"/>
        </a:p>
      </dgm:t>
    </dgm:pt>
    <dgm:pt modelId="{7FF7A719-5DDC-4085-B129-4839EA73244B}" type="sibTrans" cxnId="{70CA4612-A7FA-44C9-BCB4-85E3C23677FC}">
      <dgm:prSet/>
      <dgm:spPr/>
      <dgm:t>
        <a:bodyPr/>
        <a:lstStyle/>
        <a:p>
          <a:endParaRPr lang="nb-NO"/>
        </a:p>
      </dgm:t>
    </dgm:pt>
    <dgm:pt modelId="{B926546A-5D96-4533-9A10-4D811AE4B1DF}">
      <dgm:prSet phldrT="[Text]" custT="1"/>
      <dgm:spPr/>
      <dgm:t>
        <a:bodyPr/>
        <a:lstStyle/>
        <a:p>
          <a:r>
            <a:rPr lang="nb-NO" sz="2700" dirty="0" smtClean="0"/>
            <a:t> </a:t>
          </a:r>
          <a:r>
            <a:rPr lang="nb-NO" sz="1600" dirty="0" smtClean="0"/>
            <a:t>X</a:t>
          </a:r>
          <a:endParaRPr lang="nb-NO" sz="2700" dirty="0"/>
        </a:p>
      </dgm:t>
    </dgm:pt>
    <dgm:pt modelId="{24E32558-D65D-481A-80C9-7E3C387A178D}" type="parTrans" cxnId="{F57989C2-C625-409F-B8EE-5EAF1F2403D0}">
      <dgm:prSet/>
      <dgm:spPr/>
      <dgm:t>
        <a:bodyPr/>
        <a:lstStyle/>
        <a:p>
          <a:endParaRPr lang="nb-NO"/>
        </a:p>
      </dgm:t>
    </dgm:pt>
    <dgm:pt modelId="{E1BA404A-A0EC-4D15-AE47-2EFCE3597718}" type="sibTrans" cxnId="{F57989C2-C625-409F-B8EE-5EAF1F2403D0}">
      <dgm:prSet/>
      <dgm:spPr/>
      <dgm:t>
        <a:bodyPr/>
        <a:lstStyle/>
        <a:p>
          <a:endParaRPr lang="nb-NO"/>
        </a:p>
      </dgm:t>
    </dgm:pt>
    <dgm:pt modelId="{694D18D4-6A26-4A72-B873-4BE675E8A73E}">
      <dgm:prSet phldrT="[Text]"/>
      <dgm:spPr/>
      <dgm:t>
        <a:bodyPr/>
        <a:lstStyle/>
        <a:p>
          <a:r>
            <a:rPr lang="nb-NO" dirty="0" smtClean="0"/>
            <a:t>ADM</a:t>
          </a:r>
          <a:endParaRPr lang="nb-NO" dirty="0"/>
        </a:p>
      </dgm:t>
    </dgm:pt>
    <dgm:pt modelId="{04B69770-BA66-466E-B589-8F41FAB22739}" type="parTrans" cxnId="{4014E486-BC20-42E8-913B-F00D1DF4079A}">
      <dgm:prSet/>
      <dgm:spPr/>
      <dgm:t>
        <a:bodyPr/>
        <a:lstStyle/>
        <a:p>
          <a:endParaRPr lang="nb-NO"/>
        </a:p>
      </dgm:t>
    </dgm:pt>
    <dgm:pt modelId="{0E382E01-7B9C-4AEB-A7EB-5E274021EC5E}" type="sibTrans" cxnId="{4014E486-BC20-42E8-913B-F00D1DF4079A}">
      <dgm:prSet/>
      <dgm:spPr/>
      <dgm:t>
        <a:bodyPr/>
        <a:lstStyle/>
        <a:p>
          <a:endParaRPr lang="nb-NO"/>
        </a:p>
      </dgm:t>
    </dgm:pt>
    <dgm:pt modelId="{C17863A1-93F2-4F22-9F20-876C6EF6BDE6}">
      <dgm:prSet phldrT="[Text]" custT="1"/>
      <dgm:spPr/>
      <dgm:t>
        <a:bodyPr/>
        <a:lstStyle/>
        <a:p>
          <a:r>
            <a:rPr lang="nb-NO" sz="2700" dirty="0" smtClean="0"/>
            <a:t> </a:t>
          </a:r>
          <a:r>
            <a:rPr lang="nb-NO" sz="1600" dirty="0" smtClean="0"/>
            <a:t>X</a:t>
          </a:r>
          <a:endParaRPr lang="nb-NO" sz="2700" dirty="0"/>
        </a:p>
      </dgm:t>
    </dgm:pt>
    <dgm:pt modelId="{5F45DFEB-497B-45B2-9851-2257A89B9476}" type="parTrans" cxnId="{2852D631-521E-4D7B-9B3B-D8132465E75B}">
      <dgm:prSet/>
      <dgm:spPr/>
      <dgm:t>
        <a:bodyPr/>
        <a:lstStyle/>
        <a:p>
          <a:endParaRPr lang="nb-NO"/>
        </a:p>
      </dgm:t>
    </dgm:pt>
    <dgm:pt modelId="{916E5BF7-6D3F-414B-B3D4-DBDFD77B686B}" type="sibTrans" cxnId="{2852D631-521E-4D7B-9B3B-D8132465E75B}">
      <dgm:prSet/>
      <dgm:spPr/>
      <dgm:t>
        <a:bodyPr/>
        <a:lstStyle/>
        <a:p>
          <a:endParaRPr lang="nb-NO"/>
        </a:p>
      </dgm:t>
    </dgm:pt>
    <dgm:pt modelId="{F0770F8E-1DF5-4C8E-B7AF-1ECF6003E651}">
      <dgm:prSet phldrT="[Text]"/>
      <dgm:spPr/>
      <dgm:t>
        <a:bodyPr/>
        <a:lstStyle/>
        <a:p>
          <a:r>
            <a:rPr lang="nb-NO" dirty="0" smtClean="0"/>
            <a:t>IT</a:t>
          </a:r>
          <a:endParaRPr lang="nb-NO" dirty="0"/>
        </a:p>
      </dgm:t>
    </dgm:pt>
    <dgm:pt modelId="{8E8EC100-0561-4424-8131-5B2F8FB4A1CD}" type="parTrans" cxnId="{4F0CDD2B-2099-4AC8-A81F-A60382016373}">
      <dgm:prSet/>
      <dgm:spPr/>
      <dgm:t>
        <a:bodyPr/>
        <a:lstStyle/>
        <a:p>
          <a:endParaRPr lang="nb-NO"/>
        </a:p>
      </dgm:t>
    </dgm:pt>
    <dgm:pt modelId="{67ABF96A-74A9-40AC-9838-C7B3E432B4D4}" type="sibTrans" cxnId="{4F0CDD2B-2099-4AC8-A81F-A60382016373}">
      <dgm:prSet/>
      <dgm:spPr/>
      <dgm:t>
        <a:bodyPr/>
        <a:lstStyle/>
        <a:p>
          <a:endParaRPr lang="nb-NO"/>
        </a:p>
      </dgm:t>
    </dgm:pt>
    <dgm:pt modelId="{15BDA4A9-3DD4-4500-A8DB-6D275BCE32F3}">
      <dgm:prSet phldrT="[Text]"/>
      <dgm:spPr/>
      <dgm:t>
        <a:bodyPr/>
        <a:lstStyle/>
        <a:p>
          <a:r>
            <a:rPr lang="nb-NO" dirty="0" err="1" smtClean="0"/>
            <a:t>Dok</a:t>
          </a:r>
          <a:r>
            <a:rPr lang="nb-NO" dirty="0" smtClean="0"/>
            <a:t> senter</a:t>
          </a:r>
          <a:endParaRPr lang="nb-NO" dirty="0"/>
        </a:p>
      </dgm:t>
    </dgm:pt>
    <dgm:pt modelId="{B09A9D8F-52EC-4BF6-A85F-9E51201EE3DF}" type="parTrans" cxnId="{F39F5D45-6404-4A90-BD8E-1ADE42C43BD4}">
      <dgm:prSet/>
      <dgm:spPr/>
      <dgm:t>
        <a:bodyPr/>
        <a:lstStyle/>
        <a:p>
          <a:endParaRPr lang="nb-NO"/>
        </a:p>
      </dgm:t>
    </dgm:pt>
    <dgm:pt modelId="{AFC22ADD-8B76-42B2-9921-F4BF952CC8E3}" type="sibTrans" cxnId="{F39F5D45-6404-4A90-BD8E-1ADE42C43BD4}">
      <dgm:prSet/>
      <dgm:spPr/>
      <dgm:t>
        <a:bodyPr/>
        <a:lstStyle/>
        <a:p>
          <a:endParaRPr lang="nb-NO"/>
        </a:p>
      </dgm:t>
    </dgm:pt>
    <dgm:pt modelId="{0A573458-B2AF-491C-8387-C8269EB7E642}" type="pres">
      <dgm:prSet presAssocID="{1C1A82FD-A691-44A9-BAA1-8AD29F732296}" presName="hierChild1" presStyleCnt="0">
        <dgm:presLayoutVars>
          <dgm:orgChart val="1"/>
          <dgm:chPref val="1"/>
          <dgm:dir/>
          <dgm:animOne val="branch"/>
          <dgm:animLvl val="lvl"/>
          <dgm:resizeHandles/>
        </dgm:presLayoutVars>
      </dgm:prSet>
      <dgm:spPr/>
      <dgm:t>
        <a:bodyPr/>
        <a:lstStyle/>
        <a:p>
          <a:endParaRPr lang="nb-NO"/>
        </a:p>
      </dgm:t>
    </dgm:pt>
    <dgm:pt modelId="{37312AF1-513F-4D01-8D3B-273BB503F213}" type="pres">
      <dgm:prSet presAssocID="{A4C0C7E5-973A-4A28-A885-869D98280E2D}" presName="hierRoot1" presStyleCnt="0">
        <dgm:presLayoutVars>
          <dgm:hierBranch val="init"/>
        </dgm:presLayoutVars>
      </dgm:prSet>
      <dgm:spPr/>
    </dgm:pt>
    <dgm:pt modelId="{01A652A7-1A88-46B5-9F80-AE348278C69D}" type="pres">
      <dgm:prSet presAssocID="{A4C0C7E5-973A-4A28-A885-869D98280E2D}" presName="rootComposite1" presStyleCnt="0"/>
      <dgm:spPr/>
    </dgm:pt>
    <dgm:pt modelId="{F85B9EBF-9F73-40CF-A427-6B8FD37EF26D}" type="pres">
      <dgm:prSet presAssocID="{A4C0C7E5-973A-4A28-A885-869D98280E2D}" presName="rootText1" presStyleLbl="node0" presStyleIdx="0" presStyleCnt="1">
        <dgm:presLayoutVars>
          <dgm:chPref val="3"/>
        </dgm:presLayoutVars>
      </dgm:prSet>
      <dgm:spPr/>
      <dgm:t>
        <a:bodyPr/>
        <a:lstStyle/>
        <a:p>
          <a:endParaRPr lang="nb-NO"/>
        </a:p>
      </dgm:t>
    </dgm:pt>
    <dgm:pt modelId="{F2319CA2-C977-439B-A9E2-29ABC6751942}" type="pres">
      <dgm:prSet presAssocID="{A4C0C7E5-973A-4A28-A885-869D98280E2D}" presName="rootConnector1" presStyleLbl="node1" presStyleIdx="0" presStyleCnt="0"/>
      <dgm:spPr/>
      <dgm:t>
        <a:bodyPr/>
        <a:lstStyle/>
        <a:p>
          <a:endParaRPr lang="nb-NO"/>
        </a:p>
      </dgm:t>
    </dgm:pt>
    <dgm:pt modelId="{5982D701-BE4A-4471-995B-20B05CA6CCAF}" type="pres">
      <dgm:prSet presAssocID="{A4C0C7E5-973A-4A28-A885-869D98280E2D}" presName="hierChild2" presStyleCnt="0"/>
      <dgm:spPr/>
    </dgm:pt>
    <dgm:pt modelId="{A869DCB7-9B68-4426-A118-A32DC918185A}" type="pres">
      <dgm:prSet presAssocID="{24E32558-D65D-481A-80C9-7E3C387A178D}" presName="Name37" presStyleLbl="parChTrans1D2" presStyleIdx="0" presStyleCnt="3"/>
      <dgm:spPr/>
      <dgm:t>
        <a:bodyPr/>
        <a:lstStyle/>
        <a:p>
          <a:endParaRPr lang="nb-NO"/>
        </a:p>
      </dgm:t>
    </dgm:pt>
    <dgm:pt modelId="{FCD73CB8-E967-412A-8820-8789A7D3726B}" type="pres">
      <dgm:prSet presAssocID="{B926546A-5D96-4533-9A10-4D811AE4B1DF}" presName="hierRoot2" presStyleCnt="0">
        <dgm:presLayoutVars>
          <dgm:hierBranch val="init"/>
        </dgm:presLayoutVars>
      </dgm:prSet>
      <dgm:spPr/>
    </dgm:pt>
    <dgm:pt modelId="{E93F1FF3-0A2D-4B03-B84D-C67FCE9FB68D}" type="pres">
      <dgm:prSet presAssocID="{B926546A-5D96-4533-9A10-4D811AE4B1DF}" presName="rootComposite" presStyleCnt="0"/>
      <dgm:spPr/>
    </dgm:pt>
    <dgm:pt modelId="{964569CE-4F11-4D24-96CD-2BFD07F60ADF}" type="pres">
      <dgm:prSet presAssocID="{B926546A-5D96-4533-9A10-4D811AE4B1DF}" presName="rootText" presStyleLbl="node2" presStyleIdx="0" presStyleCnt="3">
        <dgm:presLayoutVars>
          <dgm:chPref val="3"/>
        </dgm:presLayoutVars>
      </dgm:prSet>
      <dgm:spPr/>
      <dgm:t>
        <a:bodyPr/>
        <a:lstStyle/>
        <a:p>
          <a:endParaRPr lang="nb-NO"/>
        </a:p>
      </dgm:t>
    </dgm:pt>
    <dgm:pt modelId="{1D794498-55C8-488D-A9DF-E4F62CADBF12}" type="pres">
      <dgm:prSet presAssocID="{B926546A-5D96-4533-9A10-4D811AE4B1DF}" presName="rootConnector" presStyleLbl="node2" presStyleIdx="0" presStyleCnt="3"/>
      <dgm:spPr/>
      <dgm:t>
        <a:bodyPr/>
        <a:lstStyle/>
        <a:p>
          <a:endParaRPr lang="nb-NO"/>
        </a:p>
      </dgm:t>
    </dgm:pt>
    <dgm:pt modelId="{8959E214-5E22-4318-B591-F57530BB047B}" type="pres">
      <dgm:prSet presAssocID="{B926546A-5D96-4533-9A10-4D811AE4B1DF}" presName="hierChild4" presStyleCnt="0"/>
      <dgm:spPr/>
    </dgm:pt>
    <dgm:pt modelId="{AB65D5DD-12C7-4126-99D6-043457D655F4}" type="pres">
      <dgm:prSet presAssocID="{B926546A-5D96-4533-9A10-4D811AE4B1DF}" presName="hierChild5" presStyleCnt="0"/>
      <dgm:spPr/>
    </dgm:pt>
    <dgm:pt modelId="{9EC42ED4-F1C4-4971-B6C8-AE0B97852823}" type="pres">
      <dgm:prSet presAssocID="{04B69770-BA66-466E-B589-8F41FAB22739}" presName="Name37" presStyleLbl="parChTrans1D2" presStyleIdx="1" presStyleCnt="3"/>
      <dgm:spPr/>
      <dgm:t>
        <a:bodyPr/>
        <a:lstStyle/>
        <a:p>
          <a:endParaRPr lang="nb-NO"/>
        </a:p>
      </dgm:t>
    </dgm:pt>
    <dgm:pt modelId="{B6A1A341-0D2A-4F68-ABE4-01D52CF0F00A}" type="pres">
      <dgm:prSet presAssocID="{694D18D4-6A26-4A72-B873-4BE675E8A73E}" presName="hierRoot2" presStyleCnt="0">
        <dgm:presLayoutVars>
          <dgm:hierBranch/>
        </dgm:presLayoutVars>
      </dgm:prSet>
      <dgm:spPr/>
    </dgm:pt>
    <dgm:pt modelId="{3E40B487-CF65-47DC-A7C5-385D611F0075}" type="pres">
      <dgm:prSet presAssocID="{694D18D4-6A26-4A72-B873-4BE675E8A73E}" presName="rootComposite" presStyleCnt="0"/>
      <dgm:spPr/>
    </dgm:pt>
    <dgm:pt modelId="{CFD96B9F-1C23-40E5-87ED-42DEF3753902}" type="pres">
      <dgm:prSet presAssocID="{694D18D4-6A26-4A72-B873-4BE675E8A73E}" presName="rootText" presStyleLbl="node2" presStyleIdx="1" presStyleCnt="3">
        <dgm:presLayoutVars>
          <dgm:chPref val="3"/>
        </dgm:presLayoutVars>
      </dgm:prSet>
      <dgm:spPr/>
      <dgm:t>
        <a:bodyPr/>
        <a:lstStyle/>
        <a:p>
          <a:endParaRPr lang="nb-NO"/>
        </a:p>
      </dgm:t>
    </dgm:pt>
    <dgm:pt modelId="{F2E420BA-F716-4F63-A18E-35454CC0EBFD}" type="pres">
      <dgm:prSet presAssocID="{694D18D4-6A26-4A72-B873-4BE675E8A73E}" presName="rootConnector" presStyleLbl="node2" presStyleIdx="1" presStyleCnt="3"/>
      <dgm:spPr/>
      <dgm:t>
        <a:bodyPr/>
        <a:lstStyle/>
        <a:p>
          <a:endParaRPr lang="nb-NO"/>
        </a:p>
      </dgm:t>
    </dgm:pt>
    <dgm:pt modelId="{ABB064EF-8300-4584-B0D7-B7B821BE3BCD}" type="pres">
      <dgm:prSet presAssocID="{694D18D4-6A26-4A72-B873-4BE675E8A73E}" presName="hierChild4" presStyleCnt="0"/>
      <dgm:spPr/>
    </dgm:pt>
    <dgm:pt modelId="{164E9E9B-03AA-4972-8355-9EABC4C8BD7A}" type="pres">
      <dgm:prSet presAssocID="{8E8EC100-0561-4424-8131-5B2F8FB4A1CD}" presName="Name35" presStyleLbl="parChTrans1D3" presStyleIdx="0" presStyleCnt="2"/>
      <dgm:spPr/>
      <dgm:t>
        <a:bodyPr/>
        <a:lstStyle/>
        <a:p>
          <a:endParaRPr lang="nb-NO"/>
        </a:p>
      </dgm:t>
    </dgm:pt>
    <dgm:pt modelId="{08C734C1-A5D9-4677-A84F-07652E6F5BAC}" type="pres">
      <dgm:prSet presAssocID="{F0770F8E-1DF5-4C8E-B7AF-1ECF6003E651}" presName="hierRoot2" presStyleCnt="0">
        <dgm:presLayoutVars>
          <dgm:hierBranch val="init"/>
        </dgm:presLayoutVars>
      </dgm:prSet>
      <dgm:spPr/>
    </dgm:pt>
    <dgm:pt modelId="{A3F79C4B-90B5-4D4B-B4DB-AE36A0A178C3}" type="pres">
      <dgm:prSet presAssocID="{F0770F8E-1DF5-4C8E-B7AF-1ECF6003E651}" presName="rootComposite" presStyleCnt="0"/>
      <dgm:spPr/>
    </dgm:pt>
    <dgm:pt modelId="{9764D73A-8296-486D-BFBF-6F86107BF9D3}" type="pres">
      <dgm:prSet presAssocID="{F0770F8E-1DF5-4C8E-B7AF-1ECF6003E651}" presName="rootText" presStyleLbl="node3" presStyleIdx="0" presStyleCnt="2">
        <dgm:presLayoutVars>
          <dgm:chPref val="3"/>
        </dgm:presLayoutVars>
      </dgm:prSet>
      <dgm:spPr/>
      <dgm:t>
        <a:bodyPr/>
        <a:lstStyle/>
        <a:p>
          <a:endParaRPr lang="nb-NO"/>
        </a:p>
      </dgm:t>
    </dgm:pt>
    <dgm:pt modelId="{5714CCBB-4FD5-4107-A67A-80D588B7159E}" type="pres">
      <dgm:prSet presAssocID="{F0770F8E-1DF5-4C8E-B7AF-1ECF6003E651}" presName="rootConnector" presStyleLbl="node3" presStyleIdx="0" presStyleCnt="2"/>
      <dgm:spPr/>
      <dgm:t>
        <a:bodyPr/>
        <a:lstStyle/>
        <a:p>
          <a:endParaRPr lang="nb-NO"/>
        </a:p>
      </dgm:t>
    </dgm:pt>
    <dgm:pt modelId="{C3BEF943-5A6B-4507-A5C8-BA9B579F7717}" type="pres">
      <dgm:prSet presAssocID="{F0770F8E-1DF5-4C8E-B7AF-1ECF6003E651}" presName="hierChild4" presStyleCnt="0"/>
      <dgm:spPr/>
    </dgm:pt>
    <dgm:pt modelId="{0B9C4BF4-7BA8-495E-B5F1-332ED81B10D1}" type="pres">
      <dgm:prSet presAssocID="{F0770F8E-1DF5-4C8E-B7AF-1ECF6003E651}" presName="hierChild5" presStyleCnt="0"/>
      <dgm:spPr/>
    </dgm:pt>
    <dgm:pt modelId="{9DAE9ECA-2BD7-4D28-8EDE-67119B5B4A55}" type="pres">
      <dgm:prSet presAssocID="{B09A9D8F-52EC-4BF6-A85F-9E51201EE3DF}" presName="Name35" presStyleLbl="parChTrans1D3" presStyleIdx="1" presStyleCnt="2"/>
      <dgm:spPr/>
      <dgm:t>
        <a:bodyPr/>
        <a:lstStyle/>
        <a:p>
          <a:endParaRPr lang="nb-NO"/>
        </a:p>
      </dgm:t>
    </dgm:pt>
    <dgm:pt modelId="{94347E72-2856-4E1E-B394-E1E74C8F055E}" type="pres">
      <dgm:prSet presAssocID="{15BDA4A9-3DD4-4500-A8DB-6D275BCE32F3}" presName="hierRoot2" presStyleCnt="0">
        <dgm:presLayoutVars>
          <dgm:hierBranch val="init"/>
        </dgm:presLayoutVars>
      </dgm:prSet>
      <dgm:spPr/>
    </dgm:pt>
    <dgm:pt modelId="{6383FBBC-1653-4B92-B3E9-99190C6DF2F6}" type="pres">
      <dgm:prSet presAssocID="{15BDA4A9-3DD4-4500-A8DB-6D275BCE32F3}" presName="rootComposite" presStyleCnt="0"/>
      <dgm:spPr/>
    </dgm:pt>
    <dgm:pt modelId="{D89190E0-05E4-45F6-86CC-4AC8033BBE65}" type="pres">
      <dgm:prSet presAssocID="{15BDA4A9-3DD4-4500-A8DB-6D275BCE32F3}" presName="rootText" presStyleLbl="node3" presStyleIdx="1" presStyleCnt="2">
        <dgm:presLayoutVars>
          <dgm:chPref val="3"/>
        </dgm:presLayoutVars>
      </dgm:prSet>
      <dgm:spPr/>
      <dgm:t>
        <a:bodyPr/>
        <a:lstStyle/>
        <a:p>
          <a:endParaRPr lang="nb-NO"/>
        </a:p>
      </dgm:t>
    </dgm:pt>
    <dgm:pt modelId="{E654EC5B-4DA9-463D-8076-61D5D1EF12B3}" type="pres">
      <dgm:prSet presAssocID="{15BDA4A9-3DD4-4500-A8DB-6D275BCE32F3}" presName="rootConnector" presStyleLbl="node3" presStyleIdx="1" presStyleCnt="2"/>
      <dgm:spPr/>
      <dgm:t>
        <a:bodyPr/>
        <a:lstStyle/>
        <a:p>
          <a:endParaRPr lang="nb-NO"/>
        </a:p>
      </dgm:t>
    </dgm:pt>
    <dgm:pt modelId="{E4F93E15-C110-40E8-9C8E-B6F87356391A}" type="pres">
      <dgm:prSet presAssocID="{15BDA4A9-3DD4-4500-A8DB-6D275BCE32F3}" presName="hierChild4" presStyleCnt="0"/>
      <dgm:spPr/>
    </dgm:pt>
    <dgm:pt modelId="{E78100CB-AFB3-4FEB-A34E-0E960EB0C574}" type="pres">
      <dgm:prSet presAssocID="{15BDA4A9-3DD4-4500-A8DB-6D275BCE32F3}" presName="hierChild5" presStyleCnt="0"/>
      <dgm:spPr/>
    </dgm:pt>
    <dgm:pt modelId="{AECBEED9-C0F8-4FAA-A9E9-2E5887F5F355}" type="pres">
      <dgm:prSet presAssocID="{694D18D4-6A26-4A72-B873-4BE675E8A73E}" presName="hierChild5" presStyleCnt="0"/>
      <dgm:spPr/>
    </dgm:pt>
    <dgm:pt modelId="{AD80A821-11A9-4E9C-8BB2-87798848E883}" type="pres">
      <dgm:prSet presAssocID="{5F45DFEB-497B-45B2-9851-2257A89B9476}" presName="Name37" presStyleLbl="parChTrans1D2" presStyleIdx="2" presStyleCnt="3"/>
      <dgm:spPr/>
      <dgm:t>
        <a:bodyPr/>
        <a:lstStyle/>
        <a:p>
          <a:endParaRPr lang="nb-NO"/>
        </a:p>
      </dgm:t>
    </dgm:pt>
    <dgm:pt modelId="{D7B50348-4FE3-42BB-8B2A-D9A863FC1BA3}" type="pres">
      <dgm:prSet presAssocID="{C17863A1-93F2-4F22-9F20-876C6EF6BDE6}" presName="hierRoot2" presStyleCnt="0">
        <dgm:presLayoutVars>
          <dgm:hierBranch val="init"/>
        </dgm:presLayoutVars>
      </dgm:prSet>
      <dgm:spPr/>
    </dgm:pt>
    <dgm:pt modelId="{FE22EE94-0BEE-4A3A-B4CF-774336B102F9}" type="pres">
      <dgm:prSet presAssocID="{C17863A1-93F2-4F22-9F20-876C6EF6BDE6}" presName="rootComposite" presStyleCnt="0"/>
      <dgm:spPr/>
    </dgm:pt>
    <dgm:pt modelId="{4FEE7775-D78C-4797-B8DF-21D92D749E6C}" type="pres">
      <dgm:prSet presAssocID="{C17863A1-93F2-4F22-9F20-876C6EF6BDE6}" presName="rootText" presStyleLbl="node2" presStyleIdx="2" presStyleCnt="3">
        <dgm:presLayoutVars>
          <dgm:chPref val="3"/>
        </dgm:presLayoutVars>
      </dgm:prSet>
      <dgm:spPr/>
      <dgm:t>
        <a:bodyPr/>
        <a:lstStyle/>
        <a:p>
          <a:endParaRPr lang="nb-NO"/>
        </a:p>
      </dgm:t>
    </dgm:pt>
    <dgm:pt modelId="{5D063518-7EAF-410A-971C-F50FED1B414B}" type="pres">
      <dgm:prSet presAssocID="{C17863A1-93F2-4F22-9F20-876C6EF6BDE6}" presName="rootConnector" presStyleLbl="node2" presStyleIdx="2" presStyleCnt="3"/>
      <dgm:spPr/>
      <dgm:t>
        <a:bodyPr/>
        <a:lstStyle/>
        <a:p>
          <a:endParaRPr lang="nb-NO"/>
        </a:p>
      </dgm:t>
    </dgm:pt>
    <dgm:pt modelId="{758BE760-ED5E-4061-A447-EEC248A2C47E}" type="pres">
      <dgm:prSet presAssocID="{C17863A1-93F2-4F22-9F20-876C6EF6BDE6}" presName="hierChild4" presStyleCnt="0"/>
      <dgm:spPr/>
    </dgm:pt>
    <dgm:pt modelId="{21AA1482-0B41-4698-8B6D-4DBEF11E0C6D}" type="pres">
      <dgm:prSet presAssocID="{C17863A1-93F2-4F22-9F20-876C6EF6BDE6}" presName="hierChild5" presStyleCnt="0"/>
      <dgm:spPr/>
    </dgm:pt>
    <dgm:pt modelId="{8376C609-F4C5-4375-B7A3-68CC24E64604}" type="pres">
      <dgm:prSet presAssocID="{A4C0C7E5-973A-4A28-A885-869D98280E2D}" presName="hierChild3" presStyleCnt="0"/>
      <dgm:spPr/>
    </dgm:pt>
  </dgm:ptLst>
  <dgm:cxnLst>
    <dgm:cxn modelId="{E5846EA1-B0B4-48D7-B2C8-32D14E861F3A}" type="presOf" srcId="{8E8EC100-0561-4424-8131-5B2F8FB4A1CD}" destId="{164E9E9B-03AA-4972-8355-9EABC4C8BD7A}" srcOrd="0" destOrd="0" presId="urn:microsoft.com/office/officeart/2005/8/layout/orgChart1"/>
    <dgm:cxn modelId="{DCF438D3-51DB-4449-AD9C-44C02F5F8A49}" type="presOf" srcId="{5F45DFEB-497B-45B2-9851-2257A89B9476}" destId="{AD80A821-11A9-4E9C-8BB2-87798848E883}" srcOrd="0" destOrd="0" presId="urn:microsoft.com/office/officeart/2005/8/layout/orgChart1"/>
    <dgm:cxn modelId="{1C405C1D-788C-4882-B1C7-21AB2826DC64}" type="presOf" srcId="{A4C0C7E5-973A-4A28-A885-869D98280E2D}" destId="{F2319CA2-C977-439B-A9E2-29ABC6751942}" srcOrd="1" destOrd="0" presId="urn:microsoft.com/office/officeart/2005/8/layout/orgChart1"/>
    <dgm:cxn modelId="{D39B00D4-C230-47A9-90AA-0C8846B25830}" type="presOf" srcId="{B926546A-5D96-4533-9A10-4D811AE4B1DF}" destId="{1D794498-55C8-488D-A9DF-E4F62CADBF12}" srcOrd="1" destOrd="0" presId="urn:microsoft.com/office/officeart/2005/8/layout/orgChart1"/>
    <dgm:cxn modelId="{F228939A-C5B6-4C43-94FC-AE685B6F7C2A}" type="presOf" srcId="{15BDA4A9-3DD4-4500-A8DB-6D275BCE32F3}" destId="{E654EC5B-4DA9-463D-8076-61D5D1EF12B3}" srcOrd="1" destOrd="0" presId="urn:microsoft.com/office/officeart/2005/8/layout/orgChart1"/>
    <dgm:cxn modelId="{EB9AE54F-36F8-4E11-930B-B4085798D9CC}" type="presOf" srcId="{F0770F8E-1DF5-4C8E-B7AF-1ECF6003E651}" destId="{9764D73A-8296-486D-BFBF-6F86107BF9D3}" srcOrd="0" destOrd="0" presId="urn:microsoft.com/office/officeart/2005/8/layout/orgChart1"/>
    <dgm:cxn modelId="{F57989C2-C625-409F-B8EE-5EAF1F2403D0}" srcId="{A4C0C7E5-973A-4A28-A885-869D98280E2D}" destId="{B926546A-5D96-4533-9A10-4D811AE4B1DF}" srcOrd="0" destOrd="0" parTransId="{24E32558-D65D-481A-80C9-7E3C387A178D}" sibTransId="{E1BA404A-A0EC-4D15-AE47-2EFCE3597718}"/>
    <dgm:cxn modelId="{BE4765D2-2D54-47A7-9A92-BAD9128ABC09}" type="presOf" srcId="{694D18D4-6A26-4A72-B873-4BE675E8A73E}" destId="{CFD96B9F-1C23-40E5-87ED-42DEF3753902}" srcOrd="0" destOrd="0" presId="urn:microsoft.com/office/officeart/2005/8/layout/orgChart1"/>
    <dgm:cxn modelId="{955D19D3-759A-4B3E-8FB3-D94BC1D55CE6}" type="presOf" srcId="{C17863A1-93F2-4F22-9F20-876C6EF6BDE6}" destId="{4FEE7775-D78C-4797-B8DF-21D92D749E6C}" srcOrd="0" destOrd="0" presId="urn:microsoft.com/office/officeart/2005/8/layout/orgChart1"/>
    <dgm:cxn modelId="{85DE8F3C-3A86-4841-9AE6-B7109D6652F2}" type="presOf" srcId="{04B69770-BA66-466E-B589-8F41FAB22739}" destId="{9EC42ED4-F1C4-4971-B6C8-AE0B97852823}" srcOrd="0" destOrd="0" presId="urn:microsoft.com/office/officeart/2005/8/layout/orgChart1"/>
    <dgm:cxn modelId="{4A8724E5-8581-47EF-8393-CBB813918EC8}" type="presOf" srcId="{B926546A-5D96-4533-9A10-4D811AE4B1DF}" destId="{964569CE-4F11-4D24-96CD-2BFD07F60ADF}" srcOrd="0" destOrd="0" presId="urn:microsoft.com/office/officeart/2005/8/layout/orgChart1"/>
    <dgm:cxn modelId="{F39F5D45-6404-4A90-BD8E-1ADE42C43BD4}" srcId="{694D18D4-6A26-4A72-B873-4BE675E8A73E}" destId="{15BDA4A9-3DD4-4500-A8DB-6D275BCE32F3}" srcOrd="1" destOrd="0" parTransId="{B09A9D8F-52EC-4BF6-A85F-9E51201EE3DF}" sibTransId="{AFC22ADD-8B76-42B2-9921-F4BF952CC8E3}"/>
    <dgm:cxn modelId="{7AFDF7FC-6DA4-4601-B27B-8B794AE78E94}" type="presOf" srcId="{A4C0C7E5-973A-4A28-A885-869D98280E2D}" destId="{F85B9EBF-9F73-40CF-A427-6B8FD37EF26D}" srcOrd="0" destOrd="0" presId="urn:microsoft.com/office/officeart/2005/8/layout/orgChart1"/>
    <dgm:cxn modelId="{4F0CDD2B-2099-4AC8-A81F-A60382016373}" srcId="{694D18D4-6A26-4A72-B873-4BE675E8A73E}" destId="{F0770F8E-1DF5-4C8E-B7AF-1ECF6003E651}" srcOrd="0" destOrd="0" parTransId="{8E8EC100-0561-4424-8131-5B2F8FB4A1CD}" sibTransId="{67ABF96A-74A9-40AC-9838-C7B3E432B4D4}"/>
    <dgm:cxn modelId="{C867C0C8-DB56-4849-B3D5-5879268A4084}" type="presOf" srcId="{C17863A1-93F2-4F22-9F20-876C6EF6BDE6}" destId="{5D063518-7EAF-410A-971C-F50FED1B414B}" srcOrd="1" destOrd="0" presId="urn:microsoft.com/office/officeart/2005/8/layout/orgChart1"/>
    <dgm:cxn modelId="{878567D5-ED06-45F8-9354-E04010DCC19D}" type="presOf" srcId="{1C1A82FD-A691-44A9-BAA1-8AD29F732296}" destId="{0A573458-B2AF-491C-8387-C8269EB7E642}" srcOrd="0" destOrd="0" presId="urn:microsoft.com/office/officeart/2005/8/layout/orgChart1"/>
    <dgm:cxn modelId="{DEFFE254-6323-4CEE-B942-F397E17169C7}" type="presOf" srcId="{694D18D4-6A26-4A72-B873-4BE675E8A73E}" destId="{F2E420BA-F716-4F63-A18E-35454CC0EBFD}" srcOrd="1" destOrd="0" presId="urn:microsoft.com/office/officeart/2005/8/layout/orgChart1"/>
    <dgm:cxn modelId="{BAA44674-FD30-438D-B3C9-F91C74C04C99}" type="presOf" srcId="{B09A9D8F-52EC-4BF6-A85F-9E51201EE3DF}" destId="{9DAE9ECA-2BD7-4D28-8EDE-67119B5B4A55}" srcOrd="0" destOrd="0" presId="urn:microsoft.com/office/officeart/2005/8/layout/orgChart1"/>
    <dgm:cxn modelId="{2852D631-521E-4D7B-9B3B-D8132465E75B}" srcId="{A4C0C7E5-973A-4A28-A885-869D98280E2D}" destId="{C17863A1-93F2-4F22-9F20-876C6EF6BDE6}" srcOrd="2" destOrd="0" parTransId="{5F45DFEB-497B-45B2-9851-2257A89B9476}" sibTransId="{916E5BF7-6D3F-414B-B3D4-DBDFD77B686B}"/>
    <dgm:cxn modelId="{4014E486-BC20-42E8-913B-F00D1DF4079A}" srcId="{A4C0C7E5-973A-4A28-A885-869D98280E2D}" destId="{694D18D4-6A26-4A72-B873-4BE675E8A73E}" srcOrd="1" destOrd="0" parTransId="{04B69770-BA66-466E-B589-8F41FAB22739}" sibTransId="{0E382E01-7B9C-4AEB-A7EB-5E274021EC5E}"/>
    <dgm:cxn modelId="{70CA4612-A7FA-44C9-BCB4-85E3C23677FC}" srcId="{1C1A82FD-A691-44A9-BAA1-8AD29F732296}" destId="{A4C0C7E5-973A-4A28-A885-869D98280E2D}" srcOrd="0" destOrd="0" parTransId="{B93A93E9-1270-4D54-A163-4700E384A3FF}" sibTransId="{7FF7A719-5DDC-4085-B129-4839EA73244B}"/>
    <dgm:cxn modelId="{9778AE83-5338-4A55-8859-8062F09CB8CE}" type="presOf" srcId="{15BDA4A9-3DD4-4500-A8DB-6D275BCE32F3}" destId="{D89190E0-05E4-45F6-86CC-4AC8033BBE65}" srcOrd="0" destOrd="0" presId="urn:microsoft.com/office/officeart/2005/8/layout/orgChart1"/>
    <dgm:cxn modelId="{A69ABFCC-0BEC-4D02-87D8-8C3210D5C0DA}" type="presOf" srcId="{F0770F8E-1DF5-4C8E-B7AF-1ECF6003E651}" destId="{5714CCBB-4FD5-4107-A67A-80D588B7159E}" srcOrd="1" destOrd="0" presId="urn:microsoft.com/office/officeart/2005/8/layout/orgChart1"/>
    <dgm:cxn modelId="{485D62B7-FA3B-4C3E-8D18-BF612EB1B955}" type="presOf" srcId="{24E32558-D65D-481A-80C9-7E3C387A178D}" destId="{A869DCB7-9B68-4426-A118-A32DC918185A}" srcOrd="0" destOrd="0" presId="urn:microsoft.com/office/officeart/2005/8/layout/orgChart1"/>
    <dgm:cxn modelId="{45756E36-0BD0-4BE9-B38D-2A7A9C14E2FB}" type="presParOf" srcId="{0A573458-B2AF-491C-8387-C8269EB7E642}" destId="{37312AF1-513F-4D01-8D3B-273BB503F213}" srcOrd="0" destOrd="0" presId="urn:microsoft.com/office/officeart/2005/8/layout/orgChart1"/>
    <dgm:cxn modelId="{C5003322-5D7F-4F6C-B83B-C9DA8F31896E}" type="presParOf" srcId="{37312AF1-513F-4D01-8D3B-273BB503F213}" destId="{01A652A7-1A88-46B5-9F80-AE348278C69D}" srcOrd="0" destOrd="0" presId="urn:microsoft.com/office/officeart/2005/8/layout/orgChart1"/>
    <dgm:cxn modelId="{F30C56DF-354C-4F9C-A3E5-FFFEE464963F}" type="presParOf" srcId="{01A652A7-1A88-46B5-9F80-AE348278C69D}" destId="{F85B9EBF-9F73-40CF-A427-6B8FD37EF26D}" srcOrd="0" destOrd="0" presId="urn:microsoft.com/office/officeart/2005/8/layout/orgChart1"/>
    <dgm:cxn modelId="{5625EF23-0ABB-4435-A2DE-06579FE19CC2}" type="presParOf" srcId="{01A652A7-1A88-46B5-9F80-AE348278C69D}" destId="{F2319CA2-C977-439B-A9E2-29ABC6751942}" srcOrd="1" destOrd="0" presId="urn:microsoft.com/office/officeart/2005/8/layout/orgChart1"/>
    <dgm:cxn modelId="{8C336DBD-6BA5-41AF-A9C4-071EC0935B7D}" type="presParOf" srcId="{37312AF1-513F-4D01-8D3B-273BB503F213}" destId="{5982D701-BE4A-4471-995B-20B05CA6CCAF}" srcOrd="1" destOrd="0" presId="urn:microsoft.com/office/officeart/2005/8/layout/orgChart1"/>
    <dgm:cxn modelId="{E9796F3E-8627-4AD0-BAFD-C8AAF72CD106}" type="presParOf" srcId="{5982D701-BE4A-4471-995B-20B05CA6CCAF}" destId="{A869DCB7-9B68-4426-A118-A32DC918185A}" srcOrd="0" destOrd="0" presId="urn:microsoft.com/office/officeart/2005/8/layout/orgChart1"/>
    <dgm:cxn modelId="{AD2356F9-4492-473C-927F-083E28608B35}" type="presParOf" srcId="{5982D701-BE4A-4471-995B-20B05CA6CCAF}" destId="{FCD73CB8-E967-412A-8820-8789A7D3726B}" srcOrd="1" destOrd="0" presId="urn:microsoft.com/office/officeart/2005/8/layout/orgChart1"/>
    <dgm:cxn modelId="{F3B0CBF9-5DAF-4447-AF09-7691A7AB8CF2}" type="presParOf" srcId="{FCD73CB8-E967-412A-8820-8789A7D3726B}" destId="{E93F1FF3-0A2D-4B03-B84D-C67FCE9FB68D}" srcOrd="0" destOrd="0" presId="urn:microsoft.com/office/officeart/2005/8/layout/orgChart1"/>
    <dgm:cxn modelId="{A6B4289E-ACD6-4761-944B-D8A29ABDC434}" type="presParOf" srcId="{E93F1FF3-0A2D-4B03-B84D-C67FCE9FB68D}" destId="{964569CE-4F11-4D24-96CD-2BFD07F60ADF}" srcOrd="0" destOrd="0" presId="urn:microsoft.com/office/officeart/2005/8/layout/orgChart1"/>
    <dgm:cxn modelId="{162E87D6-2A48-472D-80F7-D978A62C6CC0}" type="presParOf" srcId="{E93F1FF3-0A2D-4B03-B84D-C67FCE9FB68D}" destId="{1D794498-55C8-488D-A9DF-E4F62CADBF12}" srcOrd="1" destOrd="0" presId="urn:microsoft.com/office/officeart/2005/8/layout/orgChart1"/>
    <dgm:cxn modelId="{0EC02082-5EFF-4BB6-9DC7-C9381300252D}" type="presParOf" srcId="{FCD73CB8-E967-412A-8820-8789A7D3726B}" destId="{8959E214-5E22-4318-B591-F57530BB047B}" srcOrd="1" destOrd="0" presId="urn:microsoft.com/office/officeart/2005/8/layout/orgChart1"/>
    <dgm:cxn modelId="{4532B5D2-BA9B-4633-B76F-EC715A65B91A}" type="presParOf" srcId="{FCD73CB8-E967-412A-8820-8789A7D3726B}" destId="{AB65D5DD-12C7-4126-99D6-043457D655F4}" srcOrd="2" destOrd="0" presId="urn:microsoft.com/office/officeart/2005/8/layout/orgChart1"/>
    <dgm:cxn modelId="{6B7D8EF3-2D44-4B0B-8EFE-169493F83B2E}" type="presParOf" srcId="{5982D701-BE4A-4471-995B-20B05CA6CCAF}" destId="{9EC42ED4-F1C4-4971-B6C8-AE0B97852823}" srcOrd="2" destOrd="0" presId="urn:microsoft.com/office/officeart/2005/8/layout/orgChart1"/>
    <dgm:cxn modelId="{9A71FB35-F522-4ABF-AD77-1C3660D58AD4}" type="presParOf" srcId="{5982D701-BE4A-4471-995B-20B05CA6CCAF}" destId="{B6A1A341-0D2A-4F68-ABE4-01D52CF0F00A}" srcOrd="3" destOrd="0" presId="urn:microsoft.com/office/officeart/2005/8/layout/orgChart1"/>
    <dgm:cxn modelId="{A6BD9C62-6129-4BC3-8DBB-06FB66D050AE}" type="presParOf" srcId="{B6A1A341-0D2A-4F68-ABE4-01D52CF0F00A}" destId="{3E40B487-CF65-47DC-A7C5-385D611F0075}" srcOrd="0" destOrd="0" presId="urn:microsoft.com/office/officeart/2005/8/layout/orgChart1"/>
    <dgm:cxn modelId="{1B55C887-4B8B-4E50-8299-3B9B1E49DC25}" type="presParOf" srcId="{3E40B487-CF65-47DC-A7C5-385D611F0075}" destId="{CFD96B9F-1C23-40E5-87ED-42DEF3753902}" srcOrd="0" destOrd="0" presId="urn:microsoft.com/office/officeart/2005/8/layout/orgChart1"/>
    <dgm:cxn modelId="{E3C77F0D-8597-4378-91B1-15C8B18EFD8F}" type="presParOf" srcId="{3E40B487-CF65-47DC-A7C5-385D611F0075}" destId="{F2E420BA-F716-4F63-A18E-35454CC0EBFD}" srcOrd="1" destOrd="0" presId="urn:microsoft.com/office/officeart/2005/8/layout/orgChart1"/>
    <dgm:cxn modelId="{82C9133C-131B-4510-B0AB-0A78D4D449F4}" type="presParOf" srcId="{B6A1A341-0D2A-4F68-ABE4-01D52CF0F00A}" destId="{ABB064EF-8300-4584-B0D7-B7B821BE3BCD}" srcOrd="1" destOrd="0" presId="urn:microsoft.com/office/officeart/2005/8/layout/orgChart1"/>
    <dgm:cxn modelId="{F142024A-D260-48FE-BAED-CE8876EB3D30}" type="presParOf" srcId="{ABB064EF-8300-4584-B0D7-B7B821BE3BCD}" destId="{164E9E9B-03AA-4972-8355-9EABC4C8BD7A}" srcOrd="0" destOrd="0" presId="urn:microsoft.com/office/officeart/2005/8/layout/orgChart1"/>
    <dgm:cxn modelId="{BE52A71A-B3D2-4834-8ADD-57B5E6D71571}" type="presParOf" srcId="{ABB064EF-8300-4584-B0D7-B7B821BE3BCD}" destId="{08C734C1-A5D9-4677-A84F-07652E6F5BAC}" srcOrd="1" destOrd="0" presId="urn:microsoft.com/office/officeart/2005/8/layout/orgChart1"/>
    <dgm:cxn modelId="{6EE1FC4E-F3FE-457C-8679-B421823A1A6A}" type="presParOf" srcId="{08C734C1-A5D9-4677-A84F-07652E6F5BAC}" destId="{A3F79C4B-90B5-4D4B-B4DB-AE36A0A178C3}" srcOrd="0" destOrd="0" presId="urn:microsoft.com/office/officeart/2005/8/layout/orgChart1"/>
    <dgm:cxn modelId="{44992634-AEA4-432B-83A1-51332318F655}" type="presParOf" srcId="{A3F79C4B-90B5-4D4B-B4DB-AE36A0A178C3}" destId="{9764D73A-8296-486D-BFBF-6F86107BF9D3}" srcOrd="0" destOrd="0" presId="urn:microsoft.com/office/officeart/2005/8/layout/orgChart1"/>
    <dgm:cxn modelId="{DA7E056D-BA46-48D4-86A5-72DD4B36CDF2}" type="presParOf" srcId="{A3F79C4B-90B5-4D4B-B4DB-AE36A0A178C3}" destId="{5714CCBB-4FD5-4107-A67A-80D588B7159E}" srcOrd="1" destOrd="0" presId="urn:microsoft.com/office/officeart/2005/8/layout/orgChart1"/>
    <dgm:cxn modelId="{51D6CB32-9593-4CE1-951B-2A256C75B7F8}" type="presParOf" srcId="{08C734C1-A5D9-4677-A84F-07652E6F5BAC}" destId="{C3BEF943-5A6B-4507-A5C8-BA9B579F7717}" srcOrd="1" destOrd="0" presId="urn:microsoft.com/office/officeart/2005/8/layout/orgChart1"/>
    <dgm:cxn modelId="{35CCFC41-555B-41CE-81D7-6133191ACFF9}" type="presParOf" srcId="{08C734C1-A5D9-4677-A84F-07652E6F5BAC}" destId="{0B9C4BF4-7BA8-495E-B5F1-332ED81B10D1}" srcOrd="2" destOrd="0" presId="urn:microsoft.com/office/officeart/2005/8/layout/orgChart1"/>
    <dgm:cxn modelId="{437CCEC7-50DC-4219-835B-DA3A304FA10C}" type="presParOf" srcId="{ABB064EF-8300-4584-B0D7-B7B821BE3BCD}" destId="{9DAE9ECA-2BD7-4D28-8EDE-67119B5B4A55}" srcOrd="2" destOrd="0" presId="urn:microsoft.com/office/officeart/2005/8/layout/orgChart1"/>
    <dgm:cxn modelId="{8AA874F5-8FA6-41BB-82B1-D157E17B7C04}" type="presParOf" srcId="{ABB064EF-8300-4584-B0D7-B7B821BE3BCD}" destId="{94347E72-2856-4E1E-B394-E1E74C8F055E}" srcOrd="3" destOrd="0" presId="urn:microsoft.com/office/officeart/2005/8/layout/orgChart1"/>
    <dgm:cxn modelId="{E16CBDC6-7AE9-4690-B26E-11C99821001F}" type="presParOf" srcId="{94347E72-2856-4E1E-B394-E1E74C8F055E}" destId="{6383FBBC-1653-4B92-B3E9-99190C6DF2F6}" srcOrd="0" destOrd="0" presId="urn:microsoft.com/office/officeart/2005/8/layout/orgChart1"/>
    <dgm:cxn modelId="{8AB7670C-A29E-461C-84FF-BE3F051A1C8B}" type="presParOf" srcId="{6383FBBC-1653-4B92-B3E9-99190C6DF2F6}" destId="{D89190E0-05E4-45F6-86CC-4AC8033BBE65}" srcOrd="0" destOrd="0" presId="urn:microsoft.com/office/officeart/2005/8/layout/orgChart1"/>
    <dgm:cxn modelId="{A9D67087-1D3E-4B23-9439-86808D431B6B}" type="presParOf" srcId="{6383FBBC-1653-4B92-B3E9-99190C6DF2F6}" destId="{E654EC5B-4DA9-463D-8076-61D5D1EF12B3}" srcOrd="1" destOrd="0" presId="urn:microsoft.com/office/officeart/2005/8/layout/orgChart1"/>
    <dgm:cxn modelId="{96C4F1CA-28B1-41FF-A8BC-E4166B08CB78}" type="presParOf" srcId="{94347E72-2856-4E1E-B394-E1E74C8F055E}" destId="{E4F93E15-C110-40E8-9C8E-B6F87356391A}" srcOrd="1" destOrd="0" presId="urn:microsoft.com/office/officeart/2005/8/layout/orgChart1"/>
    <dgm:cxn modelId="{410A1D10-C266-4565-83E0-C762CB9D6104}" type="presParOf" srcId="{94347E72-2856-4E1E-B394-E1E74C8F055E}" destId="{E78100CB-AFB3-4FEB-A34E-0E960EB0C574}" srcOrd="2" destOrd="0" presId="urn:microsoft.com/office/officeart/2005/8/layout/orgChart1"/>
    <dgm:cxn modelId="{459C3113-AC6E-4679-BD9C-26BF44CFC8F7}" type="presParOf" srcId="{B6A1A341-0D2A-4F68-ABE4-01D52CF0F00A}" destId="{AECBEED9-C0F8-4FAA-A9E9-2E5887F5F355}" srcOrd="2" destOrd="0" presId="urn:microsoft.com/office/officeart/2005/8/layout/orgChart1"/>
    <dgm:cxn modelId="{6A4CAF16-A1BB-4EA7-8280-21CA164171F5}" type="presParOf" srcId="{5982D701-BE4A-4471-995B-20B05CA6CCAF}" destId="{AD80A821-11A9-4E9C-8BB2-87798848E883}" srcOrd="4" destOrd="0" presId="urn:microsoft.com/office/officeart/2005/8/layout/orgChart1"/>
    <dgm:cxn modelId="{FF4C950F-0E2A-4E04-B34D-E438E03AB6CD}" type="presParOf" srcId="{5982D701-BE4A-4471-995B-20B05CA6CCAF}" destId="{D7B50348-4FE3-42BB-8B2A-D9A863FC1BA3}" srcOrd="5" destOrd="0" presId="urn:microsoft.com/office/officeart/2005/8/layout/orgChart1"/>
    <dgm:cxn modelId="{FFC6EE98-75EC-4B4D-8B68-A3F9EEA82622}" type="presParOf" srcId="{D7B50348-4FE3-42BB-8B2A-D9A863FC1BA3}" destId="{FE22EE94-0BEE-4A3A-B4CF-774336B102F9}" srcOrd="0" destOrd="0" presId="urn:microsoft.com/office/officeart/2005/8/layout/orgChart1"/>
    <dgm:cxn modelId="{715FFF1F-E0B7-4169-8E0E-A4956862FD47}" type="presParOf" srcId="{FE22EE94-0BEE-4A3A-B4CF-774336B102F9}" destId="{4FEE7775-D78C-4797-B8DF-21D92D749E6C}" srcOrd="0" destOrd="0" presId="urn:microsoft.com/office/officeart/2005/8/layout/orgChart1"/>
    <dgm:cxn modelId="{EACB678A-69B4-4070-9BB1-6F3BE547ED95}" type="presParOf" srcId="{FE22EE94-0BEE-4A3A-B4CF-774336B102F9}" destId="{5D063518-7EAF-410A-971C-F50FED1B414B}" srcOrd="1" destOrd="0" presId="urn:microsoft.com/office/officeart/2005/8/layout/orgChart1"/>
    <dgm:cxn modelId="{74539777-BBE8-419F-9DC8-428A6928E339}" type="presParOf" srcId="{D7B50348-4FE3-42BB-8B2A-D9A863FC1BA3}" destId="{758BE760-ED5E-4061-A447-EEC248A2C47E}" srcOrd="1" destOrd="0" presId="urn:microsoft.com/office/officeart/2005/8/layout/orgChart1"/>
    <dgm:cxn modelId="{9EA74F35-44FE-4C10-9474-F9C54F73E38A}" type="presParOf" srcId="{D7B50348-4FE3-42BB-8B2A-D9A863FC1BA3}" destId="{21AA1482-0B41-4698-8B6D-4DBEF11E0C6D}" srcOrd="2" destOrd="0" presId="urn:microsoft.com/office/officeart/2005/8/layout/orgChart1"/>
    <dgm:cxn modelId="{94269813-6F78-4856-AFB0-6F583BFCE408}" type="presParOf" srcId="{37312AF1-513F-4D01-8D3B-273BB503F213}" destId="{8376C609-F4C5-4375-B7A3-68CC24E646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1A82FD-A691-44A9-BAA1-8AD29F732296}"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nb-NO"/>
        </a:p>
      </dgm:t>
    </dgm:pt>
    <dgm:pt modelId="{A4C0C7E5-973A-4A28-A885-869D98280E2D}">
      <dgm:prSet phldrT="[Text]"/>
      <dgm:spPr/>
      <dgm:t>
        <a:bodyPr/>
        <a:lstStyle/>
        <a:p>
          <a:r>
            <a:rPr lang="nb-NO" dirty="0" smtClean="0"/>
            <a:t>Virksomhet</a:t>
          </a:r>
          <a:endParaRPr lang="nb-NO" dirty="0"/>
        </a:p>
      </dgm:t>
    </dgm:pt>
    <dgm:pt modelId="{B93A93E9-1270-4D54-A163-4700E384A3FF}" type="parTrans" cxnId="{70CA4612-A7FA-44C9-BCB4-85E3C23677FC}">
      <dgm:prSet/>
      <dgm:spPr/>
      <dgm:t>
        <a:bodyPr/>
        <a:lstStyle/>
        <a:p>
          <a:endParaRPr lang="nb-NO"/>
        </a:p>
      </dgm:t>
    </dgm:pt>
    <dgm:pt modelId="{7FF7A719-5DDC-4085-B129-4839EA73244B}" type="sibTrans" cxnId="{70CA4612-A7FA-44C9-BCB4-85E3C23677FC}">
      <dgm:prSet/>
      <dgm:spPr/>
      <dgm:t>
        <a:bodyPr/>
        <a:lstStyle/>
        <a:p>
          <a:endParaRPr lang="nb-NO"/>
        </a:p>
      </dgm:t>
    </dgm:pt>
    <dgm:pt modelId="{B926546A-5D96-4533-9A10-4D811AE4B1DF}">
      <dgm:prSet phldrT="[Text]" custT="1"/>
      <dgm:spPr/>
      <dgm:t>
        <a:bodyPr/>
        <a:lstStyle/>
        <a:p>
          <a:r>
            <a:rPr lang="nb-NO" sz="2700" dirty="0" smtClean="0"/>
            <a:t> </a:t>
          </a:r>
          <a:r>
            <a:rPr lang="nb-NO" sz="1600" dirty="0" smtClean="0"/>
            <a:t>X</a:t>
          </a:r>
          <a:endParaRPr lang="nb-NO" sz="2700" dirty="0"/>
        </a:p>
      </dgm:t>
    </dgm:pt>
    <dgm:pt modelId="{24E32558-D65D-481A-80C9-7E3C387A178D}" type="parTrans" cxnId="{F57989C2-C625-409F-B8EE-5EAF1F2403D0}">
      <dgm:prSet/>
      <dgm:spPr/>
      <dgm:t>
        <a:bodyPr/>
        <a:lstStyle/>
        <a:p>
          <a:endParaRPr lang="nb-NO"/>
        </a:p>
      </dgm:t>
    </dgm:pt>
    <dgm:pt modelId="{E1BA404A-A0EC-4D15-AE47-2EFCE3597718}" type="sibTrans" cxnId="{F57989C2-C625-409F-B8EE-5EAF1F2403D0}">
      <dgm:prSet/>
      <dgm:spPr/>
      <dgm:t>
        <a:bodyPr/>
        <a:lstStyle/>
        <a:p>
          <a:endParaRPr lang="nb-NO"/>
        </a:p>
      </dgm:t>
    </dgm:pt>
    <dgm:pt modelId="{694D18D4-6A26-4A72-B873-4BE675E8A73E}">
      <dgm:prSet phldrT="[Text]"/>
      <dgm:spPr/>
      <dgm:t>
        <a:bodyPr/>
        <a:lstStyle/>
        <a:p>
          <a:r>
            <a:rPr lang="nb-NO" dirty="0" smtClean="0"/>
            <a:t>ADM</a:t>
          </a:r>
          <a:endParaRPr lang="nb-NO" dirty="0"/>
        </a:p>
      </dgm:t>
    </dgm:pt>
    <dgm:pt modelId="{04B69770-BA66-466E-B589-8F41FAB22739}" type="parTrans" cxnId="{4014E486-BC20-42E8-913B-F00D1DF4079A}">
      <dgm:prSet/>
      <dgm:spPr/>
      <dgm:t>
        <a:bodyPr/>
        <a:lstStyle/>
        <a:p>
          <a:endParaRPr lang="nb-NO"/>
        </a:p>
      </dgm:t>
    </dgm:pt>
    <dgm:pt modelId="{0E382E01-7B9C-4AEB-A7EB-5E274021EC5E}" type="sibTrans" cxnId="{4014E486-BC20-42E8-913B-F00D1DF4079A}">
      <dgm:prSet/>
      <dgm:spPr/>
      <dgm:t>
        <a:bodyPr/>
        <a:lstStyle/>
        <a:p>
          <a:endParaRPr lang="nb-NO"/>
        </a:p>
      </dgm:t>
    </dgm:pt>
    <dgm:pt modelId="{C17863A1-93F2-4F22-9F20-876C6EF6BDE6}">
      <dgm:prSet phldrT="[Text]" custT="1"/>
      <dgm:spPr/>
      <dgm:t>
        <a:bodyPr/>
        <a:lstStyle/>
        <a:p>
          <a:r>
            <a:rPr lang="nb-NO" sz="2700" dirty="0" smtClean="0"/>
            <a:t> </a:t>
          </a:r>
          <a:r>
            <a:rPr lang="nb-NO" sz="1600" dirty="0" smtClean="0"/>
            <a:t>X</a:t>
          </a:r>
          <a:endParaRPr lang="nb-NO" sz="2700" dirty="0"/>
        </a:p>
      </dgm:t>
    </dgm:pt>
    <dgm:pt modelId="{5F45DFEB-497B-45B2-9851-2257A89B9476}" type="parTrans" cxnId="{2852D631-521E-4D7B-9B3B-D8132465E75B}">
      <dgm:prSet/>
      <dgm:spPr/>
      <dgm:t>
        <a:bodyPr/>
        <a:lstStyle/>
        <a:p>
          <a:endParaRPr lang="nb-NO"/>
        </a:p>
      </dgm:t>
    </dgm:pt>
    <dgm:pt modelId="{916E5BF7-6D3F-414B-B3D4-DBDFD77B686B}" type="sibTrans" cxnId="{2852D631-521E-4D7B-9B3B-D8132465E75B}">
      <dgm:prSet/>
      <dgm:spPr/>
      <dgm:t>
        <a:bodyPr/>
        <a:lstStyle/>
        <a:p>
          <a:endParaRPr lang="nb-NO"/>
        </a:p>
      </dgm:t>
    </dgm:pt>
    <dgm:pt modelId="{F0770F8E-1DF5-4C8E-B7AF-1ECF6003E651}">
      <dgm:prSet phldrT="[Text]"/>
      <dgm:spPr/>
      <dgm:t>
        <a:bodyPr/>
        <a:lstStyle/>
        <a:p>
          <a:r>
            <a:rPr lang="nb-NO" dirty="0" smtClean="0"/>
            <a:t>IT</a:t>
          </a:r>
          <a:endParaRPr lang="nb-NO" dirty="0"/>
        </a:p>
      </dgm:t>
    </dgm:pt>
    <dgm:pt modelId="{8E8EC100-0561-4424-8131-5B2F8FB4A1CD}" type="parTrans" cxnId="{4F0CDD2B-2099-4AC8-A81F-A60382016373}">
      <dgm:prSet/>
      <dgm:spPr/>
      <dgm:t>
        <a:bodyPr/>
        <a:lstStyle/>
        <a:p>
          <a:endParaRPr lang="nb-NO"/>
        </a:p>
      </dgm:t>
    </dgm:pt>
    <dgm:pt modelId="{67ABF96A-74A9-40AC-9838-C7B3E432B4D4}" type="sibTrans" cxnId="{4F0CDD2B-2099-4AC8-A81F-A60382016373}">
      <dgm:prSet/>
      <dgm:spPr/>
      <dgm:t>
        <a:bodyPr/>
        <a:lstStyle/>
        <a:p>
          <a:endParaRPr lang="nb-NO"/>
        </a:p>
      </dgm:t>
    </dgm:pt>
    <dgm:pt modelId="{15BDA4A9-3DD4-4500-A8DB-6D275BCE32F3}">
      <dgm:prSet phldrT="[Text]"/>
      <dgm:spPr/>
      <dgm:t>
        <a:bodyPr/>
        <a:lstStyle/>
        <a:p>
          <a:r>
            <a:rPr lang="nb-NO" dirty="0" err="1" smtClean="0"/>
            <a:t>Dok</a:t>
          </a:r>
          <a:r>
            <a:rPr lang="nb-NO" dirty="0" smtClean="0"/>
            <a:t> senter</a:t>
          </a:r>
          <a:endParaRPr lang="nb-NO" dirty="0"/>
        </a:p>
      </dgm:t>
    </dgm:pt>
    <dgm:pt modelId="{B09A9D8F-52EC-4BF6-A85F-9E51201EE3DF}" type="parTrans" cxnId="{F39F5D45-6404-4A90-BD8E-1ADE42C43BD4}">
      <dgm:prSet/>
      <dgm:spPr/>
      <dgm:t>
        <a:bodyPr/>
        <a:lstStyle/>
        <a:p>
          <a:endParaRPr lang="nb-NO"/>
        </a:p>
      </dgm:t>
    </dgm:pt>
    <dgm:pt modelId="{AFC22ADD-8B76-42B2-9921-F4BF952CC8E3}" type="sibTrans" cxnId="{F39F5D45-6404-4A90-BD8E-1ADE42C43BD4}">
      <dgm:prSet/>
      <dgm:spPr/>
      <dgm:t>
        <a:bodyPr/>
        <a:lstStyle/>
        <a:p>
          <a:endParaRPr lang="nb-NO"/>
        </a:p>
      </dgm:t>
    </dgm:pt>
    <dgm:pt modelId="{0A573458-B2AF-491C-8387-C8269EB7E642}" type="pres">
      <dgm:prSet presAssocID="{1C1A82FD-A691-44A9-BAA1-8AD29F732296}" presName="hierChild1" presStyleCnt="0">
        <dgm:presLayoutVars>
          <dgm:orgChart val="1"/>
          <dgm:chPref val="1"/>
          <dgm:dir/>
          <dgm:animOne val="branch"/>
          <dgm:animLvl val="lvl"/>
          <dgm:resizeHandles/>
        </dgm:presLayoutVars>
      </dgm:prSet>
      <dgm:spPr/>
      <dgm:t>
        <a:bodyPr/>
        <a:lstStyle/>
        <a:p>
          <a:endParaRPr lang="nb-NO"/>
        </a:p>
      </dgm:t>
    </dgm:pt>
    <dgm:pt modelId="{37312AF1-513F-4D01-8D3B-273BB503F213}" type="pres">
      <dgm:prSet presAssocID="{A4C0C7E5-973A-4A28-A885-869D98280E2D}" presName="hierRoot1" presStyleCnt="0">
        <dgm:presLayoutVars>
          <dgm:hierBranch val="init"/>
        </dgm:presLayoutVars>
      </dgm:prSet>
      <dgm:spPr/>
    </dgm:pt>
    <dgm:pt modelId="{01A652A7-1A88-46B5-9F80-AE348278C69D}" type="pres">
      <dgm:prSet presAssocID="{A4C0C7E5-973A-4A28-A885-869D98280E2D}" presName="rootComposite1" presStyleCnt="0"/>
      <dgm:spPr/>
    </dgm:pt>
    <dgm:pt modelId="{F85B9EBF-9F73-40CF-A427-6B8FD37EF26D}" type="pres">
      <dgm:prSet presAssocID="{A4C0C7E5-973A-4A28-A885-869D98280E2D}" presName="rootText1" presStyleLbl="node0" presStyleIdx="0" presStyleCnt="1">
        <dgm:presLayoutVars>
          <dgm:chPref val="3"/>
        </dgm:presLayoutVars>
      </dgm:prSet>
      <dgm:spPr/>
      <dgm:t>
        <a:bodyPr/>
        <a:lstStyle/>
        <a:p>
          <a:endParaRPr lang="nb-NO"/>
        </a:p>
      </dgm:t>
    </dgm:pt>
    <dgm:pt modelId="{F2319CA2-C977-439B-A9E2-29ABC6751942}" type="pres">
      <dgm:prSet presAssocID="{A4C0C7E5-973A-4A28-A885-869D98280E2D}" presName="rootConnector1" presStyleLbl="node1" presStyleIdx="0" presStyleCnt="0"/>
      <dgm:spPr/>
      <dgm:t>
        <a:bodyPr/>
        <a:lstStyle/>
        <a:p>
          <a:endParaRPr lang="nb-NO"/>
        </a:p>
      </dgm:t>
    </dgm:pt>
    <dgm:pt modelId="{5982D701-BE4A-4471-995B-20B05CA6CCAF}" type="pres">
      <dgm:prSet presAssocID="{A4C0C7E5-973A-4A28-A885-869D98280E2D}" presName="hierChild2" presStyleCnt="0"/>
      <dgm:spPr/>
    </dgm:pt>
    <dgm:pt modelId="{A869DCB7-9B68-4426-A118-A32DC918185A}" type="pres">
      <dgm:prSet presAssocID="{24E32558-D65D-481A-80C9-7E3C387A178D}" presName="Name37" presStyleLbl="parChTrans1D2" presStyleIdx="0" presStyleCnt="3"/>
      <dgm:spPr/>
      <dgm:t>
        <a:bodyPr/>
        <a:lstStyle/>
        <a:p>
          <a:endParaRPr lang="nb-NO"/>
        </a:p>
      </dgm:t>
    </dgm:pt>
    <dgm:pt modelId="{FCD73CB8-E967-412A-8820-8789A7D3726B}" type="pres">
      <dgm:prSet presAssocID="{B926546A-5D96-4533-9A10-4D811AE4B1DF}" presName="hierRoot2" presStyleCnt="0">
        <dgm:presLayoutVars>
          <dgm:hierBranch val="init"/>
        </dgm:presLayoutVars>
      </dgm:prSet>
      <dgm:spPr/>
    </dgm:pt>
    <dgm:pt modelId="{E93F1FF3-0A2D-4B03-B84D-C67FCE9FB68D}" type="pres">
      <dgm:prSet presAssocID="{B926546A-5D96-4533-9A10-4D811AE4B1DF}" presName="rootComposite" presStyleCnt="0"/>
      <dgm:spPr/>
    </dgm:pt>
    <dgm:pt modelId="{964569CE-4F11-4D24-96CD-2BFD07F60ADF}" type="pres">
      <dgm:prSet presAssocID="{B926546A-5D96-4533-9A10-4D811AE4B1DF}" presName="rootText" presStyleLbl="node2" presStyleIdx="0" presStyleCnt="3">
        <dgm:presLayoutVars>
          <dgm:chPref val="3"/>
        </dgm:presLayoutVars>
      </dgm:prSet>
      <dgm:spPr/>
      <dgm:t>
        <a:bodyPr/>
        <a:lstStyle/>
        <a:p>
          <a:endParaRPr lang="nb-NO"/>
        </a:p>
      </dgm:t>
    </dgm:pt>
    <dgm:pt modelId="{1D794498-55C8-488D-A9DF-E4F62CADBF12}" type="pres">
      <dgm:prSet presAssocID="{B926546A-5D96-4533-9A10-4D811AE4B1DF}" presName="rootConnector" presStyleLbl="node2" presStyleIdx="0" presStyleCnt="3"/>
      <dgm:spPr/>
      <dgm:t>
        <a:bodyPr/>
        <a:lstStyle/>
        <a:p>
          <a:endParaRPr lang="nb-NO"/>
        </a:p>
      </dgm:t>
    </dgm:pt>
    <dgm:pt modelId="{8959E214-5E22-4318-B591-F57530BB047B}" type="pres">
      <dgm:prSet presAssocID="{B926546A-5D96-4533-9A10-4D811AE4B1DF}" presName="hierChild4" presStyleCnt="0"/>
      <dgm:spPr/>
    </dgm:pt>
    <dgm:pt modelId="{AB65D5DD-12C7-4126-99D6-043457D655F4}" type="pres">
      <dgm:prSet presAssocID="{B926546A-5D96-4533-9A10-4D811AE4B1DF}" presName="hierChild5" presStyleCnt="0"/>
      <dgm:spPr/>
    </dgm:pt>
    <dgm:pt modelId="{9EC42ED4-F1C4-4971-B6C8-AE0B97852823}" type="pres">
      <dgm:prSet presAssocID="{04B69770-BA66-466E-B589-8F41FAB22739}" presName="Name37" presStyleLbl="parChTrans1D2" presStyleIdx="1" presStyleCnt="3"/>
      <dgm:spPr/>
      <dgm:t>
        <a:bodyPr/>
        <a:lstStyle/>
        <a:p>
          <a:endParaRPr lang="nb-NO"/>
        </a:p>
      </dgm:t>
    </dgm:pt>
    <dgm:pt modelId="{B6A1A341-0D2A-4F68-ABE4-01D52CF0F00A}" type="pres">
      <dgm:prSet presAssocID="{694D18D4-6A26-4A72-B873-4BE675E8A73E}" presName="hierRoot2" presStyleCnt="0">
        <dgm:presLayoutVars>
          <dgm:hierBranch/>
        </dgm:presLayoutVars>
      </dgm:prSet>
      <dgm:spPr/>
    </dgm:pt>
    <dgm:pt modelId="{3E40B487-CF65-47DC-A7C5-385D611F0075}" type="pres">
      <dgm:prSet presAssocID="{694D18D4-6A26-4A72-B873-4BE675E8A73E}" presName="rootComposite" presStyleCnt="0"/>
      <dgm:spPr/>
    </dgm:pt>
    <dgm:pt modelId="{CFD96B9F-1C23-40E5-87ED-42DEF3753902}" type="pres">
      <dgm:prSet presAssocID="{694D18D4-6A26-4A72-B873-4BE675E8A73E}" presName="rootText" presStyleLbl="node2" presStyleIdx="1" presStyleCnt="3">
        <dgm:presLayoutVars>
          <dgm:chPref val="3"/>
        </dgm:presLayoutVars>
      </dgm:prSet>
      <dgm:spPr/>
      <dgm:t>
        <a:bodyPr/>
        <a:lstStyle/>
        <a:p>
          <a:endParaRPr lang="nb-NO"/>
        </a:p>
      </dgm:t>
    </dgm:pt>
    <dgm:pt modelId="{F2E420BA-F716-4F63-A18E-35454CC0EBFD}" type="pres">
      <dgm:prSet presAssocID="{694D18D4-6A26-4A72-B873-4BE675E8A73E}" presName="rootConnector" presStyleLbl="node2" presStyleIdx="1" presStyleCnt="3"/>
      <dgm:spPr/>
      <dgm:t>
        <a:bodyPr/>
        <a:lstStyle/>
        <a:p>
          <a:endParaRPr lang="nb-NO"/>
        </a:p>
      </dgm:t>
    </dgm:pt>
    <dgm:pt modelId="{ABB064EF-8300-4584-B0D7-B7B821BE3BCD}" type="pres">
      <dgm:prSet presAssocID="{694D18D4-6A26-4A72-B873-4BE675E8A73E}" presName="hierChild4" presStyleCnt="0"/>
      <dgm:spPr/>
    </dgm:pt>
    <dgm:pt modelId="{164E9E9B-03AA-4972-8355-9EABC4C8BD7A}" type="pres">
      <dgm:prSet presAssocID="{8E8EC100-0561-4424-8131-5B2F8FB4A1CD}" presName="Name35" presStyleLbl="parChTrans1D3" presStyleIdx="0" presStyleCnt="2"/>
      <dgm:spPr/>
      <dgm:t>
        <a:bodyPr/>
        <a:lstStyle/>
        <a:p>
          <a:endParaRPr lang="nb-NO"/>
        </a:p>
      </dgm:t>
    </dgm:pt>
    <dgm:pt modelId="{08C734C1-A5D9-4677-A84F-07652E6F5BAC}" type="pres">
      <dgm:prSet presAssocID="{F0770F8E-1DF5-4C8E-B7AF-1ECF6003E651}" presName="hierRoot2" presStyleCnt="0">
        <dgm:presLayoutVars>
          <dgm:hierBranch val="init"/>
        </dgm:presLayoutVars>
      </dgm:prSet>
      <dgm:spPr/>
    </dgm:pt>
    <dgm:pt modelId="{A3F79C4B-90B5-4D4B-B4DB-AE36A0A178C3}" type="pres">
      <dgm:prSet presAssocID="{F0770F8E-1DF5-4C8E-B7AF-1ECF6003E651}" presName="rootComposite" presStyleCnt="0"/>
      <dgm:spPr/>
    </dgm:pt>
    <dgm:pt modelId="{9764D73A-8296-486D-BFBF-6F86107BF9D3}" type="pres">
      <dgm:prSet presAssocID="{F0770F8E-1DF5-4C8E-B7AF-1ECF6003E651}" presName="rootText" presStyleLbl="node3" presStyleIdx="0" presStyleCnt="2">
        <dgm:presLayoutVars>
          <dgm:chPref val="3"/>
        </dgm:presLayoutVars>
      </dgm:prSet>
      <dgm:spPr/>
      <dgm:t>
        <a:bodyPr/>
        <a:lstStyle/>
        <a:p>
          <a:endParaRPr lang="nb-NO"/>
        </a:p>
      </dgm:t>
    </dgm:pt>
    <dgm:pt modelId="{5714CCBB-4FD5-4107-A67A-80D588B7159E}" type="pres">
      <dgm:prSet presAssocID="{F0770F8E-1DF5-4C8E-B7AF-1ECF6003E651}" presName="rootConnector" presStyleLbl="node3" presStyleIdx="0" presStyleCnt="2"/>
      <dgm:spPr/>
      <dgm:t>
        <a:bodyPr/>
        <a:lstStyle/>
        <a:p>
          <a:endParaRPr lang="nb-NO"/>
        </a:p>
      </dgm:t>
    </dgm:pt>
    <dgm:pt modelId="{C3BEF943-5A6B-4507-A5C8-BA9B579F7717}" type="pres">
      <dgm:prSet presAssocID="{F0770F8E-1DF5-4C8E-B7AF-1ECF6003E651}" presName="hierChild4" presStyleCnt="0"/>
      <dgm:spPr/>
    </dgm:pt>
    <dgm:pt modelId="{0B9C4BF4-7BA8-495E-B5F1-332ED81B10D1}" type="pres">
      <dgm:prSet presAssocID="{F0770F8E-1DF5-4C8E-B7AF-1ECF6003E651}" presName="hierChild5" presStyleCnt="0"/>
      <dgm:spPr/>
    </dgm:pt>
    <dgm:pt modelId="{9DAE9ECA-2BD7-4D28-8EDE-67119B5B4A55}" type="pres">
      <dgm:prSet presAssocID="{B09A9D8F-52EC-4BF6-A85F-9E51201EE3DF}" presName="Name35" presStyleLbl="parChTrans1D3" presStyleIdx="1" presStyleCnt="2"/>
      <dgm:spPr/>
      <dgm:t>
        <a:bodyPr/>
        <a:lstStyle/>
        <a:p>
          <a:endParaRPr lang="nb-NO"/>
        </a:p>
      </dgm:t>
    </dgm:pt>
    <dgm:pt modelId="{94347E72-2856-4E1E-B394-E1E74C8F055E}" type="pres">
      <dgm:prSet presAssocID="{15BDA4A9-3DD4-4500-A8DB-6D275BCE32F3}" presName="hierRoot2" presStyleCnt="0">
        <dgm:presLayoutVars>
          <dgm:hierBranch val="init"/>
        </dgm:presLayoutVars>
      </dgm:prSet>
      <dgm:spPr/>
    </dgm:pt>
    <dgm:pt modelId="{6383FBBC-1653-4B92-B3E9-99190C6DF2F6}" type="pres">
      <dgm:prSet presAssocID="{15BDA4A9-3DD4-4500-A8DB-6D275BCE32F3}" presName="rootComposite" presStyleCnt="0"/>
      <dgm:spPr/>
    </dgm:pt>
    <dgm:pt modelId="{D89190E0-05E4-45F6-86CC-4AC8033BBE65}" type="pres">
      <dgm:prSet presAssocID="{15BDA4A9-3DD4-4500-A8DB-6D275BCE32F3}" presName="rootText" presStyleLbl="node3" presStyleIdx="1" presStyleCnt="2">
        <dgm:presLayoutVars>
          <dgm:chPref val="3"/>
        </dgm:presLayoutVars>
      </dgm:prSet>
      <dgm:spPr/>
      <dgm:t>
        <a:bodyPr/>
        <a:lstStyle/>
        <a:p>
          <a:endParaRPr lang="nb-NO"/>
        </a:p>
      </dgm:t>
    </dgm:pt>
    <dgm:pt modelId="{E654EC5B-4DA9-463D-8076-61D5D1EF12B3}" type="pres">
      <dgm:prSet presAssocID="{15BDA4A9-3DD4-4500-A8DB-6D275BCE32F3}" presName="rootConnector" presStyleLbl="node3" presStyleIdx="1" presStyleCnt="2"/>
      <dgm:spPr/>
      <dgm:t>
        <a:bodyPr/>
        <a:lstStyle/>
        <a:p>
          <a:endParaRPr lang="nb-NO"/>
        </a:p>
      </dgm:t>
    </dgm:pt>
    <dgm:pt modelId="{E4F93E15-C110-40E8-9C8E-B6F87356391A}" type="pres">
      <dgm:prSet presAssocID="{15BDA4A9-3DD4-4500-A8DB-6D275BCE32F3}" presName="hierChild4" presStyleCnt="0"/>
      <dgm:spPr/>
    </dgm:pt>
    <dgm:pt modelId="{E78100CB-AFB3-4FEB-A34E-0E960EB0C574}" type="pres">
      <dgm:prSet presAssocID="{15BDA4A9-3DD4-4500-A8DB-6D275BCE32F3}" presName="hierChild5" presStyleCnt="0"/>
      <dgm:spPr/>
    </dgm:pt>
    <dgm:pt modelId="{AECBEED9-C0F8-4FAA-A9E9-2E5887F5F355}" type="pres">
      <dgm:prSet presAssocID="{694D18D4-6A26-4A72-B873-4BE675E8A73E}" presName="hierChild5" presStyleCnt="0"/>
      <dgm:spPr/>
    </dgm:pt>
    <dgm:pt modelId="{AD80A821-11A9-4E9C-8BB2-87798848E883}" type="pres">
      <dgm:prSet presAssocID="{5F45DFEB-497B-45B2-9851-2257A89B9476}" presName="Name37" presStyleLbl="parChTrans1D2" presStyleIdx="2" presStyleCnt="3"/>
      <dgm:spPr/>
      <dgm:t>
        <a:bodyPr/>
        <a:lstStyle/>
        <a:p>
          <a:endParaRPr lang="nb-NO"/>
        </a:p>
      </dgm:t>
    </dgm:pt>
    <dgm:pt modelId="{D7B50348-4FE3-42BB-8B2A-D9A863FC1BA3}" type="pres">
      <dgm:prSet presAssocID="{C17863A1-93F2-4F22-9F20-876C6EF6BDE6}" presName="hierRoot2" presStyleCnt="0">
        <dgm:presLayoutVars>
          <dgm:hierBranch val="init"/>
        </dgm:presLayoutVars>
      </dgm:prSet>
      <dgm:spPr/>
    </dgm:pt>
    <dgm:pt modelId="{FE22EE94-0BEE-4A3A-B4CF-774336B102F9}" type="pres">
      <dgm:prSet presAssocID="{C17863A1-93F2-4F22-9F20-876C6EF6BDE6}" presName="rootComposite" presStyleCnt="0"/>
      <dgm:spPr/>
    </dgm:pt>
    <dgm:pt modelId="{4FEE7775-D78C-4797-B8DF-21D92D749E6C}" type="pres">
      <dgm:prSet presAssocID="{C17863A1-93F2-4F22-9F20-876C6EF6BDE6}" presName="rootText" presStyleLbl="node2" presStyleIdx="2" presStyleCnt="3">
        <dgm:presLayoutVars>
          <dgm:chPref val="3"/>
        </dgm:presLayoutVars>
      </dgm:prSet>
      <dgm:spPr/>
      <dgm:t>
        <a:bodyPr/>
        <a:lstStyle/>
        <a:p>
          <a:endParaRPr lang="nb-NO"/>
        </a:p>
      </dgm:t>
    </dgm:pt>
    <dgm:pt modelId="{5D063518-7EAF-410A-971C-F50FED1B414B}" type="pres">
      <dgm:prSet presAssocID="{C17863A1-93F2-4F22-9F20-876C6EF6BDE6}" presName="rootConnector" presStyleLbl="node2" presStyleIdx="2" presStyleCnt="3"/>
      <dgm:spPr/>
      <dgm:t>
        <a:bodyPr/>
        <a:lstStyle/>
        <a:p>
          <a:endParaRPr lang="nb-NO"/>
        </a:p>
      </dgm:t>
    </dgm:pt>
    <dgm:pt modelId="{758BE760-ED5E-4061-A447-EEC248A2C47E}" type="pres">
      <dgm:prSet presAssocID="{C17863A1-93F2-4F22-9F20-876C6EF6BDE6}" presName="hierChild4" presStyleCnt="0"/>
      <dgm:spPr/>
    </dgm:pt>
    <dgm:pt modelId="{21AA1482-0B41-4698-8B6D-4DBEF11E0C6D}" type="pres">
      <dgm:prSet presAssocID="{C17863A1-93F2-4F22-9F20-876C6EF6BDE6}" presName="hierChild5" presStyleCnt="0"/>
      <dgm:spPr/>
    </dgm:pt>
    <dgm:pt modelId="{8376C609-F4C5-4375-B7A3-68CC24E64604}" type="pres">
      <dgm:prSet presAssocID="{A4C0C7E5-973A-4A28-A885-869D98280E2D}" presName="hierChild3" presStyleCnt="0"/>
      <dgm:spPr/>
    </dgm:pt>
  </dgm:ptLst>
  <dgm:cxnLst>
    <dgm:cxn modelId="{98564DA7-FD17-4C04-B1EA-25B5A868B4E8}" type="presOf" srcId="{A4C0C7E5-973A-4A28-A885-869D98280E2D}" destId="{F85B9EBF-9F73-40CF-A427-6B8FD37EF26D}" srcOrd="0" destOrd="0" presId="urn:microsoft.com/office/officeart/2005/8/layout/orgChart1"/>
    <dgm:cxn modelId="{F57989C2-C625-409F-B8EE-5EAF1F2403D0}" srcId="{A4C0C7E5-973A-4A28-A885-869D98280E2D}" destId="{B926546A-5D96-4533-9A10-4D811AE4B1DF}" srcOrd="0" destOrd="0" parTransId="{24E32558-D65D-481A-80C9-7E3C387A178D}" sibTransId="{E1BA404A-A0EC-4D15-AE47-2EFCE3597718}"/>
    <dgm:cxn modelId="{878E23CD-E6BB-4968-B5EF-475EF55240F7}" type="presOf" srcId="{694D18D4-6A26-4A72-B873-4BE675E8A73E}" destId="{F2E420BA-F716-4F63-A18E-35454CC0EBFD}" srcOrd="1" destOrd="0" presId="urn:microsoft.com/office/officeart/2005/8/layout/orgChart1"/>
    <dgm:cxn modelId="{F39F5D45-6404-4A90-BD8E-1ADE42C43BD4}" srcId="{694D18D4-6A26-4A72-B873-4BE675E8A73E}" destId="{15BDA4A9-3DD4-4500-A8DB-6D275BCE32F3}" srcOrd="1" destOrd="0" parTransId="{B09A9D8F-52EC-4BF6-A85F-9E51201EE3DF}" sibTransId="{AFC22ADD-8B76-42B2-9921-F4BF952CC8E3}"/>
    <dgm:cxn modelId="{128608B4-EF0E-4D84-92EE-2B94E3D3847F}" type="presOf" srcId="{24E32558-D65D-481A-80C9-7E3C387A178D}" destId="{A869DCB7-9B68-4426-A118-A32DC918185A}" srcOrd="0" destOrd="0" presId="urn:microsoft.com/office/officeart/2005/8/layout/orgChart1"/>
    <dgm:cxn modelId="{E91C9D25-A837-4E8A-B139-57196B7DF92C}" type="presOf" srcId="{5F45DFEB-497B-45B2-9851-2257A89B9476}" destId="{AD80A821-11A9-4E9C-8BB2-87798848E883}" srcOrd="0" destOrd="0" presId="urn:microsoft.com/office/officeart/2005/8/layout/orgChart1"/>
    <dgm:cxn modelId="{F902288F-3487-4846-A90C-5826A166EAB1}" type="presOf" srcId="{694D18D4-6A26-4A72-B873-4BE675E8A73E}" destId="{CFD96B9F-1C23-40E5-87ED-42DEF3753902}" srcOrd="0" destOrd="0" presId="urn:microsoft.com/office/officeart/2005/8/layout/orgChart1"/>
    <dgm:cxn modelId="{6C1281B2-3483-41BD-94AD-36256782E531}" type="presOf" srcId="{C17863A1-93F2-4F22-9F20-876C6EF6BDE6}" destId="{5D063518-7EAF-410A-971C-F50FED1B414B}" srcOrd="1" destOrd="0" presId="urn:microsoft.com/office/officeart/2005/8/layout/orgChart1"/>
    <dgm:cxn modelId="{4F0CDD2B-2099-4AC8-A81F-A60382016373}" srcId="{694D18D4-6A26-4A72-B873-4BE675E8A73E}" destId="{F0770F8E-1DF5-4C8E-B7AF-1ECF6003E651}" srcOrd="0" destOrd="0" parTransId="{8E8EC100-0561-4424-8131-5B2F8FB4A1CD}" sibTransId="{67ABF96A-74A9-40AC-9838-C7B3E432B4D4}"/>
    <dgm:cxn modelId="{B1CAA201-9E44-4CB6-BF2A-76A1B421DCE7}" type="presOf" srcId="{1C1A82FD-A691-44A9-BAA1-8AD29F732296}" destId="{0A573458-B2AF-491C-8387-C8269EB7E642}" srcOrd="0" destOrd="0" presId="urn:microsoft.com/office/officeart/2005/8/layout/orgChart1"/>
    <dgm:cxn modelId="{5039B77D-71E9-45E1-A7EB-A63D51FF8611}" type="presOf" srcId="{C17863A1-93F2-4F22-9F20-876C6EF6BDE6}" destId="{4FEE7775-D78C-4797-B8DF-21D92D749E6C}" srcOrd="0" destOrd="0" presId="urn:microsoft.com/office/officeart/2005/8/layout/orgChart1"/>
    <dgm:cxn modelId="{2A5A94A1-A8D9-4E13-812D-55B5CC34ED85}" type="presOf" srcId="{B926546A-5D96-4533-9A10-4D811AE4B1DF}" destId="{964569CE-4F11-4D24-96CD-2BFD07F60ADF}" srcOrd="0" destOrd="0" presId="urn:microsoft.com/office/officeart/2005/8/layout/orgChart1"/>
    <dgm:cxn modelId="{752F6358-B80A-441A-A3F9-08847819731D}" type="presOf" srcId="{8E8EC100-0561-4424-8131-5B2F8FB4A1CD}" destId="{164E9E9B-03AA-4972-8355-9EABC4C8BD7A}" srcOrd="0" destOrd="0" presId="urn:microsoft.com/office/officeart/2005/8/layout/orgChart1"/>
    <dgm:cxn modelId="{7A07B431-BCB2-4424-9C66-6DFBCB9EDFE0}" type="presOf" srcId="{A4C0C7E5-973A-4A28-A885-869D98280E2D}" destId="{F2319CA2-C977-439B-A9E2-29ABC6751942}" srcOrd="1" destOrd="0" presId="urn:microsoft.com/office/officeart/2005/8/layout/orgChart1"/>
    <dgm:cxn modelId="{2852D631-521E-4D7B-9B3B-D8132465E75B}" srcId="{A4C0C7E5-973A-4A28-A885-869D98280E2D}" destId="{C17863A1-93F2-4F22-9F20-876C6EF6BDE6}" srcOrd="2" destOrd="0" parTransId="{5F45DFEB-497B-45B2-9851-2257A89B9476}" sibTransId="{916E5BF7-6D3F-414B-B3D4-DBDFD77B686B}"/>
    <dgm:cxn modelId="{A7508782-ABB0-42B1-9E48-4FCCEE87FD90}" type="presOf" srcId="{04B69770-BA66-466E-B589-8F41FAB22739}" destId="{9EC42ED4-F1C4-4971-B6C8-AE0B97852823}" srcOrd="0" destOrd="0" presId="urn:microsoft.com/office/officeart/2005/8/layout/orgChart1"/>
    <dgm:cxn modelId="{4014E486-BC20-42E8-913B-F00D1DF4079A}" srcId="{A4C0C7E5-973A-4A28-A885-869D98280E2D}" destId="{694D18D4-6A26-4A72-B873-4BE675E8A73E}" srcOrd="1" destOrd="0" parTransId="{04B69770-BA66-466E-B589-8F41FAB22739}" sibTransId="{0E382E01-7B9C-4AEB-A7EB-5E274021EC5E}"/>
    <dgm:cxn modelId="{9B7E7EFE-0AB9-478F-A1EE-0671549263E5}" type="presOf" srcId="{B09A9D8F-52EC-4BF6-A85F-9E51201EE3DF}" destId="{9DAE9ECA-2BD7-4D28-8EDE-67119B5B4A55}" srcOrd="0" destOrd="0" presId="urn:microsoft.com/office/officeart/2005/8/layout/orgChart1"/>
    <dgm:cxn modelId="{4473E5DE-496D-44BD-9567-1BBBAFBF1FAE}" type="presOf" srcId="{F0770F8E-1DF5-4C8E-B7AF-1ECF6003E651}" destId="{5714CCBB-4FD5-4107-A67A-80D588B7159E}" srcOrd="1" destOrd="0" presId="urn:microsoft.com/office/officeart/2005/8/layout/orgChart1"/>
    <dgm:cxn modelId="{70CA4612-A7FA-44C9-BCB4-85E3C23677FC}" srcId="{1C1A82FD-A691-44A9-BAA1-8AD29F732296}" destId="{A4C0C7E5-973A-4A28-A885-869D98280E2D}" srcOrd="0" destOrd="0" parTransId="{B93A93E9-1270-4D54-A163-4700E384A3FF}" sibTransId="{7FF7A719-5DDC-4085-B129-4839EA73244B}"/>
    <dgm:cxn modelId="{DD6DB352-7B55-4E00-A3FC-0E571C83E40E}" type="presOf" srcId="{B926546A-5D96-4533-9A10-4D811AE4B1DF}" destId="{1D794498-55C8-488D-A9DF-E4F62CADBF12}" srcOrd="1" destOrd="0" presId="urn:microsoft.com/office/officeart/2005/8/layout/orgChart1"/>
    <dgm:cxn modelId="{69609FB0-E399-46B2-B93E-264A094D0A0D}" type="presOf" srcId="{15BDA4A9-3DD4-4500-A8DB-6D275BCE32F3}" destId="{E654EC5B-4DA9-463D-8076-61D5D1EF12B3}" srcOrd="1" destOrd="0" presId="urn:microsoft.com/office/officeart/2005/8/layout/orgChart1"/>
    <dgm:cxn modelId="{EF58FC6B-75CF-4D74-8FC0-65A87CCECC5C}" type="presOf" srcId="{F0770F8E-1DF5-4C8E-B7AF-1ECF6003E651}" destId="{9764D73A-8296-486D-BFBF-6F86107BF9D3}" srcOrd="0" destOrd="0" presId="urn:microsoft.com/office/officeart/2005/8/layout/orgChart1"/>
    <dgm:cxn modelId="{E082F890-73B5-4024-AFA7-CE6AD44C1AA2}" type="presOf" srcId="{15BDA4A9-3DD4-4500-A8DB-6D275BCE32F3}" destId="{D89190E0-05E4-45F6-86CC-4AC8033BBE65}" srcOrd="0" destOrd="0" presId="urn:microsoft.com/office/officeart/2005/8/layout/orgChart1"/>
    <dgm:cxn modelId="{2247C2E4-D987-4579-A62F-9B85EB1B5CA7}" type="presParOf" srcId="{0A573458-B2AF-491C-8387-C8269EB7E642}" destId="{37312AF1-513F-4D01-8D3B-273BB503F213}" srcOrd="0" destOrd="0" presId="urn:microsoft.com/office/officeart/2005/8/layout/orgChart1"/>
    <dgm:cxn modelId="{0B93D086-3CFE-4BBA-B65B-2BA97D3843FC}" type="presParOf" srcId="{37312AF1-513F-4D01-8D3B-273BB503F213}" destId="{01A652A7-1A88-46B5-9F80-AE348278C69D}" srcOrd="0" destOrd="0" presId="urn:microsoft.com/office/officeart/2005/8/layout/orgChart1"/>
    <dgm:cxn modelId="{054721CD-E1F0-4716-AA26-83845F0E59C5}" type="presParOf" srcId="{01A652A7-1A88-46B5-9F80-AE348278C69D}" destId="{F85B9EBF-9F73-40CF-A427-6B8FD37EF26D}" srcOrd="0" destOrd="0" presId="urn:microsoft.com/office/officeart/2005/8/layout/orgChart1"/>
    <dgm:cxn modelId="{01A3B69E-B1B4-4E8E-BC43-4EAA364A7421}" type="presParOf" srcId="{01A652A7-1A88-46B5-9F80-AE348278C69D}" destId="{F2319CA2-C977-439B-A9E2-29ABC6751942}" srcOrd="1" destOrd="0" presId="urn:microsoft.com/office/officeart/2005/8/layout/orgChart1"/>
    <dgm:cxn modelId="{2A63A1E5-090A-4AE5-A1B8-80B87114C29F}" type="presParOf" srcId="{37312AF1-513F-4D01-8D3B-273BB503F213}" destId="{5982D701-BE4A-4471-995B-20B05CA6CCAF}" srcOrd="1" destOrd="0" presId="urn:microsoft.com/office/officeart/2005/8/layout/orgChart1"/>
    <dgm:cxn modelId="{046A7AA2-AB9A-4436-A95F-95FB3DF7E974}" type="presParOf" srcId="{5982D701-BE4A-4471-995B-20B05CA6CCAF}" destId="{A869DCB7-9B68-4426-A118-A32DC918185A}" srcOrd="0" destOrd="0" presId="urn:microsoft.com/office/officeart/2005/8/layout/orgChart1"/>
    <dgm:cxn modelId="{A9C3BB75-8643-4783-9315-5060DEA4DAF2}" type="presParOf" srcId="{5982D701-BE4A-4471-995B-20B05CA6CCAF}" destId="{FCD73CB8-E967-412A-8820-8789A7D3726B}" srcOrd="1" destOrd="0" presId="urn:microsoft.com/office/officeart/2005/8/layout/orgChart1"/>
    <dgm:cxn modelId="{5D12423E-6660-410A-BF59-2A3E3C72ABB6}" type="presParOf" srcId="{FCD73CB8-E967-412A-8820-8789A7D3726B}" destId="{E93F1FF3-0A2D-4B03-B84D-C67FCE9FB68D}" srcOrd="0" destOrd="0" presId="urn:microsoft.com/office/officeart/2005/8/layout/orgChart1"/>
    <dgm:cxn modelId="{DFD752B4-EEF1-4E7A-B8F4-EF201C52E05E}" type="presParOf" srcId="{E93F1FF3-0A2D-4B03-B84D-C67FCE9FB68D}" destId="{964569CE-4F11-4D24-96CD-2BFD07F60ADF}" srcOrd="0" destOrd="0" presId="urn:microsoft.com/office/officeart/2005/8/layout/orgChart1"/>
    <dgm:cxn modelId="{4883B6E6-5607-4E99-82E5-938FEA43AA65}" type="presParOf" srcId="{E93F1FF3-0A2D-4B03-B84D-C67FCE9FB68D}" destId="{1D794498-55C8-488D-A9DF-E4F62CADBF12}" srcOrd="1" destOrd="0" presId="urn:microsoft.com/office/officeart/2005/8/layout/orgChart1"/>
    <dgm:cxn modelId="{139279CD-2801-4352-B695-2CD59AD9E1B7}" type="presParOf" srcId="{FCD73CB8-E967-412A-8820-8789A7D3726B}" destId="{8959E214-5E22-4318-B591-F57530BB047B}" srcOrd="1" destOrd="0" presId="urn:microsoft.com/office/officeart/2005/8/layout/orgChart1"/>
    <dgm:cxn modelId="{DCBD1FAD-2046-41D5-80EE-D970874E40E7}" type="presParOf" srcId="{FCD73CB8-E967-412A-8820-8789A7D3726B}" destId="{AB65D5DD-12C7-4126-99D6-043457D655F4}" srcOrd="2" destOrd="0" presId="urn:microsoft.com/office/officeart/2005/8/layout/orgChart1"/>
    <dgm:cxn modelId="{6AD243B9-D34D-455E-BB4C-8BFDA16D55A2}" type="presParOf" srcId="{5982D701-BE4A-4471-995B-20B05CA6CCAF}" destId="{9EC42ED4-F1C4-4971-B6C8-AE0B97852823}" srcOrd="2" destOrd="0" presId="urn:microsoft.com/office/officeart/2005/8/layout/orgChart1"/>
    <dgm:cxn modelId="{9B165B44-D3A4-4083-A686-29071F3BBAEC}" type="presParOf" srcId="{5982D701-BE4A-4471-995B-20B05CA6CCAF}" destId="{B6A1A341-0D2A-4F68-ABE4-01D52CF0F00A}" srcOrd="3" destOrd="0" presId="urn:microsoft.com/office/officeart/2005/8/layout/orgChart1"/>
    <dgm:cxn modelId="{7DD73028-9074-440C-A79A-5C04D5714099}" type="presParOf" srcId="{B6A1A341-0D2A-4F68-ABE4-01D52CF0F00A}" destId="{3E40B487-CF65-47DC-A7C5-385D611F0075}" srcOrd="0" destOrd="0" presId="urn:microsoft.com/office/officeart/2005/8/layout/orgChart1"/>
    <dgm:cxn modelId="{78068101-580C-47F6-BFF7-C143BBE2F0EA}" type="presParOf" srcId="{3E40B487-CF65-47DC-A7C5-385D611F0075}" destId="{CFD96B9F-1C23-40E5-87ED-42DEF3753902}" srcOrd="0" destOrd="0" presId="urn:microsoft.com/office/officeart/2005/8/layout/orgChart1"/>
    <dgm:cxn modelId="{17C17A70-1117-4F6F-8D14-C9DAB5FF7818}" type="presParOf" srcId="{3E40B487-CF65-47DC-A7C5-385D611F0075}" destId="{F2E420BA-F716-4F63-A18E-35454CC0EBFD}" srcOrd="1" destOrd="0" presId="urn:microsoft.com/office/officeart/2005/8/layout/orgChart1"/>
    <dgm:cxn modelId="{FD7E335B-4243-4AFC-816C-4CFC357CCCA5}" type="presParOf" srcId="{B6A1A341-0D2A-4F68-ABE4-01D52CF0F00A}" destId="{ABB064EF-8300-4584-B0D7-B7B821BE3BCD}" srcOrd="1" destOrd="0" presId="urn:microsoft.com/office/officeart/2005/8/layout/orgChart1"/>
    <dgm:cxn modelId="{D0AEBFC2-197B-4FEA-9DC4-B92CE6C6DE1F}" type="presParOf" srcId="{ABB064EF-8300-4584-B0D7-B7B821BE3BCD}" destId="{164E9E9B-03AA-4972-8355-9EABC4C8BD7A}" srcOrd="0" destOrd="0" presId="urn:microsoft.com/office/officeart/2005/8/layout/orgChart1"/>
    <dgm:cxn modelId="{70F584B9-08C2-432C-97F4-585D2493630D}" type="presParOf" srcId="{ABB064EF-8300-4584-B0D7-B7B821BE3BCD}" destId="{08C734C1-A5D9-4677-A84F-07652E6F5BAC}" srcOrd="1" destOrd="0" presId="urn:microsoft.com/office/officeart/2005/8/layout/orgChart1"/>
    <dgm:cxn modelId="{ABEEFEA9-9939-45CD-9188-1A6DF0DFF356}" type="presParOf" srcId="{08C734C1-A5D9-4677-A84F-07652E6F5BAC}" destId="{A3F79C4B-90B5-4D4B-B4DB-AE36A0A178C3}" srcOrd="0" destOrd="0" presId="urn:microsoft.com/office/officeart/2005/8/layout/orgChart1"/>
    <dgm:cxn modelId="{B76DD338-D91D-4F00-A840-49421AB3F2B8}" type="presParOf" srcId="{A3F79C4B-90B5-4D4B-B4DB-AE36A0A178C3}" destId="{9764D73A-8296-486D-BFBF-6F86107BF9D3}" srcOrd="0" destOrd="0" presId="urn:microsoft.com/office/officeart/2005/8/layout/orgChart1"/>
    <dgm:cxn modelId="{043B89DA-2C63-47EC-A5FC-5CD4041AE386}" type="presParOf" srcId="{A3F79C4B-90B5-4D4B-B4DB-AE36A0A178C3}" destId="{5714CCBB-4FD5-4107-A67A-80D588B7159E}" srcOrd="1" destOrd="0" presId="urn:microsoft.com/office/officeart/2005/8/layout/orgChart1"/>
    <dgm:cxn modelId="{8AEDF1E0-1AFE-487F-BD3B-4E1BA9AFB4A5}" type="presParOf" srcId="{08C734C1-A5D9-4677-A84F-07652E6F5BAC}" destId="{C3BEF943-5A6B-4507-A5C8-BA9B579F7717}" srcOrd="1" destOrd="0" presId="urn:microsoft.com/office/officeart/2005/8/layout/orgChart1"/>
    <dgm:cxn modelId="{8698EC8E-6653-4A85-ABDB-2FCE91D5D78B}" type="presParOf" srcId="{08C734C1-A5D9-4677-A84F-07652E6F5BAC}" destId="{0B9C4BF4-7BA8-495E-B5F1-332ED81B10D1}" srcOrd="2" destOrd="0" presId="urn:microsoft.com/office/officeart/2005/8/layout/orgChart1"/>
    <dgm:cxn modelId="{DC8D5E43-450B-47B4-9D4F-89E73B108E6F}" type="presParOf" srcId="{ABB064EF-8300-4584-B0D7-B7B821BE3BCD}" destId="{9DAE9ECA-2BD7-4D28-8EDE-67119B5B4A55}" srcOrd="2" destOrd="0" presId="urn:microsoft.com/office/officeart/2005/8/layout/orgChart1"/>
    <dgm:cxn modelId="{D78A39E9-B664-41BD-A307-86F52D26CCDA}" type="presParOf" srcId="{ABB064EF-8300-4584-B0D7-B7B821BE3BCD}" destId="{94347E72-2856-4E1E-B394-E1E74C8F055E}" srcOrd="3" destOrd="0" presId="urn:microsoft.com/office/officeart/2005/8/layout/orgChart1"/>
    <dgm:cxn modelId="{0A1CF173-3D84-44C3-995E-B5EE13515050}" type="presParOf" srcId="{94347E72-2856-4E1E-B394-E1E74C8F055E}" destId="{6383FBBC-1653-4B92-B3E9-99190C6DF2F6}" srcOrd="0" destOrd="0" presId="urn:microsoft.com/office/officeart/2005/8/layout/orgChart1"/>
    <dgm:cxn modelId="{9474FC97-12FC-4A17-A308-4F3DE21DA474}" type="presParOf" srcId="{6383FBBC-1653-4B92-B3E9-99190C6DF2F6}" destId="{D89190E0-05E4-45F6-86CC-4AC8033BBE65}" srcOrd="0" destOrd="0" presId="urn:microsoft.com/office/officeart/2005/8/layout/orgChart1"/>
    <dgm:cxn modelId="{802D1BE0-05CF-48C5-B3E9-4721924251C1}" type="presParOf" srcId="{6383FBBC-1653-4B92-B3E9-99190C6DF2F6}" destId="{E654EC5B-4DA9-463D-8076-61D5D1EF12B3}" srcOrd="1" destOrd="0" presId="urn:microsoft.com/office/officeart/2005/8/layout/orgChart1"/>
    <dgm:cxn modelId="{1A8FBCE8-B08E-40C0-9365-9D9841BB0765}" type="presParOf" srcId="{94347E72-2856-4E1E-B394-E1E74C8F055E}" destId="{E4F93E15-C110-40E8-9C8E-B6F87356391A}" srcOrd="1" destOrd="0" presId="urn:microsoft.com/office/officeart/2005/8/layout/orgChart1"/>
    <dgm:cxn modelId="{DC9B8526-8E9C-49FA-A96B-EE32E882F2DB}" type="presParOf" srcId="{94347E72-2856-4E1E-B394-E1E74C8F055E}" destId="{E78100CB-AFB3-4FEB-A34E-0E960EB0C574}" srcOrd="2" destOrd="0" presId="urn:microsoft.com/office/officeart/2005/8/layout/orgChart1"/>
    <dgm:cxn modelId="{7137BF3F-D854-4713-8D52-705926A8C01F}" type="presParOf" srcId="{B6A1A341-0D2A-4F68-ABE4-01D52CF0F00A}" destId="{AECBEED9-C0F8-4FAA-A9E9-2E5887F5F355}" srcOrd="2" destOrd="0" presId="urn:microsoft.com/office/officeart/2005/8/layout/orgChart1"/>
    <dgm:cxn modelId="{86E98E61-765D-409F-BA4B-079473BC8C8F}" type="presParOf" srcId="{5982D701-BE4A-4471-995B-20B05CA6CCAF}" destId="{AD80A821-11A9-4E9C-8BB2-87798848E883}" srcOrd="4" destOrd="0" presId="urn:microsoft.com/office/officeart/2005/8/layout/orgChart1"/>
    <dgm:cxn modelId="{28B8B167-1D78-4CBE-B7E7-7073110187C8}" type="presParOf" srcId="{5982D701-BE4A-4471-995B-20B05CA6CCAF}" destId="{D7B50348-4FE3-42BB-8B2A-D9A863FC1BA3}" srcOrd="5" destOrd="0" presId="urn:microsoft.com/office/officeart/2005/8/layout/orgChart1"/>
    <dgm:cxn modelId="{BB0E9202-E86F-4AB9-9297-B5B31A9AB009}" type="presParOf" srcId="{D7B50348-4FE3-42BB-8B2A-D9A863FC1BA3}" destId="{FE22EE94-0BEE-4A3A-B4CF-774336B102F9}" srcOrd="0" destOrd="0" presId="urn:microsoft.com/office/officeart/2005/8/layout/orgChart1"/>
    <dgm:cxn modelId="{01E8E8E9-AA2F-4EBC-9345-EFEBE525366C}" type="presParOf" srcId="{FE22EE94-0BEE-4A3A-B4CF-774336B102F9}" destId="{4FEE7775-D78C-4797-B8DF-21D92D749E6C}" srcOrd="0" destOrd="0" presId="urn:microsoft.com/office/officeart/2005/8/layout/orgChart1"/>
    <dgm:cxn modelId="{4BB0096D-7B27-415E-B8CF-72A0C6C36836}" type="presParOf" srcId="{FE22EE94-0BEE-4A3A-B4CF-774336B102F9}" destId="{5D063518-7EAF-410A-971C-F50FED1B414B}" srcOrd="1" destOrd="0" presId="urn:microsoft.com/office/officeart/2005/8/layout/orgChart1"/>
    <dgm:cxn modelId="{565CAFF7-AA2A-4C5E-A524-74DA5251049D}" type="presParOf" srcId="{D7B50348-4FE3-42BB-8B2A-D9A863FC1BA3}" destId="{758BE760-ED5E-4061-A447-EEC248A2C47E}" srcOrd="1" destOrd="0" presId="urn:microsoft.com/office/officeart/2005/8/layout/orgChart1"/>
    <dgm:cxn modelId="{F42B717F-2092-430A-AB1B-0A9FF5AAA4E3}" type="presParOf" srcId="{D7B50348-4FE3-42BB-8B2A-D9A863FC1BA3}" destId="{21AA1482-0B41-4698-8B6D-4DBEF11E0C6D}" srcOrd="2" destOrd="0" presId="urn:microsoft.com/office/officeart/2005/8/layout/orgChart1"/>
    <dgm:cxn modelId="{7FC86A25-66F2-47A8-8978-0671DE592C40}" type="presParOf" srcId="{37312AF1-513F-4D01-8D3B-273BB503F213}" destId="{8376C609-F4C5-4375-B7A3-68CC24E6460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232E6F-B096-46CA-9104-1D00AD8D87AE}" type="doc">
      <dgm:prSet loTypeId="urn:microsoft.com/office/officeart/2005/8/layout/process2" loCatId="process" qsTypeId="urn:microsoft.com/office/officeart/2005/8/quickstyle/simple2" qsCatId="simple" csTypeId="urn:microsoft.com/office/officeart/2005/8/colors/accent2_1" csCatId="accent2" phldr="1"/>
      <dgm:spPr/>
    </dgm:pt>
    <dgm:pt modelId="{EF00006B-43BF-4498-883A-2ECC507204AF}">
      <dgm:prSet phldrT="[Text]" custT="1"/>
      <dgm:spPr/>
      <dgm:t>
        <a:bodyPr/>
        <a:lstStyle/>
        <a:p>
          <a:pPr algn="ctr"/>
          <a:r>
            <a:rPr lang="sv-SE" sz="1600" b="0" dirty="0" smtClean="0">
              <a:latin typeface="Verdana" pitchFamily="34" charset="0"/>
            </a:rPr>
            <a:t>Velg Global, Rolle eller Profil Settings</a:t>
          </a:r>
        </a:p>
      </dgm:t>
    </dgm:pt>
    <dgm:pt modelId="{036CBF5D-6AC4-4418-9A3A-38372EDF64E6}" type="parTrans" cxnId="{72E0BD94-6DDB-40F8-9A74-CD8D6F97000B}">
      <dgm:prSet/>
      <dgm:spPr/>
      <dgm:t>
        <a:bodyPr/>
        <a:lstStyle/>
        <a:p>
          <a:pPr algn="ctr"/>
          <a:endParaRPr lang="sv-SE"/>
        </a:p>
      </dgm:t>
    </dgm:pt>
    <dgm:pt modelId="{CB96E383-BDAE-45DC-A829-848161B8F795}" type="sibTrans" cxnId="{72E0BD94-6DDB-40F8-9A74-CD8D6F97000B}">
      <dgm:prSet/>
      <dgm:spPr/>
      <dgm:t>
        <a:bodyPr/>
        <a:lstStyle/>
        <a:p>
          <a:pPr algn="ctr"/>
          <a:endParaRPr lang="sv-SE"/>
        </a:p>
      </dgm:t>
    </dgm:pt>
    <dgm:pt modelId="{3924104C-EA93-498D-82EF-5368DD10136F}">
      <dgm:prSet phldrT="[Text]" custT="1"/>
      <dgm:spPr/>
      <dgm:t>
        <a:bodyPr/>
        <a:lstStyle/>
        <a:p>
          <a:pPr algn="ctr"/>
          <a:r>
            <a:rPr lang="sv-SE" sz="1600" b="0" dirty="0" smtClean="0">
              <a:latin typeface="Verdana" pitchFamily="34" charset="0"/>
            </a:rPr>
            <a:t>Logg inn i 360° Administrator</a:t>
          </a:r>
          <a:endParaRPr lang="sv-SE" sz="1600" b="0" dirty="0">
            <a:latin typeface="Verdana" pitchFamily="34" charset="0"/>
          </a:endParaRPr>
        </a:p>
      </dgm:t>
    </dgm:pt>
    <dgm:pt modelId="{31E642A0-D086-4029-B648-BA557F640719}" type="parTrans" cxnId="{1991033D-EB59-4510-8DA8-102D8CB005D9}">
      <dgm:prSet/>
      <dgm:spPr/>
      <dgm:t>
        <a:bodyPr/>
        <a:lstStyle/>
        <a:p>
          <a:pPr algn="ctr"/>
          <a:endParaRPr lang="sv-SE"/>
        </a:p>
      </dgm:t>
    </dgm:pt>
    <dgm:pt modelId="{C99AB6C3-85A6-4C36-A178-7C2027CF36AF}" type="sibTrans" cxnId="{1991033D-EB59-4510-8DA8-102D8CB005D9}">
      <dgm:prSet/>
      <dgm:spPr/>
      <dgm:t>
        <a:bodyPr/>
        <a:lstStyle/>
        <a:p>
          <a:pPr algn="ctr"/>
          <a:endParaRPr lang="sv-SE"/>
        </a:p>
      </dgm:t>
    </dgm:pt>
    <dgm:pt modelId="{EA4F2884-902E-4273-8464-87EF554AE0CA}">
      <dgm:prSet phldrT="[Text]" custT="1"/>
      <dgm:spPr/>
      <dgm:t>
        <a:bodyPr/>
        <a:lstStyle/>
        <a:p>
          <a:pPr algn="ctr"/>
          <a:r>
            <a:rPr lang="sv-SE" sz="1600" b="0" dirty="0" smtClean="0"/>
            <a:t>Finn aktuell setting og velg ønsket verdi</a:t>
          </a:r>
        </a:p>
      </dgm:t>
    </dgm:pt>
    <dgm:pt modelId="{4EFCA5C4-4C4E-455C-BFE4-E3DEC2CAA9C4}" type="parTrans" cxnId="{CA008CB3-5BDE-4F51-B97C-9C492B6DA79D}">
      <dgm:prSet/>
      <dgm:spPr/>
      <dgm:t>
        <a:bodyPr/>
        <a:lstStyle/>
        <a:p>
          <a:pPr algn="ctr"/>
          <a:endParaRPr lang="sv-SE"/>
        </a:p>
      </dgm:t>
    </dgm:pt>
    <dgm:pt modelId="{EA96EDC7-86CD-4916-844A-1309D9181D28}" type="sibTrans" cxnId="{CA008CB3-5BDE-4F51-B97C-9C492B6DA79D}">
      <dgm:prSet/>
      <dgm:spPr/>
      <dgm:t>
        <a:bodyPr/>
        <a:lstStyle/>
        <a:p>
          <a:pPr algn="ctr"/>
          <a:endParaRPr lang="sv-SE"/>
        </a:p>
      </dgm:t>
    </dgm:pt>
    <dgm:pt modelId="{65E41298-6033-4E5A-83A9-C52D1DBC4E25}">
      <dgm:prSet phldrT="[Text]" custT="1"/>
      <dgm:spPr/>
      <dgm:t>
        <a:bodyPr/>
        <a:lstStyle/>
        <a:p>
          <a:pPr algn="ctr"/>
          <a:r>
            <a:rPr lang="sv-SE" sz="1600" b="0" dirty="0" smtClean="0">
              <a:latin typeface="Verdana" pitchFamily="34" charset="0"/>
            </a:rPr>
            <a:t>Lagre endring + Tools Refresh Cache i 360° Administrator</a:t>
          </a:r>
        </a:p>
      </dgm:t>
    </dgm:pt>
    <dgm:pt modelId="{12A85D7C-9101-4D5D-994C-D83A04A15145}" type="parTrans" cxnId="{99A35A16-7667-4D09-A0AD-03EF1B6C7BF5}">
      <dgm:prSet/>
      <dgm:spPr/>
      <dgm:t>
        <a:bodyPr/>
        <a:lstStyle/>
        <a:p>
          <a:pPr algn="ctr"/>
          <a:endParaRPr lang="sv-SE"/>
        </a:p>
      </dgm:t>
    </dgm:pt>
    <dgm:pt modelId="{AC7B1EFA-7944-4C69-88E8-B0E11D3969EA}" type="sibTrans" cxnId="{99A35A16-7667-4D09-A0AD-03EF1B6C7BF5}">
      <dgm:prSet/>
      <dgm:spPr/>
      <dgm:t>
        <a:bodyPr/>
        <a:lstStyle/>
        <a:p>
          <a:pPr algn="ctr"/>
          <a:endParaRPr lang="sv-SE"/>
        </a:p>
      </dgm:t>
    </dgm:pt>
    <dgm:pt modelId="{7DC6C977-8C07-4118-8FD0-0599616830FC}" type="pres">
      <dgm:prSet presAssocID="{74232E6F-B096-46CA-9104-1D00AD8D87AE}" presName="linearFlow" presStyleCnt="0">
        <dgm:presLayoutVars>
          <dgm:resizeHandles val="exact"/>
        </dgm:presLayoutVars>
      </dgm:prSet>
      <dgm:spPr/>
    </dgm:pt>
    <dgm:pt modelId="{ED6F0CAB-7093-46A9-97BD-1D7F35F71F53}" type="pres">
      <dgm:prSet presAssocID="{3924104C-EA93-498D-82EF-5368DD10136F}" presName="node" presStyleLbl="node1" presStyleIdx="0" presStyleCnt="4" custScaleX="277676" custLinFactNeighborX="2423">
        <dgm:presLayoutVars>
          <dgm:bulletEnabled val="1"/>
        </dgm:presLayoutVars>
      </dgm:prSet>
      <dgm:spPr/>
      <dgm:t>
        <a:bodyPr/>
        <a:lstStyle/>
        <a:p>
          <a:endParaRPr lang="sv-SE"/>
        </a:p>
      </dgm:t>
    </dgm:pt>
    <dgm:pt modelId="{2FD178F4-9541-46CD-A4E3-8BE9DBA130B6}" type="pres">
      <dgm:prSet presAssocID="{C99AB6C3-85A6-4C36-A178-7C2027CF36AF}" presName="sibTrans" presStyleLbl="sibTrans2D1" presStyleIdx="0" presStyleCnt="3"/>
      <dgm:spPr/>
      <dgm:t>
        <a:bodyPr/>
        <a:lstStyle/>
        <a:p>
          <a:endParaRPr lang="sv-SE"/>
        </a:p>
      </dgm:t>
    </dgm:pt>
    <dgm:pt modelId="{D74993FE-A741-4837-A66D-BB3D44238F83}" type="pres">
      <dgm:prSet presAssocID="{C99AB6C3-85A6-4C36-A178-7C2027CF36AF}" presName="connectorText" presStyleLbl="sibTrans2D1" presStyleIdx="0" presStyleCnt="3"/>
      <dgm:spPr/>
      <dgm:t>
        <a:bodyPr/>
        <a:lstStyle/>
        <a:p>
          <a:endParaRPr lang="sv-SE"/>
        </a:p>
      </dgm:t>
    </dgm:pt>
    <dgm:pt modelId="{48B95456-DE67-4DFE-BE4A-C293967371FD}" type="pres">
      <dgm:prSet presAssocID="{EF00006B-43BF-4498-883A-2ECC507204AF}" presName="node" presStyleLbl="node1" presStyleIdx="1" presStyleCnt="4" custScaleX="277676" custLinFactNeighborX="-59" custLinFactNeighborY="-1854">
        <dgm:presLayoutVars>
          <dgm:bulletEnabled val="1"/>
        </dgm:presLayoutVars>
      </dgm:prSet>
      <dgm:spPr/>
      <dgm:t>
        <a:bodyPr/>
        <a:lstStyle/>
        <a:p>
          <a:endParaRPr lang="sv-SE"/>
        </a:p>
      </dgm:t>
    </dgm:pt>
    <dgm:pt modelId="{B0B05EB8-FDFF-4BB2-83D9-530387FDD126}" type="pres">
      <dgm:prSet presAssocID="{CB96E383-BDAE-45DC-A829-848161B8F795}" presName="sibTrans" presStyleLbl="sibTrans2D1" presStyleIdx="1" presStyleCnt="3"/>
      <dgm:spPr/>
      <dgm:t>
        <a:bodyPr/>
        <a:lstStyle/>
        <a:p>
          <a:endParaRPr lang="sv-SE"/>
        </a:p>
      </dgm:t>
    </dgm:pt>
    <dgm:pt modelId="{A7DCA7EC-E992-4839-902B-E9BD765AB185}" type="pres">
      <dgm:prSet presAssocID="{CB96E383-BDAE-45DC-A829-848161B8F795}" presName="connectorText" presStyleLbl="sibTrans2D1" presStyleIdx="1" presStyleCnt="3"/>
      <dgm:spPr/>
      <dgm:t>
        <a:bodyPr/>
        <a:lstStyle/>
        <a:p>
          <a:endParaRPr lang="sv-SE"/>
        </a:p>
      </dgm:t>
    </dgm:pt>
    <dgm:pt modelId="{4B32E267-FD6A-4565-9C41-7FF22C596F8E}" type="pres">
      <dgm:prSet presAssocID="{EA4F2884-902E-4273-8464-87EF554AE0CA}" presName="node" presStyleLbl="node1" presStyleIdx="2" presStyleCnt="4" custScaleX="277790">
        <dgm:presLayoutVars>
          <dgm:bulletEnabled val="1"/>
        </dgm:presLayoutVars>
      </dgm:prSet>
      <dgm:spPr/>
      <dgm:t>
        <a:bodyPr/>
        <a:lstStyle/>
        <a:p>
          <a:endParaRPr lang="sv-SE"/>
        </a:p>
      </dgm:t>
    </dgm:pt>
    <dgm:pt modelId="{97905CE2-D6CC-4047-B1DE-3ECD4C76C42A}" type="pres">
      <dgm:prSet presAssocID="{EA96EDC7-86CD-4916-844A-1309D9181D28}" presName="sibTrans" presStyleLbl="sibTrans2D1" presStyleIdx="2" presStyleCnt="3"/>
      <dgm:spPr/>
      <dgm:t>
        <a:bodyPr/>
        <a:lstStyle/>
        <a:p>
          <a:endParaRPr lang="da-DK"/>
        </a:p>
      </dgm:t>
    </dgm:pt>
    <dgm:pt modelId="{6EC08618-BB1F-4592-924F-1FAC669989F3}" type="pres">
      <dgm:prSet presAssocID="{EA96EDC7-86CD-4916-844A-1309D9181D28}" presName="connectorText" presStyleLbl="sibTrans2D1" presStyleIdx="2" presStyleCnt="3"/>
      <dgm:spPr/>
      <dgm:t>
        <a:bodyPr/>
        <a:lstStyle/>
        <a:p>
          <a:endParaRPr lang="da-DK"/>
        </a:p>
      </dgm:t>
    </dgm:pt>
    <dgm:pt modelId="{18BBC6D8-062A-4756-9139-D95EB68BD848}" type="pres">
      <dgm:prSet presAssocID="{65E41298-6033-4E5A-83A9-C52D1DBC4E25}" presName="node" presStyleLbl="node1" presStyleIdx="3" presStyleCnt="4" custScaleX="277790">
        <dgm:presLayoutVars>
          <dgm:bulletEnabled val="1"/>
        </dgm:presLayoutVars>
      </dgm:prSet>
      <dgm:spPr/>
      <dgm:t>
        <a:bodyPr/>
        <a:lstStyle/>
        <a:p>
          <a:endParaRPr lang="sv-SE"/>
        </a:p>
      </dgm:t>
    </dgm:pt>
  </dgm:ptLst>
  <dgm:cxnLst>
    <dgm:cxn modelId="{A803FEF9-FB65-4AE0-9EEF-B3E2FDF3EFFA}" type="presOf" srcId="{C99AB6C3-85A6-4C36-A178-7C2027CF36AF}" destId="{D74993FE-A741-4837-A66D-BB3D44238F83}" srcOrd="1" destOrd="0" presId="urn:microsoft.com/office/officeart/2005/8/layout/process2"/>
    <dgm:cxn modelId="{99A35A16-7667-4D09-A0AD-03EF1B6C7BF5}" srcId="{74232E6F-B096-46CA-9104-1D00AD8D87AE}" destId="{65E41298-6033-4E5A-83A9-C52D1DBC4E25}" srcOrd="3" destOrd="0" parTransId="{12A85D7C-9101-4D5D-994C-D83A04A15145}" sibTransId="{AC7B1EFA-7944-4C69-88E8-B0E11D3969EA}"/>
    <dgm:cxn modelId="{CA008CB3-5BDE-4F51-B97C-9C492B6DA79D}" srcId="{74232E6F-B096-46CA-9104-1D00AD8D87AE}" destId="{EA4F2884-902E-4273-8464-87EF554AE0CA}" srcOrd="2" destOrd="0" parTransId="{4EFCA5C4-4C4E-455C-BFE4-E3DEC2CAA9C4}" sibTransId="{EA96EDC7-86CD-4916-844A-1309D9181D28}"/>
    <dgm:cxn modelId="{E2F69991-30FA-42DC-B371-E9125DE4A01B}" type="presOf" srcId="{74232E6F-B096-46CA-9104-1D00AD8D87AE}" destId="{7DC6C977-8C07-4118-8FD0-0599616830FC}" srcOrd="0" destOrd="0" presId="urn:microsoft.com/office/officeart/2005/8/layout/process2"/>
    <dgm:cxn modelId="{C9434540-1189-42E3-9C58-73284BCAB524}" type="presOf" srcId="{EA96EDC7-86CD-4916-844A-1309D9181D28}" destId="{97905CE2-D6CC-4047-B1DE-3ECD4C76C42A}" srcOrd="0" destOrd="0" presId="urn:microsoft.com/office/officeart/2005/8/layout/process2"/>
    <dgm:cxn modelId="{1991033D-EB59-4510-8DA8-102D8CB005D9}" srcId="{74232E6F-B096-46CA-9104-1D00AD8D87AE}" destId="{3924104C-EA93-498D-82EF-5368DD10136F}" srcOrd="0" destOrd="0" parTransId="{31E642A0-D086-4029-B648-BA557F640719}" sibTransId="{C99AB6C3-85A6-4C36-A178-7C2027CF36AF}"/>
    <dgm:cxn modelId="{F397593E-6C29-4768-A3EA-58D194AF5F59}" type="presOf" srcId="{65E41298-6033-4E5A-83A9-C52D1DBC4E25}" destId="{18BBC6D8-062A-4756-9139-D95EB68BD848}" srcOrd="0" destOrd="0" presId="urn:microsoft.com/office/officeart/2005/8/layout/process2"/>
    <dgm:cxn modelId="{9EBAA121-D891-42DD-9F28-2F3B8A8BF708}" type="presOf" srcId="{CB96E383-BDAE-45DC-A829-848161B8F795}" destId="{B0B05EB8-FDFF-4BB2-83D9-530387FDD126}" srcOrd="0" destOrd="0" presId="urn:microsoft.com/office/officeart/2005/8/layout/process2"/>
    <dgm:cxn modelId="{B312CEE9-9D8E-4F6E-A60B-5B0989D00519}" type="presOf" srcId="{EA96EDC7-86CD-4916-844A-1309D9181D28}" destId="{6EC08618-BB1F-4592-924F-1FAC669989F3}" srcOrd="1" destOrd="0" presId="urn:microsoft.com/office/officeart/2005/8/layout/process2"/>
    <dgm:cxn modelId="{B8078D90-FE2D-4884-B16B-B8C12FDBE4CF}" type="presOf" srcId="{CB96E383-BDAE-45DC-A829-848161B8F795}" destId="{A7DCA7EC-E992-4839-902B-E9BD765AB185}" srcOrd="1" destOrd="0" presId="urn:microsoft.com/office/officeart/2005/8/layout/process2"/>
    <dgm:cxn modelId="{72E0BD94-6DDB-40F8-9A74-CD8D6F97000B}" srcId="{74232E6F-B096-46CA-9104-1D00AD8D87AE}" destId="{EF00006B-43BF-4498-883A-2ECC507204AF}" srcOrd="1" destOrd="0" parTransId="{036CBF5D-6AC4-4418-9A3A-38372EDF64E6}" sibTransId="{CB96E383-BDAE-45DC-A829-848161B8F795}"/>
    <dgm:cxn modelId="{7129A0D9-58F6-40D1-BC75-E905E123A7D6}" type="presOf" srcId="{EA4F2884-902E-4273-8464-87EF554AE0CA}" destId="{4B32E267-FD6A-4565-9C41-7FF22C596F8E}" srcOrd="0" destOrd="0" presId="urn:microsoft.com/office/officeart/2005/8/layout/process2"/>
    <dgm:cxn modelId="{02D755DB-349A-48DC-8C04-8067B10DB4C3}" type="presOf" srcId="{3924104C-EA93-498D-82EF-5368DD10136F}" destId="{ED6F0CAB-7093-46A9-97BD-1D7F35F71F53}" srcOrd="0" destOrd="0" presId="urn:microsoft.com/office/officeart/2005/8/layout/process2"/>
    <dgm:cxn modelId="{21B59501-0BC2-4A41-AB65-B9910A748E66}" type="presOf" srcId="{C99AB6C3-85A6-4C36-A178-7C2027CF36AF}" destId="{2FD178F4-9541-46CD-A4E3-8BE9DBA130B6}" srcOrd="0" destOrd="0" presId="urn:microsoft.com/office/officeart/2005/8/layout/process2"/>
    <dgm:cxn modelId="{E582C494-E8AB-424D-8A5A-62928216AE8E}" type="presOf" srcId="{EF00006B-43BF-4498-883A-2ECC507204AF}" destId="{48B95456-DE67-4DFE-BE4A-C293967371FD}" srcOrd="0" destOrd="0" presId="urn:microsoft.com/office/officeart/2005/8/layout/process2"/>
    <dgm:cxn modelId="{1685DD47-7428-487E-89D7-B7563BF645E8}" type="presParOf" srcId="{7DC6C977-8C07-4118-8FD0-0599616830FC}" destId="{ED6F0CAB-7093-46A9-97BD-1D7F35F71F53}" srcOrd="0" destOrd="0" presId="urn:microsoft.com/office/officeart/2005/8/layout/process2"/>
    <dgm:cxn modelId="{CA7398A0-BDDF-49E2-B624-3B68CED77562}" type="presParOf" srcId="{7DC6C977-8C07-4118-8FD0-0599616830FC}" destId="{2FD178F4-9541-46CD-A4E3-8BE9DBA130B6}" srcOrd="1" destOrd="0" presId="urn:microsoft.com/office/officeart/2005/8/layout/process2"/>
    <dgm:cxn modelId="{A72C29BF-A095-48E3-B591-CFA5F3544070}" type="presParOf" srcId="{2FD178F4-9541-46CD-A4E3-8BE9DBA130B6}" destId="{D74993FE-A741-4837-A66D-BB3D44238F83}" srcOrd="0" destOrd="0" presId="urn:microsoft.com/office/officeart/2005/8/layout/process2"/>
    <dgm:cxn modelId="{6D88E748-F79E-4053-A723-366034EB052A}" type="presParOf" srcId="{7DC6C977-8C07-4118-8FD0-0599616830FC}" destId="{48B95456-DE67-4DFE-BE4A-C293967371FD}" srcOrd="2" destOrd="0" presId="urn:microsoft.com/office/officeart/2005/8/layout/process2"/>
    <dgm:cxn modelId="{11325F2F-E14A-423F-A7F0-D866AF34F289}" type="presParOf" srcId="{7DC6C977-8C07-4118-8FD0-0599616830FC}" destId="{B0B05EB8-FDFF-4BB2-83D9-530387FDD126}" srcOrd="3" destOrd="0" presId="urn:microsoft.com/office/officeart/2005/8/layout/process2"/>
    <dgm:cxn modelId="{B75C10EB-7E2C-46E9-A95D-83064C7D0EB8}" type="presParOf" srcId="{B0B05EB8-FDFF-4BB2-83D9-530387FDD126}" destId="{A7DCA7EC-E992-4839-902B-E9BD765AB185}" srcOrd="0" destOrd="0" presId="urn:microsoft.com/office/officeart/2005/8/layout/process2"/>
    <dgm:cxn modelId="{194CE973-ECDF-4F28-80D9-2FE712D32708}" type="presParOf" srcId="{7DC6C977-8C07-4118-8FD0-0599616830FC}" destId="{4B32E267-FD6A-4565-9C41-7FF22C596F8E}" srcOrd="4" destOrd="0" presId="urn:microsoft.com/office/officeart/2005/8/layout/process2"/>
    <dgm:cxn modelId="{23340F75-309B-4138-9571-25A3DA048902}" type="presParOf" srcId="{7DC6C977-8C07-4118-8FD0-0599616830FC}" destId="{97905CE2-D6CC-4047-B1DE-3ECD4C76C42A}" srcOrd="5" destOrd="0" presId="urn:microsoft.com/office/officeart/2005/8/layout/process2"/>
    <dgm:cxn modelId="{7CBAF631-5422-49D0-9B5B-A96716DC2D9B}" type="presParOf" srcId="{97905CE2-D6CC-4047-B1DE-3ECD4C76C42A}" destId="{6EC08618-BB1F-4592-924F-1FAC669989F3}" srcOrd="0" destOrd="0" presId="urn:microsoft.com/office/officeart/2005/8/layout/process2"/>
    <dgm:cxn modelId="{FEF6F05D-8F9E-495C-B8E4-E64BB37E69BE}" type="presParOf" srcId="{7DC6C977-8C07-4118-8FD0-0599616830FC}" destId="{18BBC6D8-062A-4756-9139-D95EB68BD84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0CAB-7093-46A9-97BD-1D7F35F71F53}">
      <dsp:nvSpPr>
        <dsp:cNvPr id="0" name=""/>
        <dsp:cNvSpPr/>
      </dsp:nvSpPr>
      <dsp:spPr>
        <a:xfrm>
          <a:off x="1772" y="3513"/>
          <a:ext cx="4318227" cy="65326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Velg Ny </a:t>
          </a:r>
          <a:endParaRPr lang="sv-SE" sz="1600" b="0" kern="1200" dirty="0">
            <a:latin typeface="+mj-lt"/>
          </a:endParaRPr>
        </a:p>
      </dsp:txBody>
      <dsp:txXfrm>
        <a:off x="20906" y="22647"/>
        <a:ext cx="4279959" cy="614999"/>
      </dsp:txXfrm>
    </dsp:sp>
    <dsp:sp modelId="{2FD178F4-9541-46CD-A4E3-8BE9DBA130B6}">
      <dsp:nvSpPr>
        <dsp:cNvPr id="0" name=""/>
        <dsp:cNvSpPr/>
      </dsp:nvSpPr>
      <dsp:spPr>
        <a:xfrm rot="5406258">
          <a:off x="2039783" y="670085"/>
          <a:ext cx="240433" cy="29397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latin typeface="+mj-lt"/>
          </a:endParaRPr>
        </a:p>
      </dsp:txBody>
      <dsp:txXfrm rot="-5400000">
        <a:off x="2071875" y="696853"/>
        <a:ext cx="176382" cy="168303"/>
      </dsp:txXfrm>
    </dsp:sp>
    <dsp:sp modelId="{48B95456-DE67-4DFE-BE4A-C293967371FD}">
      <dsp:nvSpPr>
        <dsp:cNvPr id="0" name=""/>
        <dsp:cNvSpPr/>
      </dsp:nvSpPr>
      <dsp:spPr>
        <a:xfrm>
          <a:off x="0" y="977359"/>
          <a:ext cx="4318227" cy="65326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Velg Kontakt, Virksomhet</a:t>
          </a:r>
        </a:p>
      </dsp:txBody>
      <dsp:txXfrm>
        <a:off x="19134" y="996493"/>
        <a:ext cx="4279959" cy="614999"/>
      </dsp:txXfrm>
    </dsp:sp>
    <dsp:sp modelId="{B0B05EB8-FDFF-4BB2-83D9-530387FDD126}">
      <dsp:nvSpPr>
        <dsp:cNvPr id="0" name=""/>
        <dsp:cNvSpPr/>
      </dsp:nvSpPr>
      <dsp:spPr>
        <a:xfrm rot="5396909">
          <a:off x="2034798" y="1649986"/>
          <a:ext cx="249517" cy="29397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latin typeface="+mj-lt"/>
          </a:endParaRPr>
        </a:p>
      </dsp:txBody>
      <dsp:txXfrm rot="-5400000">
        <a:off x="2071332" y="1672213"/>
        <a:ext cx="176382" cy="174662"/>
      </dsp:txXfrm>
    </dsp:sp>
    <dsp:sp modelId="{4B32E267-FD6A-4565-9C41-7FF22C596F8E}">
      <dsp:nvSpPr>
        <dsp:cNvPr id="0" name=""/>
        <dsp:cNvSpPr/>
      </dsp:nvSpPr>
      <dsp:spPr>
        <a:xfrm>
          <a:off x="0" y="1963316"/>
          <a:ext cx="4320000" cy="65326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Fyll inn relevante felter</a:t>
          </a:r>
        </a:p>
        <a:p>
          <a:pPr lvl="0" algn="ctr" defTabSz="711200">
            <a:lnSpc>
              <a:spcPct val="90000"/>
            </a:lnSpc>
            <a:spcBef>
              <a:spcPct val="0"/>
            </a:spcBef>
            <a:spcAft>
              <a:spcPct val="35000"/>
            </a:spcAft>
          </a:pPr>
          <a:r>
            <a:rPr lang="sv-SE" sz="1600" b="0" kern="1200" dirty="0" smtClean="0">
              <a:latin typeface="+mj-lt"/>
            </a:rPr>
            <a:t>OBS! Kategori Intern og evt Morselskap</a:t>
          </a:r>
        </a:p>
      </dsp:txBody>
      <dsp:txXfrm>
        <a:off x="19134" y="1982450"/>
        <a:ext cx="4281732" cy="614999"/>
      </dsp:txXfrm>
    </dsp:sp>
    <dsp:sp modelId="{97905CE2-D6CC-4047-B1DE-3ECD4C76C42A}">
      <dsp:nvSpPr>
        <dsp:cNvPr id="0" name=""/>
        <dsp:cNvSpPr/>
      </dsp:nvSpPr>
      <dsp:spPr>
        <a:xfrm rot="5400000">
          <a:off x="2037512" y="2632916"/>
          <a:ext cx="244975" cy="29397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latin typeface="+mj-lt"/>
          </a:endParaRPr>
        </a:p>
      </dsp:txBody>
      <dsp:txXfrm rot="-5400000">
        <a:off x="2071809" y="2657413"/>
        <a:ext cx="176382" cy="171483"/>
      </dsp:txXfrm>
    </dsp:sp>
    <dsp:sp modelId="{18BBC6D8-062A-4756-9139-D95EB68BD848}">
      <dsp:nvSpPr>
        <dsp:cNvPr id="0" name=""/>
        <dsp:cNvSpPr/>
      </dsp:nvSpPr>
      <dsp:spPr>
        <a:xfrm>
          <a:off x="0" y="2943218"/>
          <a:ext cx="4320000" cy="65326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Fullfør</a:t>
          </a:r>
        </a:p>
      </dsp:txBody>
      <dsp:txXfrm>
        <a:off x="19134" y="2962352"/>
        <a:ext cx="4281732" cy="6149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0CAB-7093-46A9-97BD-1D7F35F71F53}">
      <dsp:nvSpPr>
        <dsp:cNvPr id="0" name=""/>
        <dsp:cNvSpPr/>
      </dsp:nvSpPr>
      <dsp:spPr>
        <a:xfrm>
          <a:off x="1611" y="3513"/>
          <a:ext cx="3925661" cy="65326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Stå på detaljene til virksomhet</a:t>
          </a:r>
          <a:endParaRPr lang="sv-SE" sz="1600" b="0" kern="1200" dirty="0">
            <a:latin typeface="+mj-lt"/>
          </a:endParaRPr>
        </a:p>
      </dsp:txBody>
      <dsp:txXfrm>
        <a:off x="20745" y="22647"/>
        <a:ext cx="3887393" cy="614999"/>
      </dsp:txXfrm>
    </dsp:sp>
    <dsp:sp modelId="{2FD178F4-9541-46CD-A4E3-8BE9DBA130B6}">
      <dsp:nvSpPr>
        <dsp:cNvPr id="0" name=""/>
        <dsp:cNvSpPr/>
      </dsp:nvSpPr>
      <dsp:spPr>
        <a:xfrm rot="5405689">
          <a:off x="1843419" y="670085"/>
          <a:ext cx="240433" cy="29397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latin typeface="+mj-lt"/>
          </a:endParaRPr>
        </a:p>
      </dsp:txBody>
      <dsp:txXfrm rot="-5400000">
        <a:off x="1875505" y="696853"/>
        <a:ext cx="176382" cy="168303"/>
      </dsp:txXfrm>
    </dsp:sp>
    <dsp:sp modelId="{48B95456-DE67-4DFE-BE4A-C293967371FD}">
      <dsp:nvSpPr>
        <dsp:cNvPr id="0" name=""/>
        <dsp:cNvSpPr/>
      </dsp:nvSpPr>
      <dsp:spPr>
        <a:xfrm>
          <a:off x="0" y="977359"/>
          <a:ext cx="3925661" cy="65326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I fanen Ansatt, velg Ny ansatt</a:t>
          </a:r>
        </a:p>
      </dsp:txBody>
      <dsp:txXfrm>
        <a:off x="19134" y="996493"/>
        <a:ext cx="3887393" cy="614999"/>
      </dsp:txXfrm>
    </dsp:sp>
    <dsp:sp modelId="{B0B05EB8-FDFF-4BB2-83D9-530387FDD126}">
      <dsp:nvSpPr>
        <dsp:cNvPr id="0" name=""/>
        <dsp:cNvSpPr/>
      </dsp:nvSpPr>
      <dsp:spPr>
        <a:xfrm rot="5397190">
          <a:off x="1838474" y="1649986"/>
          <a:ext cx="249517" cy="29397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latin typeface="+mj-lt"/>
          </a:endParaRPr>
        </a:p>
      </dsp:txBody>
      <dsp:txXfrm rot="-5400000">
        <a:off x="1875011" y="1672213"/>
        <a:ext cx="176382" cy="174662"/>
      </dsp:txXfrm>
    </dsp:sp>
    <dsp:sp modelId="{4B32E267-FD6A-4565-9C41-7FF22C596F8E}">
      <dsp:nvSpPr>
        <dsp:cNvPr id="0" name=""/>
        <dsp:cNvSpPr/>
      </dsp:nvSpPr>
      <dsp:spPr>
        <a:xfrm>
          <a:off x="0" y="1963316"/>
          <a:ext cx="3927273" cy="65326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Fyll inn relevante felter</a:t>
          </a:r>
        </a:p>
        <a:p>
          <a:pPr lvl="0" algn="ctr" defTabSz="711200">
            <a:lnSpc>
              <a:spcPct val="90000"/>
            </a:lnSpc>
            <a:spcBef>
              <a:spcPct val="0"/>
            </a:spcBef>
            <a:spcAft>
              <a:spcPct val="35000"/>
            </a:spcAft>
          </a:pPr>
          <a:r>
            <a:rPr lang="sv-SE" sz="1600" b="0" kern="1200" dirty="0" smtClean="0">
              <a:latin typeface="+mj-lt"/>
            </a:rPr>
            <a:t>OBS! Kategori Intern</a:t>
          </a:r>
        </a:p>
      </dsp:txBody>
      <dsp:txXfrm>
        <a:off x="19134" y="1982450"/>
        <a:ext cx="3889005" cy="614999"/>
      </dsp:txXfrm>
    </dsp:sp>
    <dsp:sp modelId="{97905CE2-D6CC-4047-B1DE-3ECD4C76C42A}">
      <dsp:nvSpPr>
        <dsp:cNvPr id="0" name=""/>
        <dsp:cNvSpPr/>
      </dsp:nvSpPr>
      <dsp:spPr>
        <a:xfrm rot="5400000">
          <a:off x="1841148" y="2632916"/>
          <a:ext cx="244975" cy="29397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sv-SE" sz="1100" kern="1200">
            <a:latin typeface="+mj-lt"/>
          </a:endParaRPr>
        </a:p>
      </dsp:txBody>
      <dsp:txXfrm rot="-5400000">
        <a:off x="1875445" y="2657413"/>
        <a:ext cx="176382" cy="171483"/>
      </dsp:txXfrm>
    </dsp:sp>
    <dsp:sp modelId="{18BBC6D8-062A-4756-9139-D95EB68BD848}">
      <dsp:nvSpPr>
        <dsp:cNvPr id="0" name=""/>
        <dsp:cNvSpPr/>
      </dsp:nvSpPr>
      <dsp:spPr>
        <a:xfrm>
          <a:off x="0" y="2943218"/>
          <a:ext cx="3927273" cy="65326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Fullfør</a:t>
          </a:r>
        </a:p>
      </dsp:txBody>
      <dsp:txXfrm>
        <a:off x="19134" y="2962352"/>
        <a:ext cx="3889005" cy="614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0CAB-7093-46A9-97BD-1D7F35F71F53}">
      <dsp:nvSpPr>
        <dsp:cNvPr id="0" name=""/>
        <dsp:cNvSpPr/>
      </dsp:nvSpPr>
      <dsp:spPr>
        <a:xfrm>
          <a:off x="1124313" y="1643"/>
          <a:ext cx="5699438" cy="61131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Velg AD bruker</a:t>
          </a:r>
          <a:endParaRPr lang="sv-SE" sz="1600" b="0" kern="1200" dirty="0">
            <a:latin typeface="+mj-lt"/>
          </a:endParaRPr>
        </a:p>
      </dsp:txBody>
      <dsp:txXfrm>
        <a:off x="1142218" y="19548"/>
        <a:ext cx="5663628" cy="575501"/>
      </dsp:txXfrm>
    </dsp:sp>
    <dsp:sp modelId="{2FD178F4-9541-46CD-A4E3-8BE9DBA130B6}">
      <dsp:nvSpPr>
        <dsp:cNvPr id="0" name=""/>
        <dsp:cNvSpPr/>
      </dsp:nvSpPr>
      <dsp:spPr>
        <a:xfrm rot="5591980">
          <a:off x="3835889" y="625404"/>
          <a:ext cx="225342" cy="27509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latin typeface="+mj-lt"/>
          </a:endParaRPr>
        </a:p>
      </dsp:txBody>
      <dsp:txXfrm rot="-5400000">
        <a:off x="3867920" y="650330"/>
        <a:ext cx="165054" cy="157739"/>
      </dsp:txXfrm>
    </dsp:sp>
    <dsp:sp modelId="{48B95456-DE67-4DFE-BE4A-C293967371FD}">
      <dsp:nvSpPr>
        <dsp:cNvPr id="0" name=""/>
        <dsp:cNvSpPr/>
      </dsp:nvSpPr>
      <dsp:spPr>
        <a:xfrm>
          <a:off x="1073369" y="912943"/>
          <a:ext cx="5699438" cy="61131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Søk frem 360° kontakt</a:t>
          </a:r>
        </a:p>
      </dsp:txBody>
      <dsp:txXfrm>
        <a:off x="1091274" y="930848"/>
        <a:ext cx="5663628" cy="575501"/>
      </dsp:txXfrm>
    </dsp:sp>
    <dsp:sp modelId="{B0B05EB8-FDFF-4BB2-83D9-530387FDD126}">
      <dsp:nvSpPr>
        <dsp:cNvPr id="0" name=""/>
        <dsp:cNvSpPr/>
      </dsp:nvSpPr>
      <dsp:spPr>
        <a:xfrm rot="5395488">
          <a:off x="3806948" y="1542371"/>
          <a:ext cx="233492" cy="27509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latin typeface="+mj-lt"/>
          </a:endParaRPr>
        </a:p>
      </dsp:txBody>
      <dsp:txXfrm rot="-5400000">
        <a:off x="3841121" y="1563170"/>
        <a:ext cx="165054" cy="163444"/>
      </dsp:txXfrm>
    </dsp:sp>
    <dsp:sp modelId="{4B32E267-FD6A-4565-9C41-7FF22C596F8E}">
      <dsp:nvSpPr>
        <dsp:cNvPr id="0" name=""/>
        <dsp:cNvSpPr/>
      </dsp:nvSpPr>
      <dsp:spPr>
        <a:xfrm>
          <a:off x="1073410" y="1835577"/>
          <a:ext cx="5701778" cy="61131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Velg språk og profil</a:t>
          </a:r>
        </a:p>
      </dsp:txBody>
      <dsp:txXfrm>
        <a:off x="1091315" y="1853482"/>
        <a:ext cx="5665968" cy="575501"/>
      </dsp:txXfrm>
    </dsp:sp>
    <dsp:sp modelId="{97905CE2-D6CC-4047-B1DE-3ECD4C76C42A}">
      <dsp:nvSpPr>
        <dsp:cNvPr id="0" name=""/>
        <dsp:cNvSpPr/>
      </dsp:nvSpPr>
      <dsp:spPr>
        <a:xfrm rot="5400000">
          <a:off x="3809679" y="2462172"/>
          <a:ext cx="229241" cy="275090"/>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v-SE" sz="1000" kern="1200">
            <a:latin typeface="+mj-lt"/>
          </a:endParaRPr>
        </a:p>
      </dsp:txBody>
      <dsp:txXfrm rot="-5400000">
        <a:off x="3841773" y="2485096"/>
        <a:ext cx="165054" cy="160469"/>
      </dsp:txXfrm>
    </dsp:sp>
    <dsp:sp modelId="{18BBC6D8-062A-4756-9139-D95EB68BD848}">
      <dsp:nvSpPr>
        <dsp:cNvPr id="0" name=""/>
        <dsp:cNvSpPr/>
      </dsp:nvSpPr>
      <dsp:spPr>
        <a:xfrm>
          <a:off x="1073410" y="2752545"/>
          <a:ext cx="5701778" cy="61131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b="0" kern="1200" dirty="0" smtClean="0">
              <a:latin typeface="+mj-lt"/>
            </a:rPr>
            <a:t>Fullfør</a:t>
          </a:r>
        </a:p>
      </dsp:txBody>
      <dsp:txXfrm>
        <a:off x="1091315" y="2770450"/>
        <a:ext cx="5665968" cy="575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A079C-006B-42B0-A683-1418A35B1E8C}" type="datetimeFigureOut">
              <a:rPr lang="da-DK" smtClean="0"/>
              <a:t>16-01-2014</a:t>
            </a:fld>
            <a:endParaRPr lang="da-DK"/>
          </a:p>
        </p:txBody>
      </p:sp>
      <p:sp>
        <p:nvSpPr>
          <p:cNvPr id="4" name="Pladsholder til diasbille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07F0C-9FF4-4D56-8393-7CF0DB11E263}" type="slidenum">
              <a:rPr lang="da-DK" smtClean="0"/>
              <a:t>‹#›</a:t>
            </a:fld>
            <a:endParaRPr lang="da-DK"/>
          </a:p>
        </p:txBody>
      </p:sp>
    </p:spTree>
    <p:extLst>
      <p:ext uri="{BB962C8B-B14F-4D97-AF65-F5344CB8AC3E}">
        <p14:creationId xmlns:p14="http://schemas.microsoft.com/office/powerpoint/2010/main" val="25122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Gå kort gjennom</a:t>
            </a:r>
            <a:r>
              <a:rPr lang="nb-NO" baseline="0" dirty="0" smtClean="0"/>
              <a:t> punktene på agendaen.</a:t>
            </a:r>
          </a:p>
          <a:p>
            <a:endParaRPr lang="nb-NO" baseline="0" dirty="0" smtClean="0"/>
          </a:p>
          <a:p>
            <a:r>
              <a:rPr lang="nb-NO" baseline="0" dirty="0" smtClean="0"/>
              <a:t>Fortell at kurset varer fra 9-13. To pauser a 10 minutter, pluss </a:t>
            </a:r>
            <a:r>
              <a:rPr lang="nb-NO" baseline="0" dirty="0" err="1" smtClean="0"/>
              <a:t>lunch</a:t>
            </a:r>
            <a:r>
              <a:rPr lang="nb-NO" baseline="0" dirty="0" smtClean="0"/>
              <a:t> (viktig at du holder det du lover!!!)</a:t>
            </a:r>
          </a:p>
          <a:p>
            <a:endParaRPr lang="nb-NO" baseline="0" dirty="0" smtClean="0"/>
          </a:p>
          <a:p>
            <a:r>
              <a:rPr lang="nb-NO" baseline="0" dirty="0" smtClean="0"/>
              <a:t>Fortell om kaffe og toalett.</a:t>
            </a:r>
            <a:endParaRPr lang="nb-NO" dirty="0" smtClean="0"/>
          </a:p>
          <a:p>
            <a:endParaRPr lang="nb-NO" dirty="0"/>
          </a:p>
        </p:txBody>
      </p:sp>
      <p:sp>
        <p:nvSpPr>
          <p:cNvPr id="4" name="Slide Number Placeholder 3"/>
          <p:cNvSpPr>
            <a:spLocks noGrp="1"/>
          </p:cNvSpPr>
          <p:nvPr>
            <p:ph type="sldNum" sz="quarter" idx="10"/>
          </p:nvPr>
        </p:nvSpPr>
        <p:spPr/>
        <p:txBody>
          <a:bodyPr/>
          <a:lstStyle/>
          <a:p>
            <a:fld id="{E1507F0C-9FF4-4D56-8393-7CF0DB11E263}" type="slidenum">
              <a:rPr lang="da-DK" smtClean="0"/>
              <a:t>2</a:t>
            </a:fld>
            <a:endParaRPr lang="da-DK"/>
          </a:p>
        </p:txBody>
      </p:sp>
    </p:spTree>
    <p:extLst>
      <p:ext uri="{BB962C8B-B14F-4D97-AF65-F5344CB8AC3E}">
        <p14:creationId xmlns:p14="http://schemas.microsoft.com/office/powerpoint/2010/main" val="123284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873D8BB-0E91-4B5A-9A2C-46EE0614184B}" type="slidenum">
              <a:rPr lang="en-GB" altLang="nn-NO"/>
              <a:pPr/>
              <a:t>13</a:t>
            </a:fld>
            <a:endParaRPr lang="en-GB" altLang="nn-NO"/>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nb-NO" dirty="0" smtClean="0"/>
              <a:t>Bruk maks 5 min på gjennomgangen.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Forklare at du kan være ansatt i flere avdelinger, og kanskje både være leder og ansatt i samme avdeling i tillegg..</a:t>
            </a:r>
          </a:p>
          <a:p>
            <a:endParaRPr lang="nb-NO" dirty="0" smtClean="0"/>
          </a:p>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14</a:t>
            </a:fld>
            <a:endParaRPr lang="en-GB" altLang="nn-NO"/>
          </a:p>
        </p:txBody>
      </p:sp>
    </p:spTree>
    <p:extLst>
      <p:ext uri="{BB962C8B-B14F-4D97-AF65-F5344CB8AC3E}">
        <p14:creationId xmlns:p14="http://schemas.microsoft.com/office/powerpoint/2010/main" val="4072300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Du søker opp personen</a:t>
            </a:r>
            <a:r>
              <a:rPr lang="nb-NO" baseline="0" dirty="0" smtClean="0"/>
              <a:t> i administrator. Høyreklikker og velger ny rolle. Velger profil og avdeling. Lagrer.</a:t>
            </a:r>
          </a:p>
          <a:p>
            <a:r>
              <a:rPr lang="nb-NO" baseline="0" dirty="0" smtClean="0"/>
              <a:t>Gjentar for neste rolle.</a:t>
            </a:r>
            <a:endParaRPr lang="nb-NO" dirty="0"/>
          </a:p>
        </p:txBody>
      </p:sp>
      <p:sp>
        <p:nvSpPr>
          <p:cNvPr id="4" name="Slide Number Placeholder 3"/>
          <p:cNvSpPr>
            <a:spLocks noGrp="1"/>
          </p:cNvSpPr>
          <p:nvPr>
            <p:ph type="sldNum" sz="quarter" idx="10"/>
          </p:nvPr>
        </p:nvSpPr>
        <p:spPr/>
        <p:txBody>
          <a:bodyPr/>
          <a:lstStyle/>
          <a:p>
            <a:pPr>
              <a:defRPr/>
            </a:pPr>
            <a:fld id="{9064835D-75D4-470D-9971-BE7D0A775212}" type="slidenum">
              <a:rPr lang="en-GB" altLang="nn-NO" smtClean="0"/>
              <a:pPr>
                <a:defRPr/>
              </a:pPr>
              <a:t>15</a:t>
            </a:fld>
            <a:endParaRPr lang="en-GB" altLang="nn-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Her ser du alle profilene du har og kan bytte.</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16</a:t>
            </a:fld>
            <a:endParaRPr lang="en-GB" altLang="nn-NO"/>
          </a:p>
        </p:txBody>
      </p:sp>
    </p:spTree>
    <p:extLst>
      <p:ext uri="{BB962C8B-B14F-4D97-AF65-F5344CB8AC3E}">
        <p14:creationId xmlns:p14="http://schemas.microsoft.com/office/powerpoint/2010/main" val="359553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buFont typeface="Arial" pitchFamily="34" charset="0"/>
              <a:buNone/>
            </a:pPr>
            <a:r>
              <a:rPr lang="nb-NO" baseline="0" dirty="0"/>
              <a:t>Gå igjennom stegene. Del ut oppgavene. 10-15  minutter på oppgavene.</a:t>
            </a:r>
          </a:p>
          <a:p>
            <a:pPr eaLnBrk="1" hangingPunct="1">
              <a:buFont typeface="Arial" pitchFamily="34" charset="0"/>
              <a:buNone/>
            </a:pPr>
            <a:endParaRPr lang="nb-NO" baseline="0" dirty="0"/>
          </a:p>
          <a:p>
            <a:pPr eaLnBrk="1" hangingPunct="1">
              <a:buFont typeface="Arial" pitchFamily="34" charset="0"/>
              <a:buNone/>
            </a:pPr>
            <a:r>
              <a:rPr lang="nb-NO" baseline="0" dirty="0"/>
              <a:t>Gå igjennom hvordan opprette flere profiler på tavlen, </a:t>
            </a:r>
            <a:r>
              <a:rPr lang="nb-NO" baseline="0" dirty="0" err="1"/>
              <a:t>inkl</a:t>
            </a:r>
            <a:r>
              <a:rPr lang="nb-NO" baseline="0" dirty="0"/>
              <a:t> avdeling, tidsbegrensning og roller.</a:t>
            </a:r>
          </a:p>
          <a:p>
            <a:pPr eaLnBrk="1" hangingPunct="1">
              <a:buFont typeface="Arial" pitchFamily="34" charset="0"/>
              <a:buNone/>
            </a:pPr>
            <a:r>
              <a:rPr lang="nb-NO" baseline="0" dirty="0"/>
              <a:t>Tips og Triks</a:t>
            </a:r>
            <a:r>
              <a:rPr lang="nb-NO" baseline="0"/>
              <a:t>: </a:t>
            </a:r>
            <a:r>
              <a:rPr lang="nb-NO" sz="1200" kern="1200" baseline="0" smtClean="0">
                <a:solidFill>
                  <a:schemeClr val="tx1"/>
                </a:solidFill>
                <a:effectLst/>
                <a:latin typeface="Times New Roman" pitchFamily="18" charset="0"/>
                <a:ea typeface="+mn-ea"/>
                <a:cs typeface="Arial" charset="0"/>
              </a:rPr>
              <a:t>Vis </a:t>
            </a:r>
            <a:r>
              <a:rPr lang="nb-NO" sz="1200" kern="1200" baseline="0" dirty="0">
                <a:solidFill>
                  <a:schemeClr val="tx1"/>
                </a:solidFill>
                <a:effectLst/>
                <a:latin typeface="Times New Roman" pitchFamily="18" charset="0"/>
                <a:ea typeface="+mn-ea"/>
                <a:cs typeface="Arial" charset="0"/>
              </a:rPr>
              <a:t>hvordan </a:t>
            </a:r>
            <a:r>
              <a:rPr lang="nb-NO" sz="1200" kern="1200" baseline="0">
                <a:solidFill>
                  <a:schemeClr val="tx1"/>
                </a:solidFill>
                <a:effectLst/>
                <a:latin typeface="Times New Roman" pitchFamily="18" charset="0"/>
                <a:ea typeface="+mn-ea"/>
                <a:cs typeface="Arial" charset="0"/>
              </a:rPr>
              <a:t>du </a:t>
            </a:r>
            <a:r>
              <a:rPr lang="nb-NO"/>
              <a:t>endrer </a:t>
            </a:r>
            <a:r>
              <a:rPr lang="nb-NO" sz="1200" kern="1200" baseline="0" smtClean="0">
                <a:solidFill>
                  <a:schemeClr val="tx1"/>
                </a:solidFill>
                <a:effectLst/>
                <a:latin typeface="Times New Roman" pitchFamily="18" charset="0"/>
                <a:ea typeface="+mn-ea"/>
                <a:cs typeface="Arial" charset="0"/>
              </a:rPr>
              <a:t>profil</a:t>
            </a:r>
            <a:r>
              <a:rPr lang="nb-NO" sz="1200" kern="1200" baseline="0">
                <a:solidFill>
                  <a:schemeClr val="tx1"/>
                </a:solidFill>
                <a:effectLst/>
                <a:latin typeface="Times New Roman" pitchFamily="18" charset="0"/>
                <a:ea typeface="+mn-ea"/>
                <a:cs typeface="Arial" charset="0"/>
              </a:rPr>
              <a:t>. </a:t>
            </a:r>
            <a:r>
              <a:rPr lang="nb-NO"/>
              <a:t>Hvis </a:t>
            </a:r>
            <a:r>
              <a:rPr lang="nb-NO" sz="1200" kern="1200" baseline="0" smtClean="0">
                <a:solidFill>
                  <a:schemeClr val="tx1"/>
                </a:solidFill>
                <a:effectLst/>
                <a:latin typeface="Times New Roman" pitchFamily="18" charset="0"/>
                <a:ea typeface="+mn-ea"/>
                <a:cs typeface="Arial" charset="0"/>
              </a:rPr>
              <a:t>du </a:t>
            </a:r>
            <a:r>
              <a:rPr lang="nb-NO" dirty="0"/>
              <a:t>endrer</a:t>
            </a:r>
            <a:r>
              <a:rPr lang="nb-NO"/>
              <a:t> navn på tilgangsgruppe, og lager ny sak, så endres ikke gruppens navn på visningen (henter recno</a:t>
            </a:r>
            <a:r>
              <a:rPr lang="nb-NO" smtClean="0"/>
              <a:t>).</a:t>
            </a:r>
            <a:endParaRPr lang="nb-NO" baseline="0" dirty="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nb-NO" baseline="0" dirty="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nb-NO" baseline="0" dirty="0"/>
              <a:t>Klokka er nå </a:t>
            </a:r>
            <a:r>
              <a:rPr lang="nb-NO" baseline="0" dirty="0" err="1"/>
              <a:t>ca</a:t>
            </a:r>
            <a:r>
              <a:rPr lang="nb-NO" baseline="0" dirty="0"/>
              <a:t> 11.15</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nb-NO" baseline="0" dirty="0"/>
              <a:t>Ta </a:t>
            </a:r>
            <a:r>
              <a:rPr lang="nb-NO" baseline="0" dirty="0" err="1"/>
              <a:t>lunchpause</a:t>
            </a:r>
            <a:r>
              <a:rPr lang="nb-NO" baseline="0" dirty="0"/>
              <a:t>.</a:t>
            </a:r>
          </a:p>
          <a:p>
            <a:pPr eaLnBrk="1" hangingPunct="1">
              <a:buFont typeface="Arial" pitchFamily="34" charset="0"/>
              <a:buNone/>
            </a:pPr>
            <a:endParaRPr lang="nb-NO" baseline="0" dirty="0"/>
          </a:p>
        </p:txBody>
      </p:sp>
      <p:sp>
        <p:nvSpPr>
          <p:cNvPr id="62468" name="Slide Number Placeholder 3"/>
          <p:cNvSpPr>
            <a:spLocks noGrp="1"/>
          </p:cNvSpPr>
          <p:nvPr>
            <p:ph type="sldNum" sz="quarter" idx="5"/>
          </p:nvPr>
        </p:nvSpPr>
        <p:spPr>
          <a:noFill/>
        </p:spPr>
        <p:txBody>
          <a:bodyPr/>
          <a:lstStyle/>
          <a:p>
            <a:pPr defTabSz="918569"/>
            <a:fld id="{1D237E6E-1C72-4215-9BC9-0806E2A84558}" type="slidenum">
              <a:rPr lang="nb-NO" smtClean="0">
                <a:cs typeface="Arial" charset="0"/>
              </a:rPr>
              <a:pPr defTabSz="918569"/>
              <a:t>17</a:t>
            </a:fld>
            <a:endParaRPr lang="nb-NO" dirty="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873D8BB-0E91-4B5A-9A2C-46EE0614184B}" type="slidenum">
              <a:rPr lang="en-GB" altLang="nn-NO"/>
              <a:pPr/>
              <a:t>18</a:t>
            </a:fld>
            <a:endParaRPr lang="en-GB" altLang="nn-NO"/>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nb-NO" dirty="0" smtClean="0"/>
              <a:t>Klokka er nå </a:t>
            </a:r>
            <a:r>
              <a:rPr lang="nb-NO" dirty="0" err="1" smtClean="0"/>
              <a:t>ca</a:t>
            </a:r>
            <a:r>
              <a:rPr lang="nb-NO" dirty="0" smtClean="0"/>
              <a:t> 11.45. </a:t>
            </a:r>
          </a:p>
          <a:p>
            <a:pPr eaLnBrk="1" hangingPunct="1"/>
            <a:r>
              <a:rPr lang="nb-NO" dirty="0" err="1" smtClean="0"/>
              <a:t>Tilgangsbrupper</a:t>
            </a:r>
            <a:r>
              <a:rPr lang="nb-NO" dirty="0" smtClean="0"/>
              <a:t> er i MSC så her</a:t>
            </a:r>
            <a:r>
              <a:rPr lang="nb-NO" baseline="0" dirty="0" smtClean="0"/>
              <a:t> får du kun kjørt demo. Bruk først </a:t>
            </a:r>
            <a:r>
              <a:rPr lang="nb-NO" baseline="0" dirty="0" err="1" smtClean="0"/>
              <a:t>ppt’n</a:t>
            </a:r>
            <a:r>
              <a:rPr lang="nb-NO" baseline="0" dirty="0" smtClean="0"/>
              <a:t>, og deretter vis på tavlen.</a:t>
            </a:r>
            <a:endParaRPr lang="nb-NO"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a:t>(hva er gruppe </a:t>
            </a:r>
            <a:r>
              <a:rPr lang="nb-NO" dirty="0" err="1"/>
              <a:t>vs</a:t>
            </a:r>
            <a:r>
              <a:rPr lang="nb-NO" dirty="0"/>
              <a:t> rolle i forbindelse med rettigheter). Eks systemgenerert ”</a:t>
            </a:r>
            <a:r>
              <a:rPr lang="nb-NO" dirty="0" err="1"/>
              <a:t>Archive</a:t>
            </a:r>
            <a:r>
              <a:rPr lang="nb-NO" dirty="0"/>
              <a:t> </a:t>
            </a:r>
            <a:r>
              <a:rPr lang="nb-NO" dirty="0" err="1"/>
              <a:t>role</a:t>
            </a:r>
            <a:r>
              <a:rPr lang="nb-NO" dirty="0"/>
              <a:t>”, ”LD - &lt;avdeling&gt;”</a:t>
            </a:r>
          </a:p>
          <a:p>
            <a:r>
              <a:rPr lang="nb-NO" dirty="0" err="1"/>
              <a:t>Mappede</a:t>
            </a:r>
            <a:r>
              <a:rPr lang="nb-NO" dirty="0"/>
              <a:t> grupper: (kun valg ved </a:t>
            </a:r>
            <a:r>
              <a:rPr lang="nb-NO" dirty="0" err="1"/>
              <a:t>advanced</a:t>
            </a:r>
            <a:r>
              <a:rPr lang="nb-NO" dirty="0"/>
              <a:t> rettighetsmatrise). </a:t>
            </a:r>
            <a:r>
              <a:rPr lang="nb-NO" sz="1200" kern="1200" dirty="0">
                <a:solidFill>
                  <a:schemeClr val="tx1"/>
                </a:solidFill>
                <a:latin typeface="Times New Roman" pitchFamily="18" charset="0"/>
                <a:ea typeface="+mn-ea"/>
                <a:cs typeface="Arial" charset="0"/>
              </a:rPr>
              <a:t>Står Arkivar i klammer [</a:t>
            </a:r>
            <a:r>
              <a:rPr lang="nb-NO" sz="1200" kern="1200" dirty="0" err="1">
                <a:solidFill>
                  <a:schemeClr val="tx1"/>
                </a:solidFill>
                <a:latin typeface="Times New Roman" pitchFamily="18" charset="0"/>
                <a:ea typeface="+mn-ea"/>
                <a:cs typeface="Arial" charset="0"/>
              </a:rPr>
              <a:t>Archivist</a:t>
            </a:r>
            <a:r>
              <a:rPr lang="nb-NO" sz="1200" kern="1200" dirty="0">
                <a:solidFill>
                  <a:schemeClr val="tx1"/>
                </a:solidFill>
                <a:latin typeface="Times New Roman" pitchFamily="18" charset="0"/>
                <a:ea typeface="+mn-ea"/>
                <a:cs typeface="Arial" charset="0"/>
              </a:rPr>
              <a:t>] er den aktivert (samme gjelder for Utvalgssekretær). </a:t>
            </a:r>
            <a:endParaRPr lang="nb-NO" dirty="0"/>
          </a:p>
          <a:p>
            <a:r>
              <a:rPr lang="nb-NO" sz="1200" kern="1200" dirty="0">
                <a:solidFill>
                  <a:schemeClr val="tx1"/>
                </a:solidFill>
                <a:latin typeface="Times New Roman" pitchFamily="18" charset="0"/>
                <a:ea typeface="+mn-ea"/>
                <a:cs typeface="Arial" charset="0"/>
              </a:rPr>
              <a:t>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nb-NO" dirty="0"/>
          </a:p>
          <a:p>
            <a:r>
              <a:rPr lang="nb-NO" dirty="0"/>
              <a:t> </a:t>
            </a:r>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19</a:t>
            </a:fld>
            <a:endParaRPr lang="en-GB" altLang="nn-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 er fire tilgangsroller:</a:t>
            </a:r>
          </a:p>
          <a:p>
            <a:r>
              <a:rPr lang="nb-NO" dirty="0" smtClean="0"/>
              <a:t>Bruker</a:t>
            </a:r>
            <a:r>
              <a:rPr lang="nb-NO" baseline="0" dirty="0" smtClean="0"/>
              <a:t> – En bestemt person</a:t>
            </a:r>
          </a:p>
          <a:p>
            <a:r>
              <a:rPr lang="nb-NO" baseline="0" dirty="0" smtClean="0"/>
              <a:t>Rolle – En bestemt bruker rolle, for eksempel ansatt, arkivar, leder.</a:t>
            </a:r>
          </a:p>
          <a:p>
            <a:r>
              <a:rPr lang="nb-NO" baseline="0" dirty="0" smtClean="0"/>
              <a:t>Avdeling – En bestemt avdeling</a:t>
            </a:r>
          </a:p>
          <a:p>
            <a:r>
              <a:rPr lang="nb-NO" baseline="0" dirty="0" smtClean="0"/>
              <a:t>Rolle i avdeling – en bestemt rolle i en bestemt avdeling. For eksempel leder i personalavdelingen</a:t>
            </a:r>
          </a:p>
          <a:p>
            <a:endParaRPr lang="nb-NO" baseline="0" dirty="0" smtClean="0"/>
          </a:p>
          <a:p>
            <a:r>
              <a:rPr lang="nb-NO" baseline="0" dirty="0" smtClean="0"/>
              <a:t>Legger du tilgangsgrupper knyttet til mange enkeltbrukere, blir det vanskelig å vedlikeholde listene, vi anbefaler i størst mulig grad de andre.</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20</a:t>
            </a:fld>
            <a:endParaRPr lang="en-GB" altLang="nn-NO"/>
          </a:p>
        </p:txBody>
      </p:sp>
    </p:spTree>
    <p:extLst>
      <p:ext uri="{BB962C8B-B14F-4D97-AF65-F5344CB8AC3E}">
        <p14:creationId xmlns:p14="http://schemas.microsoft.com/office/powerpoint/2010/main" val="21673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Du oppretter Tilgangsgrupper</a:t>
            </a:r>
            <a:r>
              <a:rPr lang="nb-NO" baseline="0" dirty="0" smtClean="0"/>
              <a:t> i 360°Admin MSC.</a:t>
            </a:r>
          </a:p>
          <a:p>
            <a:endParaRPr lang="nb-NO" baseline="0" dirty="0" smtClean="0"/>
          </a:p>
          <a:p>
            <a:r>
              <a:rPr lang="nb-NO" baseline="0" dirty="0" smtClean="0"/>
              <a:t>I trestrukturen finner du </a:t>
            </a:r>
            <a:r>
              <a:rPr lang="nb-NO" baseline="0" dirty="0" err="1" smtClean="0"/>
              <a:t>Accessgroups</a:t>
            </a:r>
            <a:r>
              <a:rPr lang="nb-NO" baseline="0" dirty="0" smtClean="0"/>
              <a:t>. Velg Add.</a:t>
            </a:r>
          </a:p>
          <a:p>
            <a:r>
              <a:rPr lang="nb-NO" baseline="0" dirty="0" smtClean="0"/>
              <a:t>Legg inn navn og beskrivelse.</a:t>
            </a:r>
          </a:p>
          <a:p>
            <a:r>
              <a:rPr lang="nb-NO" baseline="0" dirty="0" smtClean="0"/>
              <a:t>Skal gruppen være synlig for medlemmene? </a:t>
            </a:r>
            <a:r>
              <a:rPr lang="nb-NO" baseline="0" dirty="0" err="1" smtClean="0"/>
              <a:t>Dvs</a:t>
            </a:r>
            <a:r>
              <a:rPr lang="nb-NO" baseline="0" dirty="0" smtClean="0"/>
              <a:t>, skal gruppen komme opp som valg for dem når de i Sak eller Dokument, velger Gruppe? Hak i </a:t>
            </a:r>
            <a:r>
              <a:rPr lang="nb-NO" baseline="0" dirty="0" err="1" smtClean="0"/>
              <a:t>såfall</a:t>
            </a:r>
            <a:r>
              <a:rPr lang="nb-NO" baseline="0" dirty="0" smtClean="0"/>
              <a:t> av.</a:t>
            </a:r>
          </a:p>
          <a:p>
            <a:r>
              <a:rPr lang="nb-NO" baseline="0" dirty="0" smtClean="0"/>
              <a:t>Legg til medlemmer.</a:t>
            </a:r>
          </a:p>
          <a:p>
            <a:r>
              <a:rPr lang="nb-NO" baseline="0" dirty="0" smtClean="0"/>
              <a:t>Kontakter, Roller, Avdeling eller Avdelingsrolle. Kombinere fra flere av dem. </a:t>
            </a:r>
            <a:r>
              <a:rPr lang="nb-NO" baseline="0" dirty="0" err="1" smtClean="0"/>
              <a:t>Add</a:t>
            </a:r>
            <a:r>
              <a:rPr lang="nb-NO" baseline="0" dirty="0" smtClean="0"/>
              <a:t> (Legg til). Alle du legger inn vil da være medlem av gruppen.</a:t>
            </a:r>
          </a:p>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21</a:t>
            </a:fld>
            <a:endParaRPr lang="en-GB" altLang="nn-NO"/>
          </a:p>
        </p:txBody>
      </p:sp>
    </p:spTree>
    <p:extLst>
      <p:ext uri="{BB962C8B-B14F-4D97-AF65-F5344CB8AC3E}">
        <p14:creationId xmlns:p14="http://schemas.microsoft.com/office/powerpoint/2010/main" val="284301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buFont typeface="Arial" pitchFamily="34" charset="0"/>
              <a:buNone/>
            </a:pPr>
            <a:r>
              <a:rPr lang="nb-NO" baseline="0" dirty="0" smtClean="0"/>
              <a:t>Gå igjennom stegene. </a:t>
            </a:r>
            <a:br>
              <a:rPr lang="nb-NO" baseline="0" dirty="0" smtClean="0"/>
            </a:br>
            <a:r>
              <a:rPr lang="nb-NO" baseline="0" dirty="0" smtClean="0"/>
              <a:t>Gå igjennom på tavlen, maks 10 minutter. </a:t>
            </a:r>
          </a:p>
          <a:p>
            <a:pPr eaLnBrk="1" hangingPunct="1">
              <a:buFont typeface="Arial" pitchFamily="34" charset="0"/>
              <a:buNone/>
            </a:pPr>
            <a:endParaRPr lang="nb-NO" baseline="0" dirty="0" smtClean="0"/>
          </a:p>
        </p:txBody>
      </p:sp>
      <p:sp>
        <p:nvSpPr>
          <p:cNvPr id="62468" name="Slide Number Placeholder 3"/>
          <p:cNvSpPr>
            <a:spLocks noGrp="1"/>
          </p:cNvSpPr>
          <p:nvPr>
            <p:ph type="sldNum" sz="quarter" idx="5"/>
          </p:nvPr>
        </p:nvSpPr>
        <p:spPr>
          <a:noFill/>
        </p:spPr>
        <p:txBody>
          <a:bodyPr/>
          <a:lstStyle/>
          <a:p>
            <a:pPr defTabSz="918569"/>
            <a:fld id="{1D237E6E-1C72-4215-9BC9-0806E2A84558}" type="slidenum">
              <a:rPr lang="nb-NO" smtClean="0">
                <a:cs typeface="Arial" charset="0"/>
              </a:rPr>
              <a:pPr defTabSz="918569"/>
              <a:t>22</a:t>
            </a:fld>
            <a:endParaRPr lang="nb-NO"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5622" eaLnBrk="1" hangingPunct="1">
              <a:defRPr/>
            </a:pPr>
            <a:r>
              <a:rPr lang="nb-NO" baseline="0" dirty="0" smtClean="0"/>
              <a:t>Fortell kort om </a:t>
            </a:r>
            <a:r>
              <a:rPr lang="nb-NO" baseline="0" dirty="0" err="1" smtClean="0"/>
              <a:t>herskinsmetoden</a:t>
            </a:r>
            <a:r>
              <a:rPr lang="nb-NO" baseline="0" dirty="0" smtClean="0"/>
              <a:t>:</a:t>
            </a:r>
          </a:p>
          <a:p>
            <a:pPr defTabSz="885622" eaLnBrk="1" hangingPunct="1">
              <a:defRPr/>
            </a:pPr>
            <a:r>
              <a:rPr lang="nb-NO" baseline="0" noProof="0" dirty="0" smtClean="0"/>
              <a:t>VI har valgt denne fordi den hjelper til gjøre prosessene enklere, samt at den gir mye tid til oppgaver.</a:t>
            </a:r>
          </a:p>
          <a:p>
            <a:pPr defTabSz="885622" eaLnBrk="1" hangingPunct="1">
              <a:defRPr/>
            </a:pPr>
            <a:r>
              <a:rPr lang="nb-NO" baseline="0" noProof="0" dirty="0" smtClean="0"/>
              <a:t>Detaljer sparer vi til huskesedlene.</a:t>
            </a:r>
          </a:p>
          <a:p>
            <a:pPr defTabSz="885622" eaLnBrk="1" hangingPunct="1">
              <a:defRPr/>
            </a:pPr>
            <a:r>
              <a:rPr lang="nb-NO" baseline="0" noProof="0" dirty="0" smtClean="0"/>
              <a:t>Først en overordnet prinsipiell gjennomgang av temaet, 5-10 min.</a:t>
            </a:r>
          </a:p>
          <a:p>
            <a:pPr defTabSz="885622" eaLnBrk="1" hangingPunct="1">
              <a:defRPr/>
            </a:pPr>
            <a:r>
              <a:rPr lang="nb-NO" baseline="0" noProof="0" dirty="0" smtClean="0"/>
              <a:t>Så deles oppgavene ut, disse henviser til huskesedlene. Ta frem permen, vis innholdsfortegnelsen.</a:t>
            </a:r>
          </a:p>
          <a:p>
            <a:pPr defTabSz="885622" eaLnBrk="1" hangingPunct="1">
              <a:defRPr/>
            </a:pPr>
            <a:r>
              <a:rPr lang="nb-NO" baseline="0" noProof="0" dirty="0" smtClean="0"/>
              <a:t>Huskesedlene har til venstre navnet på knappen, menyvalget eller funksjonen du skal velge/utføre, og til høyre bilde av den samme. I midten mer detaljer for de som ønsker dette.</a:t>
            </a:r>
          </a:p>
          <a:p>
            <a:pPr defTabSz="885622" eaLnBrk="1" hangingPunct="1">
              <a:defRPr/>
            </a:pPr>
            <a:r>
              <a:rPr lang="nb-NO" baseline="0" noProof="0" dirty="0" smtClean="0"/>
              <a:t>Korttidshukommelsen husker tekst, men langtidshukommelsen husker bilder ;-)</a:t>
            </a:r>
          </a:p>
          <a:p>
            <a:pPr defTabSz="885622" eaLnBrk="1" hangingPunct="1">
              <a:defRPr/>
            </a:pPr>
            <a:r>
              <a:rPr lang="nb-NO" baseline="0" noProof="0" dirty="0" smtClean="0"/>
              <a:t>Noen av oppgavene har ekstraoppgaver som kun er tenkt for de som </a:t>
            </a:r>
            <a:r>
              <a:rPr lang="nb-NO" baseline="0" noProof="0" dirty="0" err="1" smtClean="0"/>
              <a:t>evt</a:t>
            </a:r>
            <a:r>
              <a:rPr lang="nb-NO" baseline="0" noProof="0" dirty="0" smtClean="0"/>
              <a:t> ligger litt foran resten av gjengen.</a:t>
            </a:r>
          </a:p>
          <a:p>
            <a:pPr defTabSz="885622" eaLnBrk="1" hangingPunct="1">
              <a:defRPr/>
            </a:pPr>
            <a:r>
              <a:rPr lang="nb-NO" baseline="0" noProof="0" dirty="0" smtClean="0"/>
              <a:t>Etter oppgavene (som forhåpentligvis alle rekker), går instruktøren igjennom noen av dem, samt noen </a:t>
            </a:r>
            <a:r>
              <a:rPr lang="nb-NO" baseline="0" noProof="0" dirty="0" err="1" smtClean="0"/>
              <a:t>tips&amp;triks</a:t>
            </a:r>
            <a:r>
              <a:rPr lang="nb-NO" baseline="0" noProof="0" dirty="0" smtClean="0"/>
              <a:t> på tavlen. Dette er eneste gang instruktør er inne i selve programmet. Dette tar 5-10 minutter.</a:t>
            </a:r>
          </a:p>
          <a:p>
            <a:pPr defTabSz="885622" eaLnBrk="1" hangingPunct="1">
              <a:defRPr/>
            </a:pPr>
            <a:r>
              <a:rPr lang="nb-NO" baseline="0" noProof="0" dirty="0" smtClean="0"/>
              <a:t>Deretter 15 minutters pause. Hver hele time. Slå av lyd og vibrering på </a:t>
            </a:r>
            <a:r>
              <a:rPr lang="nb-NO" baseline="0" noProof="0" dirty="0" err="1" smtClean="0"/>
              <a:t>tlf</a:t>
            </a:r>
            <a:r>
              <a:rPr lang="nb-NO" baseline="0" noProof="0" dirty="0" smtClean="0"/>
              <a:t>, ønsker minst mulig forstyrrelser for dere alle under kurset, pausene er lange med tanke på at de som må ta telefoner og svare på mailer skal få litt tid til det underveis.</a:t>
            </a:r>
          </a:p>
          <a:p>
            <a:pPr defTabSz="885622" eaLnBrk="1" hangingPunct="1">
              <a:defRPr/>
            </a:pPr>
            <a:r>
              <a:rPr lang="nb-NO" baseline="0" noProof="0" dirty="0" err="1" smtClean="0"/>
              <a:t>Lunchen</a:t>
            </a:r>
            <a:r>
              <a:rPr lang="nb-NO" baseline="0" noProof="0" dirty="0" smtClean="0"/>
              <a:t> er på 45 min. Spør når det passer dem best, legg opp kurset i forhold til dette.</a:t>
            </a:r>
          </a:p>
          <a:p>
            <a:pPr defTabSz="885622" eaLnBrk="1" hangingPunct="1">
              <a:defRPr/>
            </a:pPr>
            <a:r>
              <a:rPr lang="nb-NO" baseline="0" noProof="0" dirty="0" smtClean="0"/>
              <a:t>Holder på til </a:t>
            </a:r>
            <a:r>
              <a:rPr lang="nb-NO" baseline="0" noProof="0" dirty="0" err="1" smtClean="0"/>
              <a:t>kl</a:t>
            </a:r>
            <a:r>
              <a:rPr lang="nb-NO" baseline="0" noProof="0" dirty="0" smtClean="0"/>
              <a:t> 15 (NB! Ikke gå over tiden!!!)</a:t>
            </a:r>
            <a:endParaRPr lang="sv-SE" noProof="0" dirty="0" smtClean="0"/>
          </a:p>
          <a:p>
            <a:endParaRPr lang="nb-NO" dirty="0"/>
          </a:p>
        </p:txBody>
      </p:sp>
      <p:sp>
        <p:nvSpPr>
          <p:cNvPr id="4" name="Slide Number Placeholder 3"/>
          <p:cNvSpPr>
            <a:spLocks noGrp="1"/>
          </p:cNvSpPr>
          <p:nvPr>
            <p:ph type="sldNum" sz="quarter" idx="10"/>
          </p:nvPr>
        </p:nvSpPr>
        <p:spPr/>
        <p:txBody>
          <a:bodyPr/>
          <a:lstStyle/>
          <a:p>
            <a:fld id="{E1507F0C-9FF4-4D56-8393-7CF0DB11E263}" type="slidenum">
              <a:rPr lang="da-DK" smtClean="0"/>
              <a:t>3</a:t>
            </a:fld>
            <a:endParaRPr lang="da-DK"/>
          </a:p>
        </p:txBody>
      </p:sp>
    </p:spTree>
    <p:extLst>
      <p:ext uri="{BB962C8B-B14F-4D97-AF65-F5344CB8AC3E}">
        <p14:creationId xmlns:p14="http://schemas.microsoft.com/office/powerpoint/2010/main" val="3759758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nb-NO"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err="1" smtClean="0"/>
              <a:t>Mappede</a:t>
            </a:r>
            <a:r>
              <a:rPr lang="nb-NO" dirty="0" smtClean="0"/>
              <a:t> grupper: (kun valg ved </a:t>
            </a:r>
            <a:r>
              <a:rPr lang="nb-NO" dirty="0" err="1" smtClean="0"/>
              <a:t>advanced</a:t>
            </a:r>
            <a:r>
              <a:rPr lang="nb-NO" dirty="0" smtClean="0"/>
              <a:t> rettighetsmatrise). </a:t>
            </a:r>
            <a:r>
              <a:rPr lang="nb-NO" sz="1200" kern="1200" dirty="0" smtClean="0">
                <a:solidFill>
                  <a:schemeClr val="tx1"/>
                </a:solidFill>
                <a:latin typeface="Times New Roman" pitchFamily="18" charset="0"/>
                <a:ea typeface="+mn-ea"/>
                <a:cs typeface="Arial" charset="0"/>
              </a:rPr>
              <a:t>Står Arkivar i klammer [</a:t>
            </a:r>
            <a:r>
              <a:rPr lang="nb-NO" sz="1200" kern="1200" dirty="0" err="1" smtClean="0">
                <a:solidFill>
                  <a:schemeClr val="tx1"/>
                </a:solidFill>
                <a:latin typeface="Times New Roman" pitchFamily="18" charset="0"/>
                <a:ea typeface="+mn-ea"/>
                <a:cs typeface="Arial" charset="0"/>
              </a:rPr>
              <a:t>Archivist</a:t>
            </a:r>
            <a:r>
              <a:rPr lang="nb-NO" sz="1200" kern="1200" dirty="0" smtClean="0">
                <a:solidFill>
                  <a:schemeClr val="tx1"/>
                </a:solidFill>
                <a:latin typeface="Times New Roman" pitchFamily="18" charset="0"/>
                <a:ea typeface="+mn-ea"/>
                <a:cs typeface="Arial" charset="0"/>
              </a:rPr>
              <a:t>] er den aktivert (samme gjelder for Utvalgssekretær).  </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kern="1200" dirty="0" smtClean="0">
              <a:solidFill>
                <a:schemeClr val="tx1"/>
              </a:solidFill>
              <a:latin typeface="Times New Roman" pitchFamily="18" charset="0"/>
              <a:ea typeface="+mn-ea"/>
              <a:cs typeface="Arial" charset="0"/>
            </a:endParaRPr>
          </a:p>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23</a:t>
            </a:fld>
            <a:endParaRPr lang="en-GB" altLang="nn-NO"/>
          </a:p>
        </p:txBody>
      </p:sp>
    </p:spTree>
    <p:extLst>
      <p:ext uri="{BB962C8B-B14F-4D97-AF65-F5344CB8AC3E}">
        <p14:creationId xmlns:p14="http://schemas.microsoft.com/office/powerpoint/2010/main" val="3750687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En </a:t>
            </a:r>
            <a:r>
              <a:rPr lang="nb-NO" baseline="0" dirty="0" err="1" smtClean="0"/>
              <a:t>personalmappe</a:t>
            </a:r>
            <a:r>
              <a:rPr lang="nb-NO" baseline="0" dirty="0" smtClean="0"/>
              <a:t> kan ses av alle i </a:t>
            </a:r>
            <a:r>
              <a:rPr lang="nb-NO" baseline="0" dirty="0" err="1" smtClean="0"/>
              <a:t>pers.avdeling</a:t>
            </a:r>
            <a:r>
              <a:rPr lang="nb-NO" baseline="0" dirty="0" smtClean="0"/>
              <a:t> + alle med AR/</a:t>
            </a:r>
            <a:r>
              <a:rPr lang="nb-NO" baseline="0" dirty="0" err="1" smtClean="0"/>
              <a:t>Dok.kontroller</a:t>
            </a:r>
            <a:r>
              <a:rPr lang="nb-NO" baseline="0" dirty="0" smtClean="0"/>
              <a:t> rollen</a:t>
            </a:r>
          </a:p>
          <a:p>
            <a:endParaRPr lang="nb-NO" baseline="0" dirty="0" smtClean="0"/>
          </a:p>
          <a:p>
            <a:r>
              <a:rPr lang="nb-NO" baseline="0" dirty="0" smtClean="0"/>
              <a:t>La oss si at man ønsker å skjerme innsynet til kun 1 dedikert </a:t>
            </a:r>
            <a:r>
              <a:rPr lang="nb-NO" baseline="0" dirty="0" err="1" smtClean="0"/>
              <a:t>dok.kontroller</a:t>
            </a:r>
            <a:r>
              <a:rPr lang="nb-NO" baseline="0" dirty="0" smtClean="0"/>
              <a:t>. </a:t>
            </a:r>
          </a:p>
          <a:p>
            <a:endParaRPr lang="nb-NO" baseline="0" dirty="0" smtClean="0"/>
          </a:p>
          <a:p>
            <a:r>
              <a:rPr lang="nb-NO" baseline="0" dirty="0" smtClean="0"/>
              <a:t>Da må vi opprette en mappet gruppe for å «skjerme» innsynet. Detter gjøres fra Personal- da foreslås navnet Personal – </a:t>
            </a:r>
            <a:r>
              <a:rPr lang="nb-NO" baseline="0" dirty="0" err="1" smtClean="0"/>
              <a:t>Dok</a:t>
            </a:r>
            <a:r>
              <a:rPr lang="nb-NO" baseline="0" dirty="0" smtClean="0"/>
              <a:t> kontroller. Legg her inn den personen som skal ha tilgang.</a:t>
            </a:r>
          </a:p>
          <a:p>
            <a:r>
              <a:rPr lang="nb-NO" baseline="0" dirty="0" smtClean="0"/>
              <a:t>(Personen skal også legges i gruppen Personal (MANGLER - her må vi forklare hvorfor du må legge inn to steder pluss et sted til </a:t>
            </a:r>
            <a:r>
              <a:rPr lang="nb-NO" baseline="0" dirty="0" err="1" smtClean="0"/>
              <a:t>iflg</a:t>
            </a:r>
            <a:r>
              <a:rPr lang="nb-NO" baseline="0" dirty="0" smtClean="0"/>
              <a:t> Mona. Sjekk opp).</a:t>
            </a:r>
          </a:p>
          <a:p>
            <a:endParaRPr lang="nb-NO" baseline="0" dirty="0" smtClean="0"/>
          </a:p>
          <a:p>
            <a:r>
              <a:rPr lang="nb-NO" baseline="0" dirty="0" smtClean="0"/>
              <a:t>Denne gruppen vil da inneholde alle i Personalgruppen, pluss den personen som er lagt inn, og gruppen blir dermed stengt for de andre </a:t>
            </a:r>
            <a:r>
              <a:rPr lang="nb-NO" baseline="0" dirty="0" err="1" smtClean="0"/>
              <a:t>dok.kontrollerene</a:t>
            </a:r>
            <a:r>
              <a:rPr lang="nb-NO" baseline="0" dirty="0" smtClean="0"/>
              <a:t>.</a:t>
            </a:r>
          </a:p>
          <a:p>
            <a:endParaRPr lang="nb-NO" baseline="0" dirty="0" smtClean="0"/>
          </a:p>
          <a:p>
            <a:endParaRPr lang="nb-NO" baseline="0" dirty="0" smtClean="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24</a:t>
            </a:fld>
            <a:endParaRPr lang="en-GB" altLang="nn-NO"/>
          </a:p>
        </p:txBody>
      </p:sp>
    </p:spTree>
    <p:extLst>
      <p:ext uri="{BB962C8B-B14F-4D97-AF65-F5344CB8AC3E}">
        <p14:creationId xmlns:p14="http://schemas.microsoft.com/office/powerpoint/2010/main" val="21673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buFont typeface="Arial" pitchFamily="34" charset="0"/>
              <a:buNone/>
            </a:pPr>
            <a:r>
              <a:rPr lang="nb-NO" baseline="0" dirty="0" smtClean="0"/>
              <a:t>Gå igjennom stegene. </a:t>
            </a:r>
            <a:br>
              <a:rPr lang="nb-NO" baseline="0" dirty="0" smtClean="0"/>
            </a:br>
            <a:r>
              <a:rPr lang="nb-NO" baseline="0" dirty="0" smtClean="0"/>
              <a:t>Gå igjennom på tavlen, maks 10 minutter. </a:t>
            </a:r>
          </a:p>
          <a:p>
            <a:pPr eaLnBrk="1" hangingPunct="1">
              <a:buFont typeface="Arial" pitchFamily="34" charset="0"/>
              <a:buNone/>
            </a:pPr>
            <a:r>
              <a:rPr lang="nb-NO" baseline="0" dirty="0" smtClean="0"/>
              <a:t>Klokken er nå </a:t>
            </a:r>
            <a:r>
              <a:rPr lang="nb-NO" baseline="0" dirty="0" err="1" smtClean="0"/>
              <a:t>ca</a:t>
            </a:r>
            <a:r>
              <a:rPr lang="nb-NO" baseline="0" dirty="0" smtClean="0"/>
              <a:t> 12.15. Ta en </a:t>
            </a:r>
            <a:r>
              <a:rPr lang="nb-NO" baseline="0" smtClean="0"/>
              <a:t>kort pause.</a:t>
            </a:r>
            <a:endParaRPr lang="nb-NO" baseline="0" dirty="0" smtClean="0"/>
          </a:p>
          <a:p>
            <a:pPr eaLnBrk="1" hangingPunct="1">
              <a:buFont typeface="Arial" pitchFamily="34" charset="0"/>
              <a:buNone/>
            </a:pPr>
            <a:endParaRPr lang="nb-NO" baseline="0" dirty="0" smtClean="0"/>
          </a:p>
        </p:txBody>
      </p:sp>
      <p:sp>
        <p:nvSpPr>
          <p:cNvPr id="62468" name="Slide Number Placeholder 3"/>
          <p:cNvSpPr>
            <a:spLocks noGrp="1"/>
          </p:cNvSpPr>
          <p:nvPr>
            <p:ph type="sldNum" sz="quarter" idx="5"/>
          </p:nvPr>
        </p:nvSpPr>
        <p:spPr>
          <a:noFill/>
        </p:spPr>
        <p:txBody>
          <a:bodyPr/>
          <a:lstStyle/>
          <a:p>
            <a:pPr defTabSz="918569"/>
            <a:fld id="{1D237E6E-1C72-4215-9BC9-0806E2A84558}" type="slidenum">
              <a:rPr lang="nb-NO" smtClean="0">
                <a:cs typeface="Arial" charset="0"/>
              </a:rPr>
              <a:pPr defTabSz="918569"/>
              <a:t>25</a:t>
            </a:fld>
            <a:endParaRPr lang="nb-NO" dirty="0"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873D8BB-0E91-4B5A-9A2C-46EE0614184B}" type="slidenum">
              <a:rPr lang="en-GB" altLang="nn-NO"/>
              <a:pPr/>
              <a:t>26</a:t>
            </a:fld>
            <a:endParaRPr lang="en-GB" altLang="nn-NO"/>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nb-NO" dirty="0" smtClean="0"/>
              <a:t>Herifra og ut er det kun demonstrasjon,</a:t>
            </a:r>
            <a:r>
              <a:rPr lang="nb-NO" baseline="0" dirty="0" smtClean="0"/>
              <a:t> ingen oppgaver. Men det er viktig at du først viser med </a:t>
            </a:r>
            <a:r>
              <a:rPr lang="nb-NO" baseline="0" dirty="0" err="1" smtClean="0"/>
              <a:t>ppt</a:t>
            </a:r>
            <a:r>
              <a:rPr lang="nb-NO" baseline="0" dirty="0" smtClean="0"/>
              <a:t>, for så vise</a:t>
            </a:r>
            <a:endParaRPr lang="nb-NO"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100" b="0" dirty="0" smtClean="0"/>
              <a:t>Dokumentasjon over alle settings finnes i </a:t>
            </a:r>
            <a:r>
              <a:rPr lang="nb-NO" sz="1100" b="0" dirty="0" err="1" smtClean="0"/>
              <a:t>AdminGuide</a:t>
            </a:r>
            <a:r>
              <a:rPr lang="nb-NO" sz="1100" b="0" dirty="0" smtClean="0"/>
              <a:t> </a:t>
            </a:r>
            <a:r>
              <a:rPr lang="nb-NO" sz="1100" b="0" i="0" u="none" strike="noStrike" kern="1200" baseline="0" dirty="0" smtClean="0">
                <a:solidFill>
                  <a:schemeClr val="tx1"/>
                </a:solidFill>
                <a:latin typeface="Times New Roman" pitchFamily="18" charset="0"/>
                <a:ea typeface="+mn-ea"/>
                <a:cs typeface="Arial" charset="0"/>
              </a:rPr>
              <a:t>Setting </a:t>
            </a:r>
            <a:r>
              <a:rPr lang="nb-NO" sz="1100" b="0" i="0" u="none" strike="noStrike" kern="1200" baseline="0" dirty="0" err="1" smtClean="0">
                <a:solidFill>
                  <a:schemeClr val="tx1"/>
                </a:solidFill>
                <a:latin typeface="Times New Roman" pitchFamily="18" charset="0"/>
                <a:ea typeface="+mn-ea"/>
                <a:cs typeface="Arial" charset="0"/>
              </a:rPr>
              <a:t>reference</a:t>
            </a:r>
            <a:r>
              <a:rPr lang="nb-NO" sz="1100" b="0" i="0" u="none" strike="noStrike" kern="1200" baseline="0" dirty="0" smtClean="0">
                <a:solidFill>
                  <a:schemeClr val="tx1"/>
                </a:solidFill>
                <a:latin typeface="Times New Roman" pitchFamily="18" charset="0"/>
                <a:ea typeface="+mn-ea"/>
                <a:cs typeface="Arial" charset="0"/>
              </a:rPr>
              <a:t>, her tar vi bare noen eksempler.</a:t>
            </a: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b="1" i="0" u="none" strike="noStrike" kern="1200" baseline="0" dirty="0" smtClean="0">
              <a:solidFill>
                <a:schemeClr val="tx1"/>
              </a:solidFill>
              <a:latin typeface="Times New Roman" pitchFamily="18"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b="1" dirty="0" smtClean="0"/>
              <a:t>Journal </a:t>
            </a:r>
            <a:r>
              <a:rPr lang="nb-NO" dirty="0" smtClean="0"/>
              <a:t>:</a:t>
            </a:r>
            <a:r>
              <a:rPr lang="nb-NO" baseline="0" dirty="0" smtClean="0"/>
              <a:t> </a:t>
            </a:r>
            <a:r>
              <a:rPr lang="nb-NO" dirty="0" smtClean="0"/>
              <a:t>Her ser man hva som er satt opp som standardvalg,</a:t>
            </a:r>
            <a:r>
              <a:rPr lang="nb-NO" baseline="0" dirty="0" smtClean="0"/>
              <a:t> når bruker oppretter nye dokumenter så er standard U ugradert, gruppe er Alle (Public) </a:t>
            </a:r>
            <a:r>
              <a:rPr lang="nb-NO" baseline="0" dirty="0" err="1" smtClean="0"/>
              <a:t>osv</a:t>
            </a:r>
            <a:r>
              <a:rPr lang="nb-NO" baseline="0" dirty="0" smtClean="0"/>
              <a:t> </a:t>
            </a:r>
            <a:endParaRPr lang="nb-NO" dirty="0" smtClean="0"/>
          </a:p>
          <a:p>
            <a:r>
              <a:rPr lang="nb-NO" b="1" dirty="0" err="1" smtClean="0"/>
              <a:t>Journalweb</a:t>
            </a:r>
            <a:r>
              <a:rPr lang="nb-NO" b="1" dirty="0" smtClean="0"/>
              <a:t> </a:t>
            </a:r>
            <a:r>
              <a:rPr lang="nb-NO" dirty="0" smtClean="0"/>
              <a:t>: Herfra kan man endre bla annet fordeling: Distribution </a:t>
            </a:r>
            <a:r>
              <a:rPr lang="nb-NO" dirty="0" err="1" smtClean="0"/>
              <a:t>level</a:t>
            </a:r>
            <a:r>
              <a:rPr lang="nb-NO" dirty="0" smtClean="0"/>
              <a:t>:</a:t>
            </a:r>
            <a:r>
              <a:rPr lang="nb-NO" baseline="0" dirty="0" smtClean="0"/>
              <a:t> Hva kan man endre på hva man skal kunne  «se» av ufordelte dokumenter i arbeidslisten fordeling. Fra settingen Distribution </a:t>
            </a:r>
            <a:r>
              <a:rPr lang="nb-NO" baseline="0" dirty="0" err="1" smtClean="0"/>
              <a:t>Permissions</a:t>
            </a:r>
            <a:r>
              <a:rPr lang="nb-NO" baseline="0" dirty="0" smtClean="0"/>
              <a:t>–har man følgende valg: Skal man kunne omfordele dokumenter innen sin seksjon, avdeling, eller i hele organisasjonen eller skal det ikke være mulig å fordele. </a:t>
            </a:r>
            <a:r>
              <a:rPr lang="en-US" baseline="0" dirty="0" smtClean="0"/>
              <a:t>Permission to </a:t>
            </a:r>
            <a:r>
              <a:rPr lang="en-US" baseline="0" dirty="0" err="1" smtClean="0"/>
              <a:t>distrbute</a:t>
            </a:r>
            <a:r>
              <a:rPr lang="en-US" baseline="0" dirty="0" smtClean="0"/>
              <a:t> cases and documents. None: None. </a:t>
            </a:r>
            <a:r>
              <a:rPr lang="en-US" baseline="0" dirty="0" err="1" smtClean="0"/>
              <a:t>XUser:Case</a:t>
            </a:r>
            <a:r>
              <a:rPr lang="en-US" baseline="0" dirty="0" smtClean="0"/>
              <a:t> Handler can distribute documents. </a:t>
            </a:r>
            <a:r>
              <a:rPr lang="en-US" baseline="0" dirty="0" err="1" smtClean="0"/>
              <a:t>XOrgUnit</a:t>
            </a:r>
            <a:r>
              <a:rPr lang="en-US" baseline="0" dirty="0" smtClean="0"/>
              <a:t>: Only within own org unit. </a:t>
            </a:r>
            <a:r>
              <a:rPr lang="en-US" baseline="0" dirty="0" err="1" smtClean="0"/>
              <a:t>OrgUnit</a:t>
            </a:r>
            <a:r>
              <a:rPr lang="en-US" baseline="0" dirty="0" smtClean="0"/>
              <a:t>: Own and underlying unit. Parent: Own, underlying and level above own unit. All: The whole </a:t>
            </a:r>
            <a:r>
              <a:rPr lang="en-US" baseline="0" dirty="0" err="1" smtClean="0"/>
              <a:t>organisation</a:t>
            </a:r>
            <a:endParaRPr lang="nb-NO" baseline="0" dirty="0" smtClean="0"/>
          </a:p>
          <a:p>
            <a:r>
              <a:rPr lang="nb-NO" baseline="0" dirty="0" smtClean="0"/>
              <a:t>Merk! at man kan overstyre dette via mappene </a:t>
            </a:r>
            <a:r>
              <a:rPr lang="nb-NO" baseline="0" dirty="0" err="1" smtClean="0"/>
              <a:t>Role</a:t>
            </a:r>
            <a:r>
              <a:rPr lang="nb-NO" baseline="0" dirty="0" smtClean="0"/>
              <a:t> og </a:t>
            </a:r>
            <a:r>
              <a:rPr lang="nb-NO" baseline="0" dirty="0" err="1" smtClean="0"/>
              <a:t>Profile</a:t>
            </a:r>
            <a:r>
              <a:rPr lang="nb-NO" baseline="0" dirty="0" smtClean="0"/>
              <a:t>. </a:t>
            </a:r>
            <a:r>
              <a:rPr lang="nb-NO" baseline="0" dirty="0" err="1" smtClean="0"/>
              <a:t>Dvs</a:t>
            </a:r>
            <a:r>
              <a:rPr lang="nb-NO" baseline="0" dirty="0" smtClean="0"/>
              <a:t> at en leder eller en person (</a:t>
            </a:r>
            <a:r>
              <a:rPr lang="nb-NO" baseline="0" dirty="0" err="1" smtClean="0"/>
              <a:t>profile</a:t>
            </a:r>
            <a:r>
              <a:rPr lang="nb-NO" baseline="0" dirty="0" smtClean="0"/>
              <a:t>) kan omfordele i hele organisasjonen, </a:t>
            </a:r>
          </a:p>
          <a:p>
            <a:r>
              <a:rPr lang="nb-NO" baseline="0" dirty="0" smtClean="0"/>
              <a:t>mens alle andre Sb skal bare kunne omfordele innen sin seksjon (</a:t>
            </a:r>
            <a:r>
              <a:rPr lang="nb-NO" baseline="0" dirty="0" err="1" smtClean="0"/>
              <a:t>Xorgunit</a:t>
            </a:r>
            <a:r>
              <a:rPr lang="nb-NO" baseline="0" dirty="0" smtClean="0"/>
              <a:t>)</a:t>
            </a:r>
          </a:p>
          <a:p>
            <a:r>
              <a:rPr lang="nb-NO" dirty="0" smtClean="0"/>
              <a:t>Show File Plan – herfra styrer man om feltet arkivkode </a:t>
            </a:r>
            <a:r>
              <a:rPr lang="nb-NO" b="1" baseline="0" dirty="0" smtClean="0"/>
              <a:t>må fylles ut, kan</a:t>
            </a:r>
            <a:r>
              <a:rPr lang="nb-NO" baseline="0" dirty="0" smtClean="0"/>
              <a:t> registreres eller at feltet skal holdes </a:t>
            </a:r>
            <a:r>
              <a:rPr lang="nb-NO" b="1" baseline="0" dirty="0" smtClean="0"/>
              <a:t>skjult</a:t>
            </a:r>
            <a:r>
              <a:rPr lang="nb-NO" baseline="0" dirty="0" smtClean="0"/>
              <a:t> for LD og SB)  ved opprettelse av ny sak.</a:t>
            </a:r>
          </a:p>
          <a:p>
            <a:r>
              <a:rPr lang="nb-NO" b="1" dirty="0" smtClean="0"/>
              <a:t>Journalreport </a:t>
            </a:r>
            <a:r>
              <a:rPr lang="nb-NO" b="0" dirty="0" smtClean="0"/>
              <a:t>:</a:t>
            </a:r>
            <a:br>
              <a:rPr lang="nb-NO" b="0" dirty="0" smtClean="0"/>
            </a:br>
            <a:r>
              <a:rPr lang="nb-NO" b="0" dirty="0" smtClean="0"/>
              <a:t>gjelder rapporter - QBE</a:t>
            </a:r>
          </a:p>
          <a:p>
            <a:r>
              <a:rPr lang="nb-NO" b="0" dirty="0" smtClean="0"/>
              <a:t>Herfra kan man bestemme om arkivkoden skal vises på </a:t>
            </a:r>
            <a:r>
              <a:rPr lang="nb-NO" b="0" dirty="0" err="1" smtClean="0"/>
              <a:t>off.journal</a:t>
            </a:r>
            <a:r>
              <a:rPr lang="nb-NO" b="0" dirty="0" smtClean="0"/>
              <a:t> eller ikke.</a:t>
            </a:r>
            <a:r>
              <a:rPr lang="nb-NO" b="0" baseline="0" dirty="0" smtClean="0"/>
              <a:t> </a:t>
            </a:r>
          </a:p>
          <a:p>
            <a:r>
              <a:rPr lang="nb-NO" b="0" baseline="0" dirty="0" smtClean="0"/>
              <a:t>Her setter man inn navnet på «Kunden» slik at dette vises når man kjører ut rapportene.</a:t>
            </a:r>
          </a:p>
          <a:p>
            <a:r>
              <a:rPr lang="nb-NO" b="1" baseline="0" dirty="0" smtClean="0"/>
              <a:t>Mail. </a:t>
            </a:r>
            <a:r>
              <a:rPr lang="nb-NO" b="0" baseline="0" dirty="0" smtClean="0"/>
              <a:t>Her setter man standard </a:t>
            </a:r>
            <a:r>
              <a:rPr lang="nb-NO" b="0" baseline="0" dirty="0" err="1" smtClean="0"/>
              <a:t>dok.kategori</a:t>
            </a:r>
            <a:r>
              <a:rPr lang="nb-NO" b="0" baseline="0" dirty="0" smtClean="0"/>
              <a:t> for eksempel Inngående </a:t>
            </a:r>
            <a:r>
              <a:rPr lang="nb-NO" b="0" baseline="0" dirty="0" err="1" smtClean="0"/>
              <a:t>evt</a:t>
            </a:r>
            <a:r>
              <a:rPr lang="nb-NO" b="0" baseline="0" dirty="0" smtClean="0"/>
              <a:t> e-post inn hvis det benyttes i din virksomhet.</a:t>
            </a:r>
          </a:p>
          <a:p>
            <a:r>
              <a:rPr lang="nb-NO" b="0" baseline="0" dirty="0" smtClean="0"/>
              <a:t>Samme for utgående – dokument ut eller </a:t>
            </a:r>
            <a:r>
              <a:rPr lang="nb-NO" b="0" baseline="0" dirty="0" err="1" smtClean="0"/>
              <a:t>evt</a:t>
            </a:r>
            <a:r>
              <a:rPr lang="nb-NO" b="0" baseline="0" dirty="0" smtClean="0"/>
              <a:t> e-post ut</a:t>
            </a:r>
          </a:p>
          <a:p>
            <a:r>
              <a:rPr lang="nb-NO" b="0" baseline="0" dirty="0" smtClean="0"/>
              <a:t>Standard status når SB/LD lagrer inngående mail settes her (S)</a:t>
            </a:r>
          </a:p>
          <a:p>
            <a:r>
              <a:rPr lang="nb-NO" b="0" baseline="0" dirty="0" smtClean="0"/>
              <a:t>Standard status SB/LD lagrer internproduserte mail (J) settes her. </a:t>
            </a:r>
            <a:endParaRPr lang="nb-NO" b="0"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27</a:t>
            </a:fld>
            <a:endParaRPr lang="en-GB" altLang="nn-NO"/>
          </a:p>
        </p:txBody>
      </p:sp>
    </p:spTree>
    <p:extLst>
      <p:ext uri="{BB962C8B-B14F-4D97-AF65-F5344CB8AC3E}">
        <p14:creationId xmlns:p14="http://schemas.microsoft.com/office/powerpoint/2010/main" val="238854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Overordnet forståelse: Settinger behøver ikke være likt for alle brukere.</a:t>
            </a:r>
          </a:p>
          <a:p>
            <a:r>
              <a:rPr lang="nb-NO" dirty="0" smtClean="0"/>
              <a:t>Fra mappen</a:t>
            </a:r>
            <a:r>
              <a:rPr lang="nb-NO" baseline="0" dirty="0" smtClean="0"/>
              <a:t> Glo</a:t>
            </a:r>
            <a:r>
              <a:rPr lang="nb-NO" dirty="0" smtClean="0"/>
              <a:t>bal,</a:t>
            </a:r>
            <a:r>
              <a:rPr lang="nb-NO" baseline="0" dirty="0" smtClean="0"/>
              <a:t> hvis man endrer noe (uansett mappe) så endres dette for alle brukere.</a:t>
            </a:r>
          </a:p>
          <a:p>
            <a:r>
              <a:rPr lang="nb-NO" baseline="0" dirty="0" smtClean="0"/>
              <a:t>Fra mappen Role, hvis man endrer noe her påvirkes dette kun rollen (uansett mappe)</a:t>
            </a:r>
          </a:p>
          <a:p>
            <a:r>
              <a:rPr lang="nb-NO" baseline="0" dirty="0" smtClean="0"/>
              <a:t>Fra mappen Profile, hvis man endrer noe her påvirker dette kun profilen til bruker. (dvs at en bruker kan ha mange profiler).</a:t>
            </a:r>
          </a:p>
          <a:p>
            <a:r>
              <a:rPr lang="nb-NO" baseline="0" dirty="0" smtClean="0"/>
              <a:t>Endrer man noe i Role eller Profile mappene overstyrer dette valg som er satt i de globale mappene.</a:t>
            </a:r>
            <a:endParaRPr lang="nb-NO" dirty="0" smtClean="0"/>
          </a:p>
          <a:p>
            <a:endParaRPr lang="nb-NO" dirty="0" smtClean="0"/>
          </a:p>
          <a:p>
            <a:r>
              <a:rPr lang="nb-NO" dirty="0" smtClean="0"/>
              <a:t>Eks på settinger:</a:t>
            </a:r>
          </a:p>
          <a:p>
            <a:pPr lvl="1"/>
            <a:r>
              <a:rPr lang="nb-NO" dirty="0" smtClean="0"/>
              <a:t>Hvem skal man kunne fordele dokumenter til (alle ansatte eller bare innen egen avdeling?)</a:t>
            </a:r>
          </a:p>
          <a:p>
            <a:pPr lvl="1"/>
            <a:r>
              <a:rPr lang="nb-NO" dirty="0" smtClean="0"/>
              <a:t>Hvilken</a:t>
            </a:r>
            <a:r>
              <a:rPr lang="nb-NO" baseline="0" dirty="0" smtClean="0"/>
              <a:t> status skal e-post få når den arkiveres av ansatt (S ellerJ)?</a:t>
            </a:r>
            <a:endParaRPr lang="nb-NO" dirty="0" smtClean="0"/>
          </a:p>
          <a:p>
            <a:pPr lvl="1"/>
            <a:r>
              <a:rPr lang="nb-NO" dirty="0" smtClean="0"/>
              <a:t>Hvilke format skal e-poster lagres på</a:t>
            </a:r>
          </a:p>
          <a:p>
            <a:pPr lvl="1"/>
            <a:endParaRPr lang="nb-NO" dirty="0" smtClean="0"/>
          </a:p>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28</a:t>
            </a:fld>
            <a:endParaRPr lang="en-GB" altLang="nn-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Jeg jobber i ADM avdelingen.</a:t>
            </a:r>
          </a:p>
          <a:p>
            <a:endParaRPr lang="nb-NO" dirty="0" smtClean="0"/>
          </a:p>
          <a:p>
            <a:r>
              <a:rPr lang="nb-NO" dirty="0" smtClean="0"/>
              <a:t>Kanskje jeg ikke skal få</a:t>
            </a:r>
            <a:r>
              <a:rPr lang="nb-NO" baseline="0" dirty="0" smtClean="0"/>
              <a:t> fordele? I </a:t>
            </a:r>
            <a:r>
              <a:rPr lang="nb-NO" baseline="0" dirty="0" err="1" smtClean="0"/>
              <a:t>såfall</a:t>
            </a:r>
            <a:r>
              <a:rPr lang="nb-NO" baseline="0" dirty="0" smtClean="0"/>
              <a:t> er settingen NONE.</a:t>
            </a:r>
          </a:p>
          <a:p>
            <a:endParaRPr lang="nb-NO" dirty="0" smtClean="0"/>
          </a:p>
          <a:p>
            <a:r>
              <a:rPr lang="nb-NO" dirty="0" smtClean="0"/>
              <a:t>Settes</a:t>
            </a:r>
            <a:r>
              <a:rPr lang="nb-NO" baseline="0" dirty="0" smtClean="0"/>
              <a:t> settingen til </a:t>
            </a:r>
            <a:r>
              <a:rPr lang="nb-NO" baseline="0" dirty="0" err="1" smtClean="0"/>
              <a:t>xorgunit</a:t>
            </a:r>
            <a:r>
              <a:rPr lang="nb-NO" baseline="0" dirty="0" smtClean="0"/>
              <a:t> kan jeg fordele i min avd.</a:t>
            </a:r>
          </a:p>
          <a:p>
            <a:r>
              <a:rPr lang="nb-NO" baseline="0" dirty="0" smtClean="0"/>
              <a:t>Settes den til </a:t>
            </a:r>
            <a:r>
              <a:rPr lang="nb-NO" baseline="0" dirty="0" err="1" smtClean="0"/>
              <a:t>orgunit</a:t>
            </a:r>
            <a:r>
              <a:rPr lang="nb-NO" baseline="0" dirty="0" smtClean="0"/>
              <a:t> kan jeg i tillegg fordele til underliggende avdelinger, her IT og Arkivet.</a:t>
            </a:r>
          </a:p>
          <a:p>
            <a:r>
              <a:rPr lang="nb-NO" baseline="0" dirty="0" smtClean="0"/>
              <a:t>Settes den til </a:t>
            </a:r>
            <a:r>
              <a:rPr lang="nb-NO" baseline="0" dirty="0" err="1" smtClean="0"/>
              <a:t>Parent</a:t>
            </a:r>
            <a:r>
              <a:rPr lang="nb-NO" baseline="0" dirty="0" smtClean="0"/>
              <a:t>, vil jeg også få lov å fordele opp til nivået over meg.</a:t>
            </a:r>
          </a:p>
          <a:p>
            <a:r>
              <a:rPr lang="nb-NO" baseline="0" dirty="0" smtClean="0"/>
              <a:t>All = både over under og til siden.</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29</a:t>
            </a:fld>
            <a:endParaRPr lang="en-GB" altLang="nn-NO"/>
          </a:p>
        </p:txBody>
      </p:sp>
    </p:spTree>
    <p:extLst>
      <p:ext uri="{BB962C8B-B14F-4D97-AF65-F5344CB8AC3E}">
        <p14:creationId xmlns:p14="http://schemas.microsoft.com/office/powerpoint/2010/main" val="3020566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Jeg jobber i ADM avdelingen.</a:t>
            </a:r>
          </a:p>
          <a:p>
            <a:endParaRPr lang="nb-NO" dirty="0" smtClean="0"/>
          </a:p>
          <a:p>
            <a:r>
              <a:rPr lang="nb-NO" dirty="0" smtClean="0"/>
              <a:t>Hvilke</a:t>
            </a:r>
            <a:r>
              <a:rPr lang="nb-NO" baseline="0" dirty="0" smtClean="0"/>
              <a:t> dokumenter ønsker vi at brukeren skal se? </a:t>
            </a:r>
            <a:r>
              <a:rPr lang="nb-NO" baseline="0" dirty="0" err="1" smtClean="0"/>
              <a:t>Xorgunit</a:t>
            </a:r>
            <a:r>
              <a:rPr lang="nb-NO" baseline="0" dirty="0" smtClean="0"/>
              <a:t> – Da viser fordelingslisten kun de som ikke er fordelt i min avdeling.</a:t>
            </a:r>
          </a:p>
          <a:p>
            <a:pPr marL="0" marR="0" indent="0" algn="l" defTabSz="914400" rtl="0" eaLnBrk="0" fontAlgn="base" latinLnBrk="0" hangingPunct="0">
              <a:lnSpc>
                <a:spcPct val="100000"/>
              </a:lnSpc>
              <a:spcBef>
                <a:spcPct val="30000"/>
              </a:spcBef>
              <a:spcAft>
                <a:spcPct val="0"/>
              </a:spcAft>
              <a:buClrTx/>
              <a:buSzTx/>
              <a:buFontTx/>
              <a:buNone/>
              <a:tabLst/>
              <a:defRPr/>
            </a:pPr>
            <a:r>
              <a:rPr lang="nb-NO" baseline="0" dirty="0" err="1" smtClean="0"/>
              <a:t>Orgunit</a:t>
            </a:r>
            <a:r>
              <a:rPr lang="nb-NO" baseline="0" dirty="0" smtClean="0"/>
              <a:t>– Da viser fordelingslisten kun de som ikke er fordelt min og underliggende avdelinger.</a:t>
            </a:r>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err="1" smtClean="0"/>
              <a:t>Parent</a:t>
            </a:r>
            <a:r>
              <a:rPr lang="nb-NO" dirty="0" smtClean="0"/>
              <a:t> </a:t>
            </a:r>
            <a:r>
              <a:rPr lang="nb-NO" baseline="0" dirty="0" smtClean="0"/>
              <a:t>– Da viser fordelingslisten Alle ufordelte dokumenter i min, underliggende og den avdelingen som er over (kun ett nivå opp).</a:t>
            </a:r>
            <a:endParaRPr lang="nb-NO" dirty="0" smtClean="0"/>
          </a:p>
          <a:p>
            <a:endParaRPr lang="nb-NO" dirty="0" smtClean="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30</a:t>
            </a:fld>
            <a:endParaRPr lang="en-GB" altLang="nn-NO"/>
          </a:p>
        </p:txBody>
      </p:sp>
    </p:spTree>
    <p:extLst>
      <p:ext uri="{BB962C8B-B14F-4D97-AF65-F5344CB8AC3E}">
        <p14:creationId xmlns:p14="http://schemas.microsoft.com/office/powerpoint/2010/main" val="3020566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buFont typeface="Arial" pitchFamily="34" charset="0"/>
              <a:buNone/>
            </a:pPr>
            <a:r>
              <a:rPr lang="nb-NO" baseline="0" dirty="0" smtClean="0"/>
              <a:t>For å kunne logge inn må du har rollen Administrator</a:t>
            </a:r>
          </a:p>
          <a:p>
            <a:pPr eaLnBrk="1" hangingPunct="1">
              <a:buFont typeface="Arial" pitchFamily="34" charset="0"/>
              <a:buNone/>
            </a:pPr>
            <a:r>
              <a:rPr lang="nb-NO" baseline="0" dirty="0" smtClean="0"/>
              <a:t>Tips: det kan være lurt å teste ut endringen i et eget 360° testmiljø</a:t>
            </a:r>
          </a:p>
        </p:txBody>
      </p:sp>
      <p:sp>
        <p:nvSpPr>
          <p:cNvPr id="62468" name="Slide Number Placeholder 3"/>
          <p:cNvSpPr>
            <a:spLocks noGrp="1"/>
          </p:cNvSpPr>
          <p:nvPr>
            <p:ph type="sldNum" sz="quarter" idx="5"/>
          </p:nvPr>
        </p:nvSpPr>
        <p:spPr>
          <a:noFill/>
        </p:spPr>
        <p:txBody>
          <a:bodyPr/>
          <a:lstStyle/>
          <a:p>
            <a:pPr defTabSz="918569"/>
            <a:fld id="{1D237E6E-1C72-4215-9BC9-0806E2A84558}" type="slidenum">
              <a:rPr lang="nb-NO" smtClean="0">
                <a:cs typeface="Arial" charset="0"/>
              </a:rPr>
              <a:pPr defTabSz="918569"/>
              <a:t>31</a:t>
            </a:fld>
            <a:endParaRPr lang="nb-NO" dirty="0"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Eks. Legg til kontakt kategorier :</a:t>
            </a:r>
            <a:r>
              <a:rPr lang="nb-NO" baseline="0" dirty="0" smtClean="0"/>
              <a:t> </a:t>
            </a:r>
            <a:r>
              <a:rPr lang="nb-NO" dirty="0" smtClean="0"/>
              <a:t>gruppering av kontakter</a:t>
            </a:r>
            <a:r>
              <a:rPr lang="nb-NO" baseline="0" dirty="0" smtClean="0"/>
              <a:t> i </a:t>
            </a:r>
            <a:r>
              <a:rPr lang="nb-NO" dirty="0" smtClean="0"/>
              <a:t>f.eks Leverandører, Godkjente</a:t>
            </a:r>
            <a:r>
              <a:rPr lang="nb-NO" baseline="0" dirty="0" smtClean="0"/>
              <a:t> ansvarhavende, Organisasjoner etc.</a:t>
            </a:r>
            <a:r>
              <a:rPr lang="nb-NO" dirty="0" smtClean="0"/>
              <a:t>  (Contact Categori)</a:t>
            </a:r>
          </a:p>
          <a:p>
            <a:pPr lvl="0"/>
            <a:endParaRPr lang="nb-NO" dirty="0" smtClean="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32</a:t>
            </a:fld>
            <a:endParaRPr lang="en-GB" alt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Du må ha tilgang til 3 administratorprogram: Vis slide og les</a:t>
            </a:r>
            <a:r>
              <a:rPr lang="nb-NO" baseline="0" dirty="0" smtClean="0"/>
              <a:t> opp det som står </a:t>
            </a:r>
            <a:r>
              <a:rPr lang="nb-NO" baseline="0" smtClean="0"/>
              <a:t>der.</a:t>
            </a:r>
            <a:endParaRPr lang="nb-NO" baseline="0" dirty="0" smtClean="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4</a:t>
            </a:fld>
            <a:endParaRPr lang="en-GB" altLang="nn-NO"/>
          </a:p>
        </p:txBody>
      </p:sp>
    </p:spTree>
    <p:extLst>
      <p:ext uri="{BB962C8B-B14F-4D97-AF65-F5344CB8AC3E}">
        <p14:creationId xmlns:p14="http://schemas.microsoft.com/office/powerpoint/2010/main" val="4007415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solidFill>
                  <a:schemeClr val="tx1">
                    <a:lumMod val="65000"/>
                    <a:lumOff val="35000"/>
                  </a:schemeClr>
                </a:solidFill>
              </a:rPr>
              <a:t>Kari spiller golf, og vi gir henne derfor denne kontaktkategorien. Vi kan dermed sende ut invitasjon til golfarrangement, til henne og alle andre personer med denne kategorien.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Knytt kategoien til Kontaktperson</a:t>
            </a:r>
            <a:r>
              <a:rPr lang="nb-NO" baseline="0" dirty="0" smtClean="0"/>
              <a:t> og Privatperson</a:t>
            </a:r>
            <a:endParaRPr lang="nb-NO" dirty="0" smtClean="0"/>
          </a:p>
          <a:p>
            <a:pPr lvl="0"/>
            <a:endParaRPr lang="nb-NO" dirty="0" smtClean="0"/>
          </a:p>
          <a:p>
            <a:pPr lvl="0">
              <a:buFont typeface="Arial" pitchFamily="34" charset="0"/>
              <a:buChar char="•"/>
            </a:pPr>
            <a:r>
              <a:rPr lang="nb-NO" dirty="0" smtClean="0"/>
              <a:t>Vise i webben / kontakt</a:t>
            </a:r>
          </a:p>
          <a:p>
            <a:pPr lvl="0">
              <a:buFont typeface="Arial" pitchFamily="34" charset="0"/>
              <a:buChar char="•"/>
            </a:pPr>
            <a:r>
              <a:rPr lang="nb-NO" dirty="0" smtClean="0"/>
              <a:t>Endre </a:t>
            </a:r>
            <a:r>
              <a:rPr lang="nb-NO" dirty="0" err="1" smtClean="0"/>
              <a:t>mmc</a:t>
            </a:r>
            <a:endParaRPr lang="nb-NO" dirty="0" smtClean="0"/>
          </a:p>
          <a:p>
            <a:pPr lvl="0">
              <a:buFont typeface="Arial" pitchFamily="34" charset="0"/>
              <a:buChar char="•"/>
            </a:pPr>
            <a:r>
              <a:rPr lang="nb-NO" dirty="0" smtClean="0"/>
              <a:t>Vise i </a:t>
            </a:r>
            <a:r>
              <a:rPr lang="nb-NO" dirty="0" err="1" smtClean="0"/>
              <a:t>webben</a:t>
            </a:r>
            <a:r>
              <a:rPr lang="nb-NO" dirty="0" smtClean="0"/>
              <a:t> igjen</a:t>
            </a:r>
          </a:p>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33</a:t>
            </a:fld>
            <a:endParaRPr lang="en-GB" altLang="nn-N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solidFill>
                  <a:schemeClr val="tx1">
                    <a:lumMod val="65000"/>
                    <a:lumOff val="35000"/>
                  </a:schemeClr>
                </a:solidFill>
              </a:rPr>
              <a:t>Vår </a:t>
            </a:r>
            <a:r>
              <a:rPr lang="nb-NO" dirty="0" err="1" smtClean="0">
                <a:solidFill>
                  <a:schemeClr val="tx1">
                    <a:lumMod val="65000"/>
                    <a:lumOff val="35000"/>
                  </a:schemeClr>
                </a:solidFill>
              </a:rPr>
              <a:t>golfspillende</a:t>
            </a:r>
            <a:r>
              <a:rPr lang="nb-NO" dirty="0" smtClean="0">
                <a:solidFill>
                  <a:schemeClr val="tx1">
                    <a:lumMod val="65000"/>
                    <a:lumOff val="35000"/>
                  </a:schemeClr>
                </a:solidFill>
              </a:rPr>
              <a:t> venninne Kari har sendt inn klage på veiarbeid i gaten hun bor i. Mao hun er </a:t>
            </a:r>
            <a:r>
              <a:rPr lang="nb-NO" dirty="0" err="1" smtClean="0">
                <a:solidFill>
                  <a:schemeClr val="tx1">
                    <a:lumMod val="65000"/>
                    <a:lumOff val="35000"/>
                  </a:schemeClr>
                </a:solidFill>
              </a:rPr>
              <a:t>sakspart</a:t>
            </a:r>
            <a:r>
              <a:rPr lang="nb-NO" dirty="0" smtClean="0">
                <a:solidFill>
                  <a:schemeClr val="tx1">
                    <a:lumMod val="65000"/>
                    <a:lumOff val="35000"/>
                  </a:schemeClr>
                </a:solidFill>
              </a:rPr>
              <a:t> i en sak, og vi ønsker å spesifisere at hun her er den fornærmede part. Vi legger henne derfor inn med denne rollen på saken.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b-N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Knytt kategoien til Saksrollen</a:t>
            </a:r>
          </a:p>
          <a:p>
            <a:pPr lvl="0"/>
            <a:endParaRPr lang="nb-NO" dirty="0" smtClean="0"/>
          </a:p>
          <a:p>
            <a:pPr lvl="0">
              <a:buFont typeface="Arial" pitchFamily="34" charset="0"/>
              <a:buChar char="•"/>
            </a:pPr>
            <a:r>
              <a:rPr lang="nb-NO" dirty="0" smtClean="0"/>
              <a:t>Vise i webben / Sak - Rolle</a:t>
            </a:r>
          </a:p>
          <a:p>
            <a:pPr lvl="0">
              <a:buFont typeface="Arial" pitchFamily="34" charset="0"/>
              <a:buChar char="•"/>
            </a:pPr>
            <a:r>
              <a:rPr lang="nb-NO" dirty="0" smtClean="0"/>
              <a:t>Endre </a:t>
            </a:r>
            <a:r>
              <a:rPr lang="nb-NO" dirty="0" err="1" smtClean="0"/>
              <a:t>mmc</a:t>
            </a:r>
            <a:endParaRPr lang="nb-NO" dirty="0" smtClean="0"/>
          </a:p>
          <a:p>
            <a:pPr lvl="0">
              <a:buFont typeface="Arial" pitchFamily="34" charset="0"/>
              <a:buChar char="•"/>
            </a:pPr>
            <a:r>
              <a:rPr lang="nb-NO" dirty="0" smtClean="0"/>
              <a:t>Vise i </a:t>
            </a:r>
            <a:r>
              <a:rPr lang="nb-NO" dirty="0" err="1" smtClean="0"/>
              <a:t>webben</a:t>
            </a:r>
            <a:r>
              <a:rPr lang="nb-NO" dirty="0" smtClean="0"/>
              <a:t> igjen</a:t>
            </a:r>
          </a:p>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34</a:t>
            </a:fld>
            <a:endParaRPr lang="en-GB" altLang="nn-N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Noen settinger krever at man må restarte com+ og Internet Information Services (IIS) for å endringer i settinger skal virke.</a:t>
            </a:r>
          </a:p>
          <a:p>
            <a:r>
              <a:rPr lang="nb-NO" dirty="0" smtClean="0"/>
              <a:t>Eksempel på dette er dersom du melder</a:t>
            </a:r>
            <a:r>
              <a:rPr lang="nb-NO" baseline="0" dirty="0" smtClean="0"/>
              <a:t> inn en ny bruker i en tilgangsgruppe eller opprette en ny sakstype</a:t>
            </a:r>
          </a:p>
          <a:p>
            <a:endParaRPr lang="nb-NO" baseline="0" dirty="0" smtClean="0"/>
          </a:p>
          <a:p>
            <a:r>
              <a:rPr lang="nb-NO" baseline="0" dirty="0" smtClean="0"/>
              <a:t>De fleste endringer krever </a:t>
            </a:r>
            <a:r>
              <a:rPr lang="nb-NO" i="1" baseline="0" dirty="0" smtClean="0"/>
              <a:t>ikke</a:t>
            </a:r>
            <a:r>
              <a:rPr lang="nb-NO" baseline="0" dirty="0" smtClean="0"/>
              <a:t> restart av Com+ og IIS, Det holder med Tools/Refresh cache i 360° Administrator- så virker det. Tipset er: prøv først med Tools Refresh cache. Hvis det ikke virker, så....</a:t>
            </a:r>
          </a:p>
          <a:p>
            <a:endParaRPr lang="nb-NO" baseline="0" dirty="0" smtClean="0"/>
          </a:p>
          <a:p>
            <a:pPr marL="171450" indent="-171450">
              <a:buFontTx/>
              <a:buChar char="-"/>
            </a:pPr>
            <a:r>
              <a:rPr lang="nb-NO" baseline="0" dirty="0" smtClean="0"/>
              <a:t>Vise hvordan du restater Com+ (ved å ta Shut down på SiBizsytem i MMC Admin)</a:t>
            </a:r>
          </a:p>
          <a:p>
            <a:pPr marL="171450" indent="-171450">
              <a:buFontTx/>
              <a:buChar char="-"/>
            </a:pPr>
            <a:r>
              <a:rPr lang="nb-NO" baseline="0" dirty="0" smtClean="0"/>
              <a:t>Vise hvordan man restater IIS (med Start/Kjør IIS)</a:t>
            </a:r>
          </a:p>
          <a:p>
            <a:pPr marL="171450" indent="-171450">
              <a:buFontTx/>
              <a:buChar char="-"/>
            </a:pPr>
            <a:r>
              <a:rPr lang="nb-NO" baseline="0" dirty="0" smtClean="0"/>
              <a:t>Vise hvordan man tar menyvalget Tool / refresh cache i 360° Administrator</a:t>
            </a:r>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35</a:t>
            </a:fld>
            <a:endParaRPr lang="en-GB" altLang="nn-N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buFont typeface="Arial" pitchFamily="34" charset="0"/>
              <a:buNone/>
            </a:pPr>
            <a:endParaRPr lang="nb-NO" baseline="0" dirty="0" smtClean="0"/>
          </a:p>
        </p:txBody>
      </p:sp>
      <p:sp>
        <p:nvSpPr>
          <p:cNvPr id="62468" name="Slide Number Placeholder 3"/>
          <p:cNvSpPr>
            <a:spLocks noGrp="1"/>
          </p:cNvSpPr>
          <p:nvPr>
            <p:ph type="sldNum" sz="quarter" idx="5"/>
          </p:nvPr>
        </p:nvSpPr>
        <p:spPr>
          <a:noFill/>
        </p:spPr>
        <p:txBody>
          <a:bodyPr/>
          <a:lstStyle/>
          <a:p>
            <a:pPr defTabSz="918569"/>
            <a:fld id="{1D237E6E-1C72-4215-9BC9-0806E2A84558}" type="slidenum">
              <a:rPr lang="nb-NO" smtClean="0">
                <a:cs typeface="Arial" charset="0"/>
              </a:rPr>
              <a:pPr defTabSz="918569"/>
              <a:t>36</a:t>
            </a:fld>
            <a:endParaRPr lang="nb-NO" dirty="0"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GB" dirty="0" smtClean="0"/>
              <a:t>5-10 min </a:t>
            </a:r>
            <a:r>
              <a:rPr lang="en-GB" dirty="0" err="1" smtClean="0"/>
              <a:t>gjennomgang</a:t>
            </a:r>
            <a:r>
              <a:rPr lang="en-GB" baseline="0" dirty="0" smtClean="0"/>
              <a:t> </a:t>
            </a:r>
            <a:r>
              <a:rPr lang="en-GB" baseline="0" dirty="0" err="1" smtClean="0"/>
              <a:t>på</a:t>
            </a:r>
            <a:r>
              <a:rPr lang="en-GB" baseline="0" dirty="0" smtClean="0"/>
              <a:t> </a:t>
            </a:r>
            <a:r>
              <a:rPr lang="en-GB" baseline="0" dirty="0" err="1" smtClean="0"/>
              <a:t>tavlen</a:t>
            </a:r>
            <a:r>
              <a:rPr lang="en-GB" baseline="0" dirty="0" smtClean="0"/>
              <a:t>.</a:t>
            </a:r>
            <a:endParaRPr lang="en-GB"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37</a:t>
            </a:fld>
            <a:endParaRPr lang="en-GB" altLang="nn-NO"/>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smtClean="0"/>
              <a:t>Etter</a:t>
            </a:r>
            <a:r>
              <a:rPr lang="en-GB" dirty="0" smtClean="0"/>
              <a:t> å ha </a:t>
            </a:r>
            <a:r>
              <a:rPr lang="en-GB" dirty="0" err="1" smtClean="0"/>
              <a:t>brukt</a:t>
            </a:r>
            <a:r>
              <a:rPr lang="en-GB" dirty="0" smtClean="0"/>
              <a:t> 360° en </a:t>
            </a:r>
            <a:r>
              <a:rPr lang="en-GB" dirty="0" err="1" smtClean="0"/>
              <a:t>stund</a:t>
            </a:r>
            <a:r>
              <a:rPr lang="en-GB" dirty="0" smtClean="0"/>
              <a:t> </a:t>
            </a:r>
            <a:r>
              <a:rPr lang="en-GB" dirty="0" err="1" smtClean="0"/>
              <a:t>kan</a:t>
            </a:r>
            <a:r>
              <a:rPr lang="en-GB" dirty="0" smtClean="0"/>
              <a:t> </a:t>
            </a:r>
            <a:r>
              <a:rPr lang="en-GB" dirty="0" err="1" smtClean="0"/>
              <a:t>det</a:t>
            </a:r>
            <a:r>
              <a:rPr lang="en-GB" dirty="0" smtClean="0"/>
              <a:t> </a:t>
            </a:r>
            <a:r>
              <a:rPr lang="en-GB" dirty="0" err="1" smtClean="0"/>
              <a:t>hende</a:t>
            </a:r>
            <a:r>
              <a:rPr lang="en-GB" dirty="0" smtClean="0"/>
              <a:t> du </a:t>
            </a:r>
            <a:r>
              <a:rPr lang="en-GB" dirty="0" err="1" smtClean="0"/>
              <a:t>finner</a:t>
            </a:r>
            <a:r>
              <a:rPr lang="en-GB" baseline="0" dirty="0" smtClean="0"/>
              <a:t> </a:t>
            </a:r>
            <a:r>
              <a:rPr lang="en-GB" baseline="0" dirty="0" err="1" smtClean="0"/>
              <a:t>ut</a:t>
            </a:r>
            <a:r>
              <a:rPr lang="en-GB" baseline="0" dirty="0" smtClean="0"/>
              <a:t> at </a:t>
            </a:r>
            <a:r>
              <a:rPr lang="en-GB" baseline="0" dirty="0" err="1" smtClean="0"/>
              <a:t>det</a:t>
            </a:r>
            <a:r>
              <a:rPr lang="en-GB" baseline="0" dirty="0" smtClean="0"/>
              <a:t> </a:t>
            </a:r>
            <a:r>
              <a:rPr lang="en-GB" baseline="0" dirty="0" err="1" smtClean="0"/>
              <a:t>er</a:t>
            </a:r>
            <a:r>
              <a:rPr lang="en-GB" baseline="0" dirty="0" smtClean="0"/>
              <a:t> </a:t>
            </a:r>
            <a:r>
              <a:rPr lang="en-GB" baseline="0" dirty="0" err="1" smtClean="0"/>
              <a:t>bestemte</a:t>
            </a:r>
            <a:r>
              <a:rPr lang="en-GB" baseline="0" dirty="0" smtClean="0"/>
              <a:t> </a:t>
            </a:r>
            <a:r>
              <a:rPr lang="en-GB" baseline="0" dirty="0" err="1" smtClean="0"/>
              <a:t>deler</a:t>
            </a:r>
            <a:r>
              <a:rPr lang="en-GB" baseline="0" dirty="0" smtClean="0"/>
              <a:t>, </a:t>
            </a:r>
            <a:r>
              <a:rPr lang="en-GB" baseline="0" dirty="0" err="1" smtClean="0"/>
              <a:t>feks</a:t>
            </a:r>
            <a:r>
              <a:rPr lang="en-GB" baseline="0" dirty="0" smtClean="0"/>
              <a:t> </a:t>
            </a:r>
            <a:r>
              <a:rPr lang="en-GB" baseline="0" dirty="0" err="1" smtClean="0"/>
              <a:t>favoritter</a:t>
            </a:r>
            <a:r>
              <a:rPr lang="en-GB" baseline="0" dirty="0" smtClean="0"/>
              <a:t> </a:t>
            </a:r>
            <a:r>
              <a:rPr lang="en-GB" baseline="0" dirty="0" err="1" smtClean="0"/>
              <a:t>eller</a:t>
            </a:r>
            <a:r>
              <a:rPr lang="en-GB" baseline="0" dirty="0" smtClean="0"/>
              <a:t> </a:t>
            </a:r>
            <a:r>
              <a:rPr lang="en-GB" baseline="0" dirty="0" err="1" smtClean="0"/>
              <a:t>arbeidslister</a:t>
            </a:r>
            <a:r>
              <a:rPr lang="en-GB" baseline="0" dirty="0" smtClean="0"/>
              <a:t>, du </a:t>
            </a:r>
            <a:r>
              <a:rPr lang="en-GB" baseline="0" dirty="0" err="1" smtClean="0"/>
              <a:t>trenger</a:t>
            </a:r>
            <a:r>
              <a:rPr lang="en-GB" baseline="0" dirty="0" smtClean="0"/>
              <a:t> </a:t>
            </a:r>
            <a:r>
              <a:rPr lang="en-GB" baseline="0" dirty="0" err="1" smtClean="0"/>
              <a:t>raskere</a:t>
            </a:r>
            <a:r>
              <a:rPr lang="en-GB" baseline="0" dirty="0" smtClean="0"/>
              <a:t> </a:t>
            </a:r>
            <a:r>
              <a:rPr lang="en-GB" baseline="0" dirty="0" err="1" smtClean="0"/>
              <a:t>oversikt</a:t>
            </a:r>
            <a:r>
              <a:rPr lang="en-GB" baseline="0" dirty="0" smtClean="0"/>
              <a:t>/</a:t>
            </a:r>
            <a:r>
              <a:rPr lang="en-GB" baseline="0" dirty="0" err="1" smtClean="0"/>
              <a:t>tilgang</a:t>
            </a:r>
            <a:r>
              <a:rPr lang="en-GB" baseline="0" dirty="0" smtClean="0"/>
              <a:t> </a:t>
            </a:r>
            <a:r>
              <a:rPr lang="en-GB" baseline="0" dirty="0" err="1" smtClean="0"/>
              <a:t>til</a:t>
            </a:r>
            <a:r>
              <a:rPr lang="en-GB"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Da </a:t>
            </a:r>
            <a:r>
              <a:rPr lang="en-GB" baseline="0" dirty="0" err="1" smtClean="0"/>
              <a:t>kan</a:t>
            </a:r>
            <a:r>
              <a:rPr lang="en-GB" baseline="0" dirty="0" smtClean="0"/>
              <a:t> du </a:t>
            </a:r>
            <a:r>
              <a:rPr lang="en-GB" baseline="0" dirty="0" err="1" smtClean="0"/>
              <a:t>lage</a:t>
            </a:r>
            <a:r>
              <a:rPr lang="en-GB" baseline="0" dirty="0" smtClean="0"/>
              <a:t> </a:t>
            </a:r>
            <a:r>
              <a:rPr lang="en-GB" baseline="0" dirty="0" err="1" smtClean="0"/>
              <a:t>skrivebord</a:t>
            </a:r>
            <a:r>
              <a:rPr lang="en-GB"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Administrator </a:t>
            </a:r>
            <a:r>
              <a:rPr lang="en-GB" baseline="0" dirty="0" err="1" smtClean="0"/>
              <a:t>kan</a:t>
            </a:r>
            <a:r>
              <a:rPr lang="en-GB" baseline="0" dirty="0" smtClean="0"/>
              <a:t> </a:t>
            </a:r>
            <a:r>
              <a:rPr lang="en-GB" baseline="0" dirty="0" err="1" smtClean="0"/>
              <a:t>lage</a:t>
            </a:r>
            <a:r>
              <a:rPr lang="en-GB" baseline="0" dirty="0" smtClean="0"/>
              <a:t> </a:t>
            </a:r>
            <a:r>
              <a:rPr lang="en-GB" baseline="0" dirty="0" err="1" smtClean="0"/>
              <a:t>skrivebord</a:t>
            </a:r>
            <a:r>
              <a:rPr lang="en-GB" baseline="0" dirty="0" smtClean="0"/>
              <a:t> </a:t>
            </a:r>
            <a:r>
              <a:rPr lang="en-GB" baseline="0" dirty="0" err="1" smtClean="0"/>
              <a:t>som</a:t>
            </a:r>
            <a:r>
              <a:rPr lang="en-GB" baseline="0" dirty="0" smtClean="0"/>
              <a:t> </a:t>
            </a:r>
            <a:r>
              <a:rPr lang="en-GB" baseline="0" dirty="0" err="1" smtClean="0"/>
              <a:t>er</a:t>
            </a:r>
            <a:r>
              <a:rPr lang="en-GB" baseline="0" dirty="0" smtClean="0"/>
              <a:t> </a:t>
            </a:r>
            <a:r>
              <a:rPr lang="en-GB" baseline="0" dirty="0" err="1" smtClean="0"/>
              <a:t>globale</a:t>
            </a:r>
            <a:r>
              <a:rPr lang="en-GB" baseline="0" dirty="0" smtClean="0"/>
              <a:t> (</a:t>
            </a:r>
            <a:r>
              <a:rPr lang="en-GB" baseline="0" dirty="0" err="1" smtClean="0"/>
              <a:t>dvs</a:t>
            </a:r>
            <a:r>
              <a:rPr lang="en-GB" baseline="0" dirty="0" smtClean="0"/>
              <a:t> </a:t>
            </a:r>
            <a:r>
              <a:rPr lang="en-GB" baseline="0" dirty="0" err="1" smtClean="0"/>
              <a:t>tilgjengelig</a:t>
            </a:r>
            <a:r>
              <a:rPr lang="en-GB" baseline="0" dirty="0" smtClean="0"/>
              <a:t> for </a:t>
            </a:r>
            <a:r>
              <a:rPr lang="en-GB" baseline="0" dirty="0" err="1" smtClean="0"/>
              <a:t>alle</a:t>
            </a:r>
            <a:r>
              <a:rPr lang="en-GB" baseline="0" dirty="0" smtClean="0"/>
              <a:t>, </a:t>
            </a:r>
            <a:r>
              <a:rPr lang="en-GB" baseline="0" dirty="0" err="1" smtClean="0"/>
              <a:t>feks</a:t>
            </a:r>
            <a:r>
              <a:rPr lang="en-GB" baseline="0" dirty="0" smtClean="0"/>
              <a:t> </a:t>
            </a:r>
            <a:r>
              <a:rPr lang="en-GB" baseline="0" dirty="0" err="1" smtClean="0"/>
              <a:t>basert</a:t>
            </a:r>
            <a:r>
              <a:rPr lang="en-GB" baseline="0" dirty="0" smtClean="0"/>
              <a:t> </a:t>
            </a:r>
            <a:r>
              <a:rPr lang="en-GB" baseline="0" dirty="0" err="1" smtClean="0"/>
              <a:t>på</a:t>
            </a:r>
            <a:r>
              <a:rPr lang="en-GB" baseline="0" dirty="0" smtClean="0"/>
              <a:t> </a:t>
            </a:r>
            <a:r>
              <a:rPr lang="en-GB" baseline="0" dirty="0" err="1" smtClean="0"/>
              <a:t>rolle</a:t>
            </a:r>
            <a:r>
              <a:rPr lang="en-GB" baseline="0" dirty="0" smtClean="0"/>
              <a:t>), </a:t>
            </a:r>
            <a:r>
              <a:rPr lang="en-GB" baseline="0" dirty="0" err="1" smtClean="0"/>
              <a:t>og</a:t>
            </a:r>
            <a:r>
              <a:rPr lang="en-GB" baseline="0" dirty="0" smtClean="0"/>
              <a:t> den </a:t>
            </a:r>
            <a:r>
              <a:rPr lang="en-GB" baseline="0" dirty="0" err="1" smtClean="0"/>
              <a:t>enkelte</a:t>
            </a:r>
            <a:r>
              <a:rPr lang="en-GB" baseline="0" dirty="0" smtClean="0"/>
              <a:t> </a:t>
            </a:r>
            <a:r>
              <a:rPr lang="en-GB" baseline="0" dirty="0" err="1" smtClean="0"/>
              <a:t>bruker</a:t>
            </a:r>
            <a:r>
              <a:rPr lang="en-GB" baseline="0" dirty="0" smtClean="0"/>
              <a:t> </a:t>
            </a:r>
            <a:r>
              <a:rPr lang="en-GB" baseline="0" dirty="0" err="1" smtClean="0"/>
              <a:t>kan</a:t>
            </a:r>
            <a:r>
              <a:rPr lang="en-GB" baseline="0" dirty="0" smtClean="0"/>
              <a:t> </a:t>
            </a:r>
            <a:r>
              <a:rPr lang="en-GB" baseline="0" dirty="0" err="1" smtClean="0"/>
              <a:t>lage</a:t>
            </a:r>
            <a:r>
              <a:rPr lang="en-GB" baseline="0" dirty="0" smtClean="0"/>
              <a:t> sine </a:t>
            </a:r>
            <a:r>
              <a:rPr lang="en-GB" baseline="0" dirty="0" err="1" smtClean="0"/>
              <a:t>egne</a:t>
            </a:r>
            <a:r>
              <a:rPr lang="en-GB" baseline="0" dirty="0" smtClean="0"/>
              <a:t> private </a:t>
            </a:r>
            <a:r>
              <a:rPr lang="en-GB" baseline="0" dirty="0" err="1" smtClean="0"/>
              <a:t>skrivebord</a:t>
            </a:r>
            <a:r>
              <a:rPr lang="en-GB" baseline="0" dirty="0" smtClean="0"/>
              <a:t>.</a:t>
            </a:r>
            <a:endParaRPr lang="en-GB"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38</a:t>
            </a:fld>
            <a:endParaRPr lang="en-GB" altLang="nn-NO"/>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sv-SE" baseline="0" dirty="0" smtClean="0"/>
              <a:t>Å opprette egne skrivebord er enkelt. Fra skrivebordadministrasjonen velger du først layouten du ønsker for skriebordet ditt.  Klikk. </a:t>
            </a:r>
          </a:p>
          <a:p>
            <a:r>
              <a:rPr lang="sv-SE" baseline="0" dirty="0" smtClean="0"/>
              <a:t>Du kan ha flere skrivebord, alle med forskjellig layout. Klikk.</a:t>
            </a:r>
          </a:p>
          <a:p>
            <a:endParaRPr lang="en-GB" baseline="0" dirty="0" smtClean="0"/>
          </a:p>
          <a:p>
            <a:endParaRPr lang="sv-SE" noProof="0" dirty="0"/>
          </a:p>
        </p:txBody>
      </p:sp>
      <p:sp>
        <p:nvSpPr>
          <p:cNvPr id="4" name="Pladsholder til diasnummer 3"/>
          <p:cNvSpPr>
            <a:spLocks noGrp="1"/>
          </p:cNvSpPr>
          <p:nvPr>
            <p:ph type="sldNum" sz="quarter" idx="10"/>
          </p:nvPr>
        </p:nvSpPr>
        <p:spPr/>
        <p:txBody>
          <a:bodyPr/>
          <a:lstStyle/>
          <a:p>
            <a:pPr>
              <a:defRPr/>
            </a:pPr>
            <a:fld id="{1576E3FC-CDC7-49A6-B050-C1531F6BECEE}" type="slidenum">
              <a:rPr lang="en-GB" altLang="nn-NO" smtClean="0"/>
              <a:pPr>
                <a:defRPr/>
              </a:pPr>
              <a:t>39</a:t>
            </a:fld>
            <a:endParaRPr lang="en-GB" altLang="nn-NO"/>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Når layout</a:t>
            </a:r>
            <a:r>
              <a:rPr lang="sv-SE" baseline="0" dirty="0" smtClean="0"/>
              <a:t> er valgt, kan du velge hvilke webparts du ønsker å legge inn i de forskjellige delene av skrivebordet. Klikk.</a:t>
            </a:r>
          </a:p>
          <a:p>
            <a:r>
              <a:rPr lang="sv-SE" baseline="0" dirty="0" smtClean="0"/>
              <a:t>Deretter, klikk, bruker du Drag and drop klikk, for å legge de forskjellige webpartene rundt omkring på skrivebordet.</a:t>
            </a:r>
          </a:p>
          <a:p>
            <a:r>
              <a:rPr lang="sv-SE" baseline="0" dirty="0" smtClean="0"/>
              <a:t>Klikk. Du kan også legge inn favoritter som webparts. Først velger du favoritt som webpart, klikk, deretter velger du hvilken favoritt du ønsker å legge inn. Klikk. Klikk. Listen er da lagt inn på skrivebordet.</a:t>
            </a:r>
          </a:p>
          <a:p>
            <a:endParaRPr lang="sv-SE" baseline="0" dirty="0" smtClean="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40</a:t>
            </a:fld>
            <a:endParaRPr lang="en-GB" altLang="nn-NO"/>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03154"/>
            <a:fld id="{E9BF125E-3A1E-42BE-9A22-BEEAD4A95A3B}" type="slidenum">
              <a:rPr lang="en-GB" altLang="nn-NO" smtClean="0"/>
              <a:pPr defTabSz="903154"/>
              <a:t>41</a:t>
            </a:fld>
            <a:endParaRPr lang="en-GB" altLang="nn-NO"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sv-SE" noProof="0" dirty="0" smtClean="0"/>
              <a:t>Når du har fått alle webpartene inn, lagrer du skrivebordet.</a:t>
            </a:r>
            <a:r>
              <a:rPr lang="sv-SE" baseline="0" noProof="0" dirty="0" smtClean="0"/>
              <a:t> </a:t>
            </a:r>
          </a:p>
          <a:p>
            <a:pPr eaLnBrk="1" hangingPunct="1"/>
            <a:endParaRPr lang="sv-SE" baseline="0" noProof="0" dirty="0" smtClean="0"/>
          </a:p>
          <a:p>
            <a:pPr eaLnBrk="1" hangingPunct="1"/>
            <a:r>
              <a:rPr lang="sv-SE" baseline="0" noProof="0" dirty="0" smtClean="0"/>
              <a:t>NB! Det er ofte en nybegynnerfeil å lage for innholdsrike skrivebord. Da blir de bare slitsomme å forholde seg til. Så tenk smart.</a:t>
            </a:r>
            <a:endParaRPr lang="sv-SE" noProof="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Du kan velge hvilket skrivebord</a:t>
            </a:r>
            <a:r>
              <a:rPr lang="nb-NO" baseline="0" dirty="0" smtClean="0"/>
              <a:t> som skal komme opp som standard (når du starter 360°). </a:t>
            </a:r>
          </a:p>
          <a:p>
            <a:r>
              <a:rPr lang="nb-NO" baseline="0" dirty="0" smtClean="0"/>
              <a:t>Gå inn på Områdeinnstillinger, klikk og velg skrivebordet som skal brukes som standard.</a:t>
            </a:r>
          </a:p>
          <a:p>
            <a:r>
              <a:rPr lang="nb-NO" baseline="0" dirty="0" smtClean="0"/>
              <a:t>Deretter vil dette skrivebordet komme opp hver gang du klikker på Hjem.</a:t>
            </a:r>
            <a:endParaRPr lang="nb-NO" dirty="0"/>
          </a:p>
        </p:txBody>
      </p:sp>
      <p:sp>
        <p:nvSpPr>
          <p:cNvPr id="4" name="Slide Number Placeholder 3"/>
          <p:cNvSpPr>
            <a:spLocks noGrp="1"/>
          </p:cNvSpPr>
          <p:nvPr>
            <p:ph type="sldNum" sz="quarter" idx="10"/>
          </p:nvPr>
        </p:nvSpPr>
        <p:spPr/>
        <p:txBody>
          <a:bodyPr/>
          <a:lstStyle/>
          <a:p>
            <a:pPr>
              <a:defRPr/>
            </a:pPr>
            <a:fld id="{1576E3FC-CDC7-49A6-B050-C1531F6BECEE}" type="slidenum">
              <a:rPr lang="en-GB" altLang="nn-NO" smtClean="0"/>
              <a:pPr>
                <a:defRPr/>
              </a:pPr>
              <a:t>42</a:t>
            </a:fld>
            <a:endParaRPr lang="en-GB" alt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4E9D924-05C8-4C71-A48C-9C6D1B20030B}" type="slidenum">
              <a:rPr lang="nb-NO" smtClean="0">
                <a:cs typeface="Arial" charset="0"/>
              </a:rPr>
              <a:pPr/>
              <a:t>6</a:t>
            </a:fld>
            <a:endParaRPr lang="nb-NO" smtClean="0">
              <a:cs typeface="Arial" charset="0"/>
            </a:endParaRPr>
          </a:p>
        </p:txBody>
      </p:sp>
      <p:sp>
        <p:nvSpPr>
          <p:cNvPr id="24579" name="Rectangle 2"/>
          <p:cNvSpPr>
            <a:spLocks noGrp="1" noRot="1" noChangeAspect="1" noChangeArrowheads="1" noTextEdit="1"/>
          </p:cNvSpPr>
          <p:nvPr>
            <p:ph type="sldImg"/>
          </p:nvPr>
        </p:nvSpPr>
        <p:spPr>
          <a:xfrm>
            <a:off x="736600" y="709613"/>
            <a:ext cx="5438775" cy="3400425"/>
          </a:xfrm>
          <a:ln/>
        </p:spPr>
      </p:sp>
      <p:sp>
        <p:nvSpPr>
          <p:cNvPr id="24580" name="Rectangle 3"/>
          <p:cNvSpPr>
            <a:spLocks noGrp="1" noChangeArrowheads="1"/>
          </p:cNvSpPr>
          <p:nvPr>
            <p:ph type="body" idx="1"/>
          </p:nvPr>
        </p:nvSpPr>
        <p:spPr>
          <a:xfrm>
            <a:off x="939802" y="4322764"/>
            <a:ext cx="5019675" cy="4111625"/>
          </a:xfrm>
          <a:noFill/>
          <a:ln/>
        </p:spPr>
        <p:txBody>
          <a:bodyPr/>
          <a:lstStyle/>
          <a:p>
            <a:pPr eaLnBrk="1" hangingPunct="1">
              <a:buFont typeface="Arial" pitchFamily="34" charset="0"/>
              <a:buNone/>
            </a:pPr>
            <a:r>
              <a:rPr lang="sv-SE" noProof="0" dirty="0" smtClean="0"/>
              <a:t>I 360° har du 3 kontakttyper, vi ser nå bare på 2 av dem:</a:t>
            </a:r>
          </a:p>
          <a:p>
            <a:pPr eaLnBrk="1" hangingPunct="1">
              <a:buFont typeface="Arial" pitchFamily="34" charset="0"/>
              <a:buNone/>
            </a:pPr>
            <a:r>
              <a:rPr lang="sv-SE" noProof="0" dirty="0" smtClean="0"/>
              <a:t/>
            </a:r>
            <a:br>
              <a:rPr lang="sv-SE" noProof="0" dirty="0" smtClean="0"/>
            </a:br>
            <a:r>
              <a:rPr lang="sv-SE" noProof="0" dirty="0" smtClean="0"/>
              <a:t>Virksomhet: Dette er firma, avdelinger osv. Kan både være interne og eksterne</a:t>
            </a:r>
            <a:r>
              <a:rPr lang="sv-SE" baseline="0" noProof="0" dirty="0" smtClean="0"/>
              <a:t>. På dette kurset skal vi registrere interne.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sv-SE" baseline="0" noProof="0" dirty="0" smtClean="0"/>
          </a:p>
          <a:p>
            <a:pPr eaLnBrk="1" hangingPunct="1">
              <a:buFont typeface="Arial" pitchFamily="34" charset="0"/>
              <a:buNone/>
            </a:pPr>
            <a:r>
              <a:rPr lang="sv-SE" baseline="0" noProof="0" dirty="0" smtClean="0"/>
              <a:t>Kontaktpersoner: dette er ansatte i virksomhetene. Både på intern org struktur og eksterne. På dette kurset skal vi registrere interne.</a:t>
            </a:r>
          </a:p>
          <a:p>
            <a:pPr eaLnBrk="1" hangingPunct="1">
              <a:buFont typeface="Arial" pitchFamily="34" charset="0"/>
              <a:buNone/>
            </a:pPr>
            <a:endParaRPr lang="sv-SE" baseline="0" noProof="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sv-SE" baseline="0" noProof="0" dirty="0" smtClean="0"/>
              <a:t>Virksomheter kan registreres i flere nivåer, feks firma med sine respektive avdelinger. Kontaktpersonene kan så registreres på alle nivåer, utfra hvor de hører hjemme i organisasjonen.</a:t>
            </a:r>
          </a:p>
          <a:p>
            <a:pPr eaLnBrk="1" hangingPunct="1">
              <a:buFont typeface="Arial" pitchFamily="34" charset="0"/>
              <a:buNone/>
            </a:pPr>
            <a:endParaRPr lang="sv-SE" baseline="0" noProof="0" dirty="0" smtClean="0"/>
          </a:p>
          <a:p>
            <a:pPr eaLnBrk="1" hangingPunct="1">
              <a:buFont typeface="Arial" pitchFamily="34" charset="0"/>
              <a:buNone/>
            </a:pPr>
            <a:r>
              <a:rPr lang="sv-SE" baseline="0" noProof="0" dirty="0" smtClean="0"/>
              <a:t>Den 3. kontakttypen er Privatperson: Er eksterne personer som ikke er tilknyttet virksomehter (ikke tema for kurset)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nb-NO" b="0" baseline="0" dirty="0" smtClean="0"/>
              <a:t>Gå igjennom prosessen, del ut oppgaver. 15-25 min til oppgaver.</a:t>
            </a:r>
          </a:p>
          <a:p>
            <a:endParaRPr lang="nb-NO" b="0" baseline="0" dirty="0" smtClean="0"/>
          </a:p>
          <a:p>
            <a:pPr lvl="0"/>
            <a:r>
              <a:rPr lang="da-DK" sz="1200" b="0" kern="1200" dirty="0" smtClean="0">
                <a:solidFill>
                  <a:schemeClr val="tx1"/>
                </a:solidFill>
                <a:latin typeface="Times New Roman" pitchFamily="18" charset="0"/>
                <a:ea typeface="+mn-ea"/>
                <a:cs typeface="Arial" charset="0"/>
              </a:rPr>
              <a:t>Tips og triks: Du kan vise hvordan du ser alle skrivebordene,</a:t>
            </a:r>
            <a:r>
              <a:rPr lang="da-DK" sz="1200" b="0" kern="1200" baseline="0" dirty="0" smtClean="0">
                <a:solidFill>
                  <a:schemeClr val="tx1"/>
                </a:solidFill>
                <a:latin typeface="Times New Roman" pitchFamily="18" charset="0"/>
                <a:ea typeface="+mn-ea"/>
                <a:cs typeface="Arial" charset="0"/>
              </a:rPr>
              <a:t> hvordan du kan få opp flere funskjoner (feks for å ta bort), og hvordan du kan få tilbake standard skrivebord dersom du ønsker det.</a:t>
            </a:r>
          </a:p>
          <a:p>
            <a:pPr lvl="0"/>
            <a:endParaRPr lang="da-DK" sz="1200" b="0" kern="1200" baseline="0" dirty="0" smtClean="0">
              <a:solidFill>
                <a:schemeClr val="tx1"/>
              </a:solidFill>
              <a:latin typeface="Times New Roman" pitchFamily="18" charset="0"/>
              <a:ea typeface="+mn-ea"/>
              <a:cs typeface="Arial" charset="0"/>
            </a:endParaRPr>
          </a:p>
          <a:p>
            <a:pPr lvl="0"/>
            <a:r>
              <a:rPr lang="da-DK" sz="1200" b="0" kern="1200" baseline="0" dirty="0" smtClean="0">
                <a:solidFill>
                  <a:schemeClr val="tx1"/>
                </a:solidFill>
                <a:latin typeface="Times New Roman" pitchFamily="18" charset="0"/>
                <a:ea typeface="+mn-ea"/>
                <a:cs typeface="Arial" charset="0"/>
              </a:rPr>
              <a:t>Avslutt ca 10 min før kl 15. Rund av, spør evt om det er noe de ønsker å se mer på dersom du har ekstra tid. Hva de synes sånn generelt om dagen. Har de fått det de forventet av dagen? Er det noe de savnet? Dette er det lurt å ta i plenum før du deler ut evalueringsskjemaet!</a:t>
            </a:r>
          </a:p>
          <a:p>
            <a:pPr lvl="0"/>
            <a:endParaRPr lang="da-DK" sz="1200" b="0" kern="1200" baseline="0" dirty="0" smtClean="0">
              <a:solidFill>
                <a:schemeClr val="tx1"/>
              </a:solidFill>
              <a:latin typeface="Times New Roman" pitchFamily="18" charset="0"/>
              <a:ea typeface="+mn-ea"/>
              <a:cs typeface="Arial" charset="0"/>
            </a:endParaRPr>
          </a:p>
          <a:p>
            <a:pPr lvl="0"/>
            <a:r>
              <a:rPr lang="da-DK" sz="1200" b="0" kern="1200" baseline="0" dirty="0" smtClean="0">
                <a:solidFill>
                  <a:schemeClr val="tx1"/>
                </a:solidFill>
                <a:latin typeface="Times New Roman" pitchFamily="18" charset="0"/>
                <a:ea typeface="+mn-ea"/>
                <a:cs typeface="Arial" charset="0"/>
              </a:rPr>
              <a:t>Del ut kursevalueringsskjemaet og kursbevisene. </a:t>
            </a:r>
          </a:p>
          <a:p>
            <a:pPr lvl="0"/>
            <a:r>
              <a:rPr lang="da-DK" sz="1200" b="0" kern="1200" baseline="0" dirty="0" smtClean="0">
                <a:solidFill>
                  <a:schemeClr val="tx1"/>
                </a:solidFill>
                <a:latin typeface="Times New Roman" pitchFamily="18" charset="0"/>
                <a:ea typeface="+mn-ea"/>
                <a:cs typeface="Arial" charset="0"/>
              </a:rPr>
              <a:t>Tips dem om kurssidene våre på www.software-innovation.no og kunnskapsforkostene, som de kan melde seg på, de er gratis.</a:t>
            </a:r>
          </a:p>
          <a:p>
            <a:pPr lvl="0"/>
            <a:endParaRPr lang="da-DK" sz="1200" b="0" kern="1200" baseline="0" dirty="0" smtClean="0">
              <a:solidFill>
                <a:schemeClr val="tx1"/>
              </a:solidFill>
              <a:latin typeface="Times New Roman" pitchFamily="18" charset="0"/>
              <a:ea typeface="+mn-ea"/>
              <a:cs typeface="Arial" charset="0"/>
            </a:endParaRPr>
          </a:p>
          <a:p>
            <a:pPr lvl="0"/>
            <a:endParaRPr lang="da-DK" sz="1200" b="0" kern="1200" baseline="0" dirty="0" smtClean="0">
              <a:solidFill>
                <a:schemeClr val="tx1"/>
              </a:solidFill>
              <a:latin typeface="Times New Roman" pitchFamily="18" charset="0"/>
              <a:ea typeface="+mn-ea"/>
              <a:cs typeface="Arial" charset="0"/>
            </a:endParaRPr>
          </a:p>
          <a:p>
            <a:pPr lvl="0"/>
            <a:endParaRPr lang="nb-NO" b="0" baseline="0" dirty="0" smtClean="0"/>
          </a:p>
        </p:txBody>
      </p:sp>
      <p:sp>
        <p:nvSpPr>
          <p:cNvPr id="62468" name="Slide Number Placeholder 3"/>
          <p:cNvSpPr>
            <a:spLocks noGrp="1"/>
          </p:cNvSpPr>
          <p:nvPr>
            <p:ph type="sldNum" sz="quarter" idx="5"/>
          </p:nvPr>
        </p:nvSpPr>
        <p:spPr>
          <a:noFill/>
        </p:spPr>
        <p:txBody>
          <a:bodyPr/>
          <a:lstStyle/>
          <a:p>
            <a:pPr defTabSz="918644"/>
            <a:fld id="{1D237E6E-1C72-4215-9BC9-0806E2A84558}" type="slidenum">
              <a:rPr lang="nb-NO" smtClean="0">
                <a:cs typeface="Arial" charset="0"/>
              </a:rPr>
              <a:pPr defTabSz="918644"/>
              <a:t>43</a:t>
            </a:fld>
            <a:endParaRPr lang="nb-NO" dirty="0"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873D8BB-0E91-4B5A-9A2C-46EE0614184B}" type="slidenum">
              <a:rPr lang="en-GB" altLang="nn-NO"/>
              <a:pPr/>
              <a:t>44</a:t>
            </a:fld>
            <a:endParaRPr lang="en-GB" altLang="nn-NO"/>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nb-NO"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fld id="{07D74794-10A3-4543-8402-B449F7E23ACE}" type="slidenum">
              <a:rPr lang="en-GB" altLang="nn-NO" smtClean="0"/>
              <a:pPr>
                <a:defRPr/>
              </a:pPr>
              <a:t>50</a:t>
            </a:fld>
            <a:endParaRPr lang="en-GB" altLang="nn-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Du går inn på Ny i hovedmenyen, og velger elementet. I dette tilfellet</a:t>
            </a:r>
            <a:r>
              <a:rPr lang="nb-NO" baseline="0" dirty="0" smtClean="0"/>
              <a:t> Kontakt, og Virksomhet. Du kommer da inn i registreringsbildet. </a:t>
            </a:r>
          </a:p>
          <a:p>
            <a:endParaRPr lang="nb-NO" baseline="0" dirty="0" smtClean="0"/>
          </a:p>
          <a:p>
            <a:r>
              <a:rPr lang="nb-NO" baseline="0" dirty="0" smtClean="0"/>
              <a:t>Legg inn minimum navnet samt Kategori = intern og søk frem </a:t>
            </a:r>
            <a:r>
              <a:rPr lang="nb-NO" baseline="0" dirty="0" err="1" smtClean="0"/>
              <a:t>evt</a:t>
            </a:r>
            <a:r>
              <a:rPr lang="nb-NO" baseline="0" dirty="0" smtClean="0"/>
              <a:t> morselskap (for å lage kontaktstruktur med for eksempel avdelinger). Morselskapet må være registrert før du kan knytte til avdeling, så start øverst i kontaktstrukturen.</a:t>
            </a:r>
          </a:p>
          <a:p>
            <a:endParaRPr lang="nb-NO" baseline="0" dirty="0" smtClean="0"/>
          </a:p>
          <a:p>
            <a:r>
              <a:rPr lang="nb-NO" baseline="0" dirty="0" smtClean="0"/>
              <a:t>Når du er ferdig klikker du på fullfør.</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7</a:t>
            </a:fld>
            <a:endParaRPr lang="en-GB" alt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Stå på detaljene på avdelingen</a:t>
            </a:r>
            <a:r>
              <a:rPr lang="nb-NO" baseline="0" dirty="0" smtClean="0"/>
              <a:t>/enheten, gå til fanen Ansatt og velg Ny ansatt. Personen er da tilknyttet virksomheten. Legg inn for og etternavn samt Kategori Intern.</a:t>
            </a:r>
          </a:p>
          <a:p>
            <a:endParaRPr lang="nb-NO" baseline="0" dirty="0" smtClean="0"/>
          </a:p>
          <a:p>
            <a:r>
              <a:rPr lang="nb-NO" baseline="0" dirty="0" smtClean="0"/>
              <a:t>Klikk på Fullfør for å lagre.</a:t>
            </a:r>
            <a:endParaRPr lang="nb-NO" dirty="0"/>
          </a:p>
        </p:txBody>
      </p:sp>
      <p:sp>
        <p:nvSpPr>
          <p:cNvPr id="4" name="Slide Number Placeholder 3"/>
          <p:cNvSpPr>
            <a:spLocks noGrp="1"/>
          </p:cNvSpPr>
          <p:nvPr>
            <p:ph type="sldNum" sz="quarter" idx="10"/>
          </p:nvPr>
        </p:nvSpPr>
        <p:spPr/>
        <p:txBody>
          <a:bodyPr/>
          <a:lstStyle/>
          <a:p>
            <a:pPr>
              <a:defRPr/>
            </a:pPr>
            <a:fld id="{DFA41A07-EEF2-4579-B45B-1163E776F06A}" type="slidenum">
              <a:rPr lang="en-GB" altLang="nn-NO" smtClean="0"/>
              <a:pPr>
                <a:defRPr/>
              </a:pPr>
              <a:t>8</a:t>
            </a:fld>
            <a:endParaRPr lang="en-GB" altLang="nn-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buFont typeface="Arial" pitchFamily="34" charset="0"/>
              <a:buNone/>
            </a:pPr>
            <a:r>
              <a:rPr lang="nb-NO" baseline="0" dirty="0"/>
              <a:t>Gå igjennom stegene, lever ut oppgavene. De </a:t>
            </a:r>
            <a:r>
              <a:rPr lang="nb-NO" baseline="0"/>
              <a:t>får </a:t>
            </a:r>
            <a:r>
              <a:rPr lang="nb-NO" dirty="0"/>
              <a:t>kun</a:t>
            </a:r>
            <a:r>
              <a:rPr lang="nb-NO"/>
              <a:t> ca </a:t>
            </a:r>
            <a:r>
              <a:rPr lang="nb-NO" baseline="0" smtClean="0"/>
              <a:t>20 </a:t>
            </a:r>
            <a:r>
              <a:rPr lang="nb-NO" baseline="0" dirty="0"/>
              <a:t>minutter til å utføre disse oppgavene.</a:t>
            </a:r>
          </a:p>
          <a:p>
            <a:pPr eaLnBrk="1" hangingPunct="1">
              <a:buFont typeface="Arial" pitchFamily="34" charset="0"/>
              <a:buNone/>
            </a:pPr>
            <a:endParaRPr lang="nb-NO" baseline="0" dirty="0"/>
          </a:p>
          <a:p>
            <a:pPr eaLnBrk="1" hangingPunct="1">
              <a:buFont typeface="Arial" pitchFamily="34" charset="0"/>
              <a:buNone/>
            </a:pPr>
            <a:r>
              <a:rPr lang="nb-NO" baseline="0" dirty="0"/>
              <a:t>Gå deretter kort igjennom hvordan opprette en virksomhet, knytte </a:t>
            </a:r>
            <a:r>
              <a:rPr lang="nb-NO" baseline="0"/>
              <a:t>til morselskap</a:t>
            </a:r>
            <a:r>
              <a:rPr lang="nb-NO"/>
              <a:t>. </a:t>
            </a:r>
            <a:r>
              <a:rPr lang="nb-NO" baseline="0" smtClean="0"/>
              <a:t>Og </a:t>
            </a:r>
            <a:r>
              <a:rPr lang="nb-NO" baseline="0" dirty="0"/>
              <a:t>opprette en ansatt. 5-10 min.</a:t>
            </a:r>
          </a:p>
          <a:p>
            <a:pPr eaLnBrk="1" hangingPunct="1">
              <a:buFont typeface="Arial" pitchFamily="34" charset="0"/>
              <a:buNone/>
            </a:pPr>
            <a:r>
              <a:rPr lang="nb-NO" baseline="0" dirty="0" err="1"/>
              <a:t>Tips&amp;triks</a:t>
            </a:r>
            <a:r>
              <a:rPr lang="nb-NO" baseline="0"/>
              <a:t>: </a:t>
            </a:r>
            <a:r>
              <a:rPr lang="nb-NO" baseline="0" smtClean="0"/>
              <a:t>Vis </a:t>
            </a:r>
            <a:r>
              <a:rPr lang="nb-NO" baseline="0" dirty="0" err="1"/>
              <a:t>evt</a:t>
            </a:r>
            <a:r>
              <a:rPr lang="nb-NO" baseline="0" dirty="0"/>
              <a:t> hvordan du deaktiverer en kontakt, og hvordan du kan se kontaktstrukturen.</a:t>
            </a:r>
          </a:p>
        </p:txBody>
      </p:sp>
      <p:sp>
        <p:nvSpPr>
          <p:cNvPr id="62468" name="Slide Number Placeholder 3"/>
          <p:cNvSpPr>
            <a:spLocks noGrp="1"/>
          </p:cNvSpPr>
          <p:nvPr>
            <p:ph type="sldNum" sz="quarter" idx="5"/>
          </p:nvPr>
        </p:nvSpPr>
        <p:spPr>
          <a:noFill/>
        </p:spPr>
        <p:txBody>
          <a:bodyPr/>
          <a:lstStyle/>
          <a:p>
            <a:pPr defTabSz="918569"/>
            <a:fld id="{1D237E6E-1C72-4215-9BC9-0806E2A84558}" type="slidenum">
              <a:rPr lang="nb-NO" smtClean="0">
                <a:cs typeface="Arial" charset="0"/>
              </a:rPr>
              <a:pPr defTabSz="918569"/>
              <a:t>9</a:t>
            </a:fld>
            <a:endParaRPr lang="nb-NO"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Forklare at du må ha</a:t>
            </a:r>
            <a:r>
              <a:rPr lang="nb-NO" baseline="0" dirty="0" smtClean="0"/>
              <a:t> ad bruker og 360° bruker og så via administrator koble dem sammen.</a:t>
            </a:r>
          </a:p>
          <a:p>
            <a:r>
              <a:rPr lang="nb-NO" baseline="0" dirty="0" smtClean="0"/>
              <a:t>AD bruker blir opprettet av IT, og har i utgangspunktet ikke med 360° å gjøre.</a:t>
            </a:r>
          </a:p>
          <a:p>
            <a:r>
              <a:rPr lang="nb-NO" baseline="0" dirty="0" smtClean="0"/>
              <a:t>Nå har du i tillegg opprettet kontakten i 360°, og det eneste du ta trenger å gjøre, er å koble 360° kontakten opp til AD brukeren.</a:t>
            </a:r>
          </a:p>
          <a:p>
            <a:r>
              <a:rPr lang="nb-NO" baseline="0" dirty="0" smtClean="0"/>
              <a:t>Dette gjør du via 360° administratoren.</a:t>
            </a:r>
          </a:p>
          <a:p>
            <a:r>
              <a:rPr lang="nb-NO" baseline="0" dirty="0" smtClean="0"/>
              <a:t>Først søker du opp AD brukeren, så kobler du denne til riktig kontakt i 360°.</a:t>
            </a:r>
          </a:p>
          <a:p>
            <a:r>
              <a:rPr lang="nb-NO" baseline="0" dirty="0" smtClean="0"/>
              <a:t>Før du lagrer velger du språk (for eksempel norsk) og Rolle (for eksempel ansatt).</a:t>
            </a:r>
          </a:p>
        </p:txBody>
      </p:sp>
      <p:sp>
        <p:nvSpPr>
          <p:cNvPr id="4" name="Slide Number Placeholder 3"/>
          <p:cNvSpPr>
            <a:spLocks noGrp="1"/>
          </p:cNvSpPr>
          <p:nvPr>
            <p:ph type="sldNum" sz="quarter" idx="10"/>
          </p:nvPr>
        </p:nvSpPr>
        <p:spPr/>
        <p:txBody>
          <a:bodyPr/>
          <a:lstStyle/>
          <a:p>
            <a:pPr>
              <a:defRPr/>
            </a:pPr>
            <a:fld id="{9064835D-75D4-470D-9971-BE7D0A775212}" type="slidenum">
              <a:rPr lang="en-GB" altLang="nn-NO" smtClean="0"/>
              <a:pPr>
                <a:defRPr/>
              </a:pPr>
              <a:t>11</a:t>
            </a:fld>
            <a:endParaRPr lang="en-GB" altLang="nn-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buFont typeface="Arial" pitchFamily="34" charset="0"/>
              <a:buNone/>
            </a:pPr>
            <a:r>
              <a:rPr lang="nb-NO" baseline="0" dirty="0" smtClean="0"/>
              <a:t>Gå igjennom stegene. Del ut oppgavene. Bruk 10-15  minutter på oppgavene.</a:t>
            </a:r>
          </a:p>
          <a:p>
            <a:pPr eaLnBrk="1" hangingPunct="1">
              <a:buFont typeface="Arial" pitchFamily="34" charset="0"/>
              <a:buNone/>
            </a:pPr>
            <a:endParaRPr lang="nb-NO" baseline="0" dirty="0" smtClean="0"/>
          </a:p>
          <a:p>
            <a:pPr eaLnBrk="1" hangingPunct="1">
              <a:buFont typeface="Arial" pitchFamily="34" charset="0"/>
              <a:buNone/>
            </a:pPr>
            <a:r>
              <a:rPr lang="nb-NO" baseline="0" dirty="0" smtClean="0"/>
              <a:t>Gå deretter igjennom på tavlen.</a:t>
            </a:r>
          </a:p>
          <a:p>
            <a:pPr eaLnBrk="1" hangingPunct="1">
              <a:buFont typeface="Arial" pitchFamily="34" charset="0"/>
              <a:buNone/>
            </a:pPr>
            <a:r>
              <a:rPr lang="nb-NO" baseline="0" dirty="0" smtClean="0"/>
              <a:t>Tips og triks: Vis hvordan du setter brukeren inaktiv her (med dato). Bruk 5 min på å vise på tavlen hvordan du oppretter bruker og setter inaktiv (og deretter aktiviser igjen).</a:t>
            </a:r>
          </a:p>
          <a:p>
            <a:pPr eaLnBrk="1" hangingPunct="1">
              <a:buFont typeface="Arial" pitchFamily="34" charset="0"/>
              <a:buNone/>
            </a:pPr>
            <a:endParaRPr lang="nb-NO" baseline="0" dirty="0" smtClean="0"/>
          </a:p>
          <a:p>
            <a:pPr eaLnBrk="1" hangingPunct="1">
              <a:buFont typeface="Arial" pitchFamily="34" charset="0"/>
              <a:buNone/>
            </a:pPr>
            <a:r>
              <a:rPr lang="nb-NO" baseline="0" dirty="0" smtClean="0"/>
              <a:t>Klokka er nå </a:t>
            </a:r>
            <a:r>
              <a:rPr lang="nb-NO" baseline="0" dirty="0" err="1" smtClean="0"/>
              <a:t>ca</a:t>
            </a:r>
            <a:r>
              <a:rPr lang="nb-NO" baseline="0" dirty="0" smtClean="0"/>
              <a:t> 10.20. Ta 10 min pause.</a:t>
            </a:r>
          </a:p>
          <a:p>
            <a:pPr eaLnBrk="1" hangingPunct="1">
              <a:buFont typeface="Arial" pitchFamily="34" charset="0"/>
              <a:buNone/>
            </a:pPr>
            <a:endParaRPr lang="nb-NO" baseline="0" dirty="0" smtClean="0"/>
          </a:p>
        </p:txBody>
      </p:sp>
      <p:sp>
        <p:nvSpPr>
          <p:cNvPr id="62468" name="Slide Number Placeholder 3"/>
          <p:cNvSpPr>
            <a:spLocks noGrp="1"/>
          </p:cNvSpPr>
          <p:nvPr>
            <p:ph type="sldNum" sz="quarter" idx="5"/>
          </p:nvPr>
        </p:nvSpPr>
        <p:spPr>
          <a:noFill/>
        </p:spPr>
        <p:txBody>
          <a:bodyPr/>
          <a:lstStyle/>
          <a:p>
            <a:pPr defTabSz="918569"/>
            <a:fld id="{1D237E6E-1C72-4215-9BC9-0806E2A84558}" type="slidenum">
              <a:rPr lang="nb-NO" smtClean="0">
                <a:cs typeface="Arial" charset="0"/>
              </a:rPr>
              <a:pPr defTabSz="918569"/>
              <a:t>12</a:t>
            </a:fld>
            <a:endParaRPr lang="nb-NO"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0" y="2545200"/>
            <a:ext cx="9144000" cy="952500"/>
          </a:xfrm>
          <a:prstGeom prst="rect">
            <a:avLst/>
          </a:prstGeom>
        </p:spPr>
        <p:txBody>
          <a:bodyPr anchor="b"/>
          <a:lstStyle>
            <a:lvl1pPr algn="ctr">
              <a:defRPr sz="3200">
                <a:solidFill>
                  <a:schemeClr val="tx1"/>
                </a:solidFill>
                <a:latin typeface="Segoe UI Light" pitchFamily="34" charset="0"/>
                <a:ea typeface="Segoe UI" pitchFamily="34" charset="0"/>
                <a:cs typeface="Segoe UI" pitchFamily="34" charset="0"/>
              </a:defRPr>
            </a:lvl1pPr>
          </a:lstStyle>
          <a:p>
            <a:r>
              <a:rPr lang="en-US" dirty="0" smtClean="0"/>
              <a:t>Name of presentation</a:t>
            </a:r>
            <a:endParaRPr lang="en-GB" dirty="0"/>
          </a:p>
        </p:txBody>
      </p:sp>
      <p:sp>
        <p:nvSpPr>
          <p:cNvPr id="9" name="Text Placeholder 11"/>
          <p:cNvSpPr>
            <a:spLocks noGrp="1"/>
          </p:cNvSpPr>
          <p:nvPr>
            <p:ph type="body" sz="quarter" idx="10" hasCustomPrompt="1"/>
          </p:nvPr>
        </p:nvSpPr>
        <p:spPr>
          <a:xfrm>
            <a:off x="0" y="3506400"/>
            <a:ext cx="9144000" cy="360040"/>
          </a:xfrm>
          <a:prstGeom prst="rect">
            <a:avLst/>
          </a:prstGeom>
        </p:spPr>
        <p:txBody>
          <a:bodyPr/>
          <a:lstStyle>
            <a:lvl1pPr marL="0" indent="0" algn="ctr">
              <a:buNone/>
              <a:defRPr sz="1800" baseline="0">
                <a:solidFill>
                  <a:schemeClr val="tx1"/>
                </a:solidFill>
                <a:latin typeface="Segoe UI Light" pitchFamily="34" charset="0"/>
                <a:ea typeface="Segoe UI" pitchFamily="34" charset="0"/>
                <a:cs typeface="Segoe UI" pitchFamily="34" charset="0"/>
              </a:defRPr>
            </a:lvl1pPr>
          </a:lstStyle>
          <a:p>
            <a:pPr lvl="0"/>
            <a:r>
              <a:rPr lang="en-US" dirty="0" smtClean="0"/>
              <a:t>Name and title</a:t>
            </a:r>
          </a:p>
        </p:txBody>
      </p:sp>
      <p:sp>
        <p:nvSpPr>
          <p:cNvPr id="5" name="Content Placeholder 16"/>
          <p:cNvSpPr>
            <a:spLocks noGrp="1"/>
          </p:cNvSpPr>
          <p:nvPr>
            <p:ph sz="quarter" idx="11" hasCustomPrompt="1"/>
          </p:nvPr>
        </p:nvSpPr>
        <p:spPr>
          <a:xfrm>
            <a:off x="1259632" y="1465200"/>
            <a:ext cx="1018800" cy="102011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6" name="Content Placeholder 16"/>
          <p:cNvSpPr>
            <a:spLocks noGrp="1"/>
          </p:cNvSpPr>
          <p:nvPr>
            <p:ph sz="quarter" idx="12" hasCustomPrompt="1"/>
          </p:nvPr>
        </p:nvSpPr>
        <p:spPr>
          <a:xfrm>
            <a:off x="2385094" y="1465200"/>
            <a:ext cx="1018800" cy="10201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0" name="Content Placeholder 16"/>
          <p:cNvSpPr>
            <a:spLocks noGrp="1"/>
          </p:cNvSpPr>
          <p:nvPr>
            <p:ph sz="quarter" idx="13" hasCustomPrompt="1"/>
          </p:nvPr>
        </p:nvSpPr>
        <p:spPr>
          <a:xfrm>
            <a:off x="3510556" y="1465200"/>
            <a:ext cx="1018800" cy="102011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1" name="Content Placeholder 16"/>
          <p:cNvSpPr>
            <a:spLocks noGrp="1"/>
          </p:cNvSpPr>
          <p:nvPr>
            <p:ph sz="quarter" idx="14" hasCustomPrompt="1"/>
          </p:nvPr>
        </p:nvSpPr>
        <p:spPr>
          <a:xfrm>
            <a:off x="4636018" y="1465200"/>
            <a:ext cx="1018800" cy="10200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2" name="Content Placeholder 16"/>
          <p:cNvSpPr>
            <a:spLocks noGrp="1"/>
          </p:cNvSpPr>
          <p:nvPr>
            <p:ph sz="quarter" idx="15" hasCustomPrompt="1"/>
          </p:nvPr>
        </p:nvSpPr>
        <p:spPr>
          <a:xfrm>
            <a:off x="6886944" y="1465200"/>
            <a:ext cx="1018800" cy="1020000"/>
          </a:xfrm>
          <a:prstGeom prst="rect">
            <a:avLst/>
          </a:prstGeom>
          <a:blipFill>
            <a:blip r:embed="rId6"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3" name="Content Placeholder 16"/>
          <p:cNvSpPr>
            <a:spLocks noGrp="1"/>
          </p:cNvSpPr>
          <p:nvPr>
            <p:ph sz="quarter" idx="16" hasCustomPrompt="1"/>
          </p:nvPr>
        </p:nvSpPr>
        <p:spPr>
          <a:xfrm>
            <a:off x="5761480" y="1465200"/>
            <a:ext cx="1018800" cy="1020000"/>
          </a:xfrm>
          <a:prstGeom prst="rect">
            <a:avLst/>
          </a:prstGeom>
          <a:gradFill>
            <a:gsLst>
              <a:gs pos="0">
                <a:srgbClr val="E92E30"/>
              </a:gs>
              <a:gs pos="100000">
                <a:srgbClr val="88110F"/>
              </a:gs>
            </a:gsLst>
            <a:lin ang="5400000" scaled="0"/>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4" name="Text Placeholder 11"/>
          <p:cNvSpPr>
            <a:spLocks noGrp="1"/>
          </p:cNvSpPr>
          <p:nvPr>
            <p:ph type="body" sz="quarter" idx="17" hasCustomPrompt="1"/>
          </p:nvPr>
        </p:nvSpPr>
        <p:spPr>
          <a:xfrm>
            <a:off x="0" y="3866400"/>
            <a:ext cx="9144000" cy="360040"/>
          </a:xfrm>
          <a:prstGeom prst="rect">
            <a:avLst/>
          </a:prstGeom>
        </p:spPr>
        <p:txBody>
          <a:bodyPr/>
          <a:lstStyle>
            <a:lvl1pPr marL="0" indent="0" algn="ctr">
              <a:buNone/>
              <a:defRPr sz="1800" baseline="0">
                <a:solidFill>
                  <a:schemeClr val="tx1"/>
                </a:solidFill>
                <a:latin typeface="Segoe UI Light" pitchFamily="34" charset="0"/>
                <a:ea typeface="Segoe UI" pitchFamily="34" charset="0"/>
                <a:cs typeface="Segoe UI" pitchFamily="34" charset="0"/>
              </a:defRPr>
            </a:lvl1pPr>
          </a:lstStyle>
          <a:p>
            <a:pPr lvl="0"/>
            <a:r>
              <a:rPr lang="en-US" dirty="0" smtClean="0"/>
              <a:t>Date</a:t>
            </a:r>
          </a:p>
        </p:txBody>
      </p:sp>
      <p:pic>
        <p:nvPicPr>
          <p:cNvPr id="35" name="Billede 3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28116" y="4612693"/>
            <a:ext cx="1487768" cy="765087"/>
          </a:xfrm>
          <a:prstGeom prst="rect">
            <a:avLst/>
          </a:prstGeom>
        </p:spPr>
      </p:pic>
      <p:sp>
        <p:nvSpPr>
          <p:cNvPr id="36" name="Rektangel 35"/>
          <p:cNvSpPr/>
          <p:nvPr userDrawn="1"/>
        </p:nvSpPr>
        <p:spPr>
          <a:xfrm>
            <a:off x="7740352" y="5017740"/>
            <a:ext cx="1403648" cy="69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956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000"/>
                                        <p:tgtEl>
                                          <p:spTgt spid="9">
                                            <p:txEl>
                                              <p:pRg st="0" end="0"/>
                                            </p:txEl>
                                          </p:spTgt>
                                        </p:tgtEl>
                                      </p:cBhvr>
                                    </p:animEffect>
                                  </p:childTnLst>
                                </p:cTn>
                              </p:par>
                              <p:par>
                                <p:cTn id="11" presetID="2" presetClass="entr" presetSubtype="2"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3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1+#ppt_w/2"/>
                                          </p:val>
                                        </p:tav>
                                        <p:tav tm="100000">
                                          <p:val>
                                            <p:strVal val="#ppt_x"/>
                                          </p:val>
                                        </p:tav>
                                      </p:tavLst>
                                    </p:anim>
                                    <p:anim calcmode="lin" valueType="num">
                                      <p:cBhvr additive="base">
                                        <p:cTn id="30" dur="10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40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1+#ppt_w/2"/>
                                          </p:val>
                                        </p:tav>
                                        <p:tav tm="100000">
                                          <p:val>
                                            <p:strVal val="#ppt_x"/>
                                          </p:val>
                                        </p:tav>
                                      </p:tavLst>
                                    </p:anim>
                                    <p:anim calcmode="lin" valueType="num">
                                      <p:cBhvr additive="base">
                                        <p:cTn id="34" dur="1000" fill="hold"/>
                                        <p:tgtEl>
                                          <p:spTgt spid="13"/>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75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5" grpId="0" animBg="1">
        <p:tmplLst>
          <p:tmpl>
            <p:tnLst>
              <p:par>
                <p:cTn presetID="2" presetClass="entr" presetSubtype="2"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1+#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P spid="6" grpId="0" animBg="1">
        <p:tmplLst>
          <p:tmpl>
            <p:tnLst>
              <p:par>
                <p:cTn presetID="2" presetClass="entr" presetSubtype="2" decel="10000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1+#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2" decel="10000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2" decel="10000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10" presetClass="entr" presetSubtype="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15" name="Content Placeholder 2"/>
          <p:cNvSpPr>
            <a:spLocks noGrp="1"/>
          </p:cNvSpPr>
          <p:nvPr>
            <p:ph idx="10" hasCustomPrompt="1"/>
          </p:nvPr>
        </p:nvSpPr>
        <p:spPr>
          <a:xfrm>
            <a:off x="3779912" y="2017499"/>
            <a:ext cx="4248472" cy="2640203"/>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16" name="Content Placeholder 2"/>
          <p:cNvSpPr>
            <a:spLocks noGrp="1"/>
          </p:cNvSpPr>
          <p:nvPr>
            <p:ph idx="11" hasCustomPrompt="1"/>
          </p:nvPr>
        </p:nvSpPr>
        <p:spPr>
          <a:xfrm>
            <a:off x="3707905" y="1477354"/>
            <a:ext cx="4248472" cy="420139"/>
          </a:xfrm>
          <a:prstGeom prst="rect">
            <a:avLst/>
          </a:prstGeom>
        </p:spPr>
        <p:txBody>
          <a:bodyPr/>
          <a:lstStyle>
            <a:lvl1pPr marL="0" indent="0" defTabSz="554400">
              <a:lnSpc>
                <a:spcPts val="2600"/>
              </a:lnSpc>
              <a:spcAft>
                <a:spcPts val="0"/>
              </a:spcAft>
              <a:buClr>
                <a:srgbClr val="88110F"/>
              </a:buClr>
              <a:buFont typeface="Arial" pitchFamily="34" charset="0"/>
              <a:buNone/>
              <a:defRPr sz="2400">
                <a:solidFill>
                  <a:schemeClr val="tx1"/>
                </a:solidFill>
                <a:latin typeface="Segoe UI"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pitchFamily="34" charset="0"/>
                <a:ea typeface="Segoe UI" pitchFamily="34" charset="0"/>
                <a:cs typeface="Segoe UI" pitchFamily="34" charset="0"/>
              </a:defRPr>
            </a:lvl3pPr>
            <a:lvl4pPr marL="1371600" indent="0">
              <a:buNone/>
              <a:defRPr/>
            </a:lvl4pPr>
          </a:lstStyle>
          <a:p>
            <a:pPr lvl="0"/>
            <a:r>
              <a:rPr lang="en-US" dirty="0" smtClean="0"/>
              <a:t>Agenda</a:t>
            </a:r>
          </a:p>
        </p:txBody>
      </p:sp>
      <p:sp>
        <p:nvSpPr>
          <p:cNvPr id="11" name="Content Placeholder 16"/>
          <p:cNvSpPr>
            <a:spLocks noGrp="1"/>
          </p:cNvSpPr>
          <p:nvPr>
            <p:ph sz="quarter" idx="12" hasCustomPrompt="1"/>
          </p:nvPr>
        </p:nvSpPr>
        <p:spPr>
          <a:xfrm>
            <a:off x="2193313" y="1477439"/>
            <a:ext cx="838800" cy="840000"/>
          </a:xfrm>
          <a:prstGeom prst="rect">
            <a:avLst/>
          </a:prstGeom>
          <a:gradFill flip="none" rotWithShape="1">
            <a:gsLst>
              <a:gs pos="0">
                <a:srgbClr val="E92E30"/>
              </a:gs>
              <a:gs pos="100000">
                <a:srgbClr val="88110F"/>
              </a:gs>
            </a:gsLst>
            <a:lin ang="5400000" scaled="0"/>
            <a:tileRect/>
          </a:gradFill>
        </p:spPr>
        <p:txBody>
          <a:bodyPr anchor="b">
            <a:noAutofit/>
          </a:bodyPr>
          <a:lstStyle>
            <a:lvl1pPr marL="0" indent="0">
              <a:buNone/>
              <a:defRPr sz="2400" baseline="0"/>
            </a:lvl1pPr>
            <a:lvl2pPr>
              <a:defRPr sz="2400"/>
            </a:lvl2pPr>
            <a:lvl3pPr>
              <a:defRPr sz="2400"/>
            </a:lvl3pPr>
            <a:lvl4pPr>
              <a:defRPr sz="2400"/>
            </a:lvl4pPr>
            <a:lvl5pPr>
              <a:defRPr sz="2400"/>
            </a:lvl5pPr>
          </a:lstStyle>
          <a:p>
            <a:pPr lvl="0"/>
            <a:r>
              <a:rPr lang="en-US" dirty="0" smtClean="0"/>
              <a:t> </a:t>
            </a:r>
            <a:endParaRPr lang="en-US" dirty="0"/>
          </a:p>
        </p:txBody>
      </p:sp>
      <p:sp>
        <p:nvSpPr>
          <p:cNvPr id="12" name="Content Placeholder 16"/>
          <p:cNvSpPr>
            <a:spLocks noGrp="1"/>
          </p:cNvSpPr>
          <p:nvPr>
            <p:ph sz="quarter" idx="13" hasCustomPrompt="1"/>
          </p:nvPr>
        </p:nvSpPr>
        <p:spPr>
          <a:xfrm>
            <a:off x="2193313" y="2370743"/>
            <a:ext cx="838800" cy="840000"/>
          </a:xfrm>
          <a:prstGeom prst="rect">
            <a:avLst/>
          </a:prstGeom>
          <a:solidFill>
            <a:srgbClr val="8E969D"/>
          </a:soli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3" name="Content Placeholder 16"/>
          <p:cNvSpPr>
            <a:spLocks noGrp="1"/>
          </p:cNvSpPr>
          <p:nvPr>
            <p:ph sz="quarter" idx="14" hasCustomPrompt="1"/>
          </p:nvPr>
        </p:nvSpPr>
        <p:spPr>
          <a:xfrm>
            <a:off x="1296000" y="2370743"/>
            <a:ext cx="838800" cy="840000"/>
          </a:xfrm>
          <a:prstGeom prst="rect">
            <a:avLst/>
          </a:prstGeom>
          <a:solidFill>
            <a:srgbClr val="E7E7E7"/>
          </a:soli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14" name="Content Placeholder 16"/>
          <p:cNvSpPr>
            <a:spLocks noGrp="1"/>
          </p:cNvSpPr>
          <p:nvPr>
            <p:ph sz="quarter" idx="15" hasCustomPrompt="1"/>
          </p:nvPr>
        </p:nvSpPr>
        <p:spPr>
          <a:xfrm>
            <a:off x="2193313" y="3266971"/>
            <a:ext cx="838800" cy="840000"/>
          </a:xfrm>
          <a:prstGeom prst="rect">
            <a:avLst/>
          </a:prstGeom>
          <a:solidFill>
            <a:srgbClr val="548AC8"/>
          </a:soli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Tree>
    <p:extLst>
      <p:ext uri="{BB962C8B-B14F-4D97-AF65-F5344CB8AC3E}">
        <p14:creationId xmlns:p14="http://schemas.microsoft.com/office/powerpoint/2010/main" val="18821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decel="100000" fill="hold" nodeType="withEffect">
                  <p:stCondLst>
                    <p:cond delay="3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5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4" name="Rektangel 3"/>
          <p:cNvSpPr/>
          <p:nvPr userDrawn="1"/>
        </p:nvSpPr>
        <p:spPr>
          <a:xfrm>
            <a:off x="0" y="4717707"/>
            <a:ext cx="9144000" cy="9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userDrawn="1"/>
        </p:nvSpPr>
        <p:spPr>
          <a:xfrm>
            <a:off x="0" y="5121309"/>
            <a:ext cx="9144000" cy="307777"/>
          </a:xfrm>
          <a:prstGeom prst="rect">
            <a:avLst/>
          </a:prstGeom>
          <a:noFill/>
        </p:spPr>
        <p:txBody>
          <a:bodyPr wrap="square" rtlCol="0">
            <a:spAutoFit/>
          </a:bodyPr>
          <a:lstStyle/>
          <a:p>
            <a:pPr algn="ctr"/>
            <a:r>
              <a:rPr lang="da-DK" sz="1400" dirty="0" smtClean="0">
                <a:solidFill>
                  <a:schemeClr val="tx1"/>
                </a:solidFill>
                <a:latin typeface="Segoe UI Light" pitchFamily="34" charset="0"/>
              </a:rPr>
              <a:t>Software Innovation | N-1364 </a:t>
            </a:r>
            <a:r>
              <a:rPr lang="da-DK" sz="1400" dirty="0" err="1" smtClean="0">
                <a:solidFill>
                  <a:schemeClr val="tx1"/>
                </a:solidFill>
                <a:latin typeface="Segoe UI Light" pitchFamily="34" charset="0"/>
              </a:rPr>
              <a:t>Fornebu</a:t>
            </a:r>
            <a:r>
              <a:rPr lang="da-DK" sz="1400" dirty="0" smtClean="0">
                <a:solidFill>
                  <a:schemeClr val="tx1"/>
                </a:solidFill>
                <a:latin typeface="Segoe UI Light" pitchFamily="34" charset="0"/>
              </a:rPr>
              <a:t> </a:t>
            </a:r>
            <a:r>
              <a:rPr lang="da-DK" sz="1400" dirty="0" err="1" smtClean="0">
                <a:solidFill>
                  <a:schemeClr val="tx1"/>
                </a:solidFill>
                <a:latin typeface="Segoe UI Light" pitchFamily="34" charset="0"/>
              </a:rPr>
              <a:t>Norway</a:t>
            </a:r>
            <a:r>
              <a:rPr lang="da-DK" sz="1400" dirty="0" smtClean="0">
                <a:solidFill>
                  <a:schemeClr val="tx1"/>
                </a:solidFill>
                <a:latin typeface="Segoe UI Light" pitchFamily="34" charset="0"/>
              </a:rPr>
              <a:t> | +47 23 89 90 00 </a:t>
            </a:r>
            <a:r>
              <a:rPr lang="da-DK" sz="1400" smtClean="0">
                <a:solidFill>
                  <a:schemeClr val="tx1"/>
                </a:solidFill>
                <a:latin typeface="Segoe UI Light" pitchFamily="34" charset="0"/>
              </a:rPr>
              <a:t>| www.software-innovation.com</a:t>
            </a:r>
            <a:endParaRPr lang="da-DK" sz="1400" dirty="0">
              <a:solidFill>
                <a:schemeClr val="tx1"/>
              </a:solidFill>
              <a:latin typeface="Segoe UI Light" pitchFamily="34" charset="0"/>
            </a:endParaRPr>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3452" y="1412632"/>
            <a:ext cx="3597121" cy="2541909"/>
          </a:xfrm>
          <a:prstGeom prst="rect">
            <a:avLst/>
          </a:prstGeom>
        </p:spPr>
      </p:pic>
    </p:spTree>
    <p:extLst>
      <p:ext uri="{BB962C8B-B14F-4D97-AF65-F5344CB8AC3E}">
        <p14:creationId xmlns:p14="http://schemas.microsoft.com/office/powerpoint/2010/main" val="3200655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216959"/>
            <a:ext cx="8210550" cy="660136"/>
          </a:xfrm>
          <a:prstGeom prst="rect">
            <a:avLst/>
          </a:prstGeom>
        </p:spPr>
        <p:txBody>
          <a:bodyPr/>
          <a:lstStyle/>
          <a:p>
            <a:r>
              <a:rPr lang="en-US" noProof="0" smtClean="0"/>
              <a:t>Click to edit Master title style</a:t>
            </a:r>
            <a:endParaRPr lang="nb-NO" noProof="0"/>
          </a:p>
        </p:txBody>
      </p:sp>
      <p:sp>
        <p:nvSpPr>
          <p:cNvPr id="3" name="Content Placeholder 2"/>
          <p:cNvSpPr>
            <a:spLocks noGrp="1"/>
          </p:cNvSpPr>
          <p:nvPr>
            <p:ph idx="1"/>
          </p:nvPr>
        </p:nvSpPr>
        <p:spPr>
          <a:xfrm>
            <a:off x="539750" y="1177396"/>
            <a:ext cx="8064500" cy="3525573"/>
          </a:xfrm>
          <a:prstGeom prst="rect">
            <a:avLst/>
          </a:prstGeom>
        </p:spPr>
        <p:txBody>
          <a:bodyPr/>
          <a:lstStyle>
            <a:lvl1pPr>
              <a:buFont typeface="Arial" pitchFamily="34" charset="0"/>
              <a:buChar cha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marL="714375" indent="-171450">
              <a:defRPr>
                <a:solidFill>
                  <a:schemeClr val="accent3">
                    <a:lumMod val="50000"/>
                  </a:schemeClr>
                </a:solidFill>
              </a:defRPr>
            </a:lvl4pPr>
            <a:lvl5pPr>
              <a:defRPr>
                <a:solidFill>
                  <a:schemeClr val="accent3">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b-NO" noProof="0" dirty="0"/>
          </a:p>
        </p:txBody>
      </p:sp>
    </p:spTree>
    <p:extLst>
      <p:ext uri="{BB962C8B-B14F-4D97-AF65-F5344CB8AC3E}">
        <p14:creationId xmlns:p14="http://schemas.microsoft.com/office/powerpoint/2010/main" val="28632838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216959"/>
            <a:ext cx="8210550" cy="660136"/>
          </a:xfrm>
          <a:prstGeom prst="rect">
            <a:avLst/>
          </a:prstGeom>
        </p:spPr>
        <p:txBody>
          <a:bodyPr/>
          <a:lstStyle/>
          <a:p>
            <a:r>
              <a:rPr lang="en-US" smtClean="0"/>
              <a:t>Click to edit Master title style</a:t>
            </a:r>
            <a:endParaRPr lang="nb-NO"/>
          </a:p>
        </p:txBody>
      </p:sp>
      <p:sp>
        <p:nvSpPr>
          <p:cNvPr id="3" name="Content Placeholder 2"/>
          <p:cNvSpPr>
            <a:spLocks noGrp="1"/>
          </p:cNvSpPr>
          <p:nvPr>
            <p:ph sz="half" idx="1"/>
          </p:nvPr>
        </p:nvSpPr>
        <p:spPr>
          <a:xfrm>
            <a:off x="609600" y="1156229"/>
            <a:ext cx="3886200" cy="39475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156229"/>
            <a:ext cx="3886200" cy="39475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extLst>
      <p:ext uri="{BB962C8B-B14F-4D97-AF65-F5344CB8AC3E}">
        <p14:creationId xmlns:p14="http://schemas.microsoft.com/office/powerpoint/2010/main" val="2813671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216959"/>
            <a:ext cx="8210550" cy="660136"/>
          </a:xfrm>
          <a:prstGeom prst="rect">
            <a:avLst/>
          </a:prstGeom>
        </p:spPr>
        <p:txBody>
          <a:bodyPr/>
          <a:lstStyle/>
          <a:p>
            <a:r>
              <a:rPr lang="en-US" noProof="0" smtClean="0"/>
              <a:t>Click to edit Master title style</a:t>
            </a:r>
            <a:endParaRPr lang="nb-NO" noProof="0"/>
          </a:p>
        </p:txBody>
      </p:sp>
      <p:sp>
        <p:nvSpPr>
          <p:cNvPr id="3" name="Content Placeholder 2"/>
          <p:cNvSpPr>
            <a:spLocks noGrp="1"/>
          </p:cNvSpPr>
          <p:nvPr>
            <p:ph sz="half" idx="1"/>
          </p:nvPr>
        </p:nvSpPr>
        <p:spPr>
          <a:xfrm>
            <a:off x="539750" y="1477698"/>
            <a:ext cx="3956050" cy="3626114"/>
          </a:xfrm>
          <a:prstGeom prst="rect">
            <a:avLst/>
          </a:prstGeom>
          <a:noFill/>
          <a:ln w="6350">
            <a:solidFill>
              <a:schemeClr val="bg1"/>
            </a:solidFill>
          </a:ln>
        </p:spPr>
        <p:txBody>
          <a:bodyPr/>
          <a:lstStyle>
            <a:lvl1pPr>
              <a:buFont typeface="Arial" pitchFamily="34" charset="0"/>
              <a:buChar cha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Content Placeholder 2"/>
          <p:cNvSpPr>
            <a:spLocks noGrp="1"/>
          </p:cNvSpPr>
          <p:nvPr>
            <p:ph sz="half" idx="10"/>
          </p:nvPr>
        </p:nvSpPr>
        <p:spPr>
          <a:xfrm>
            <a:off x="539750" y="1177396"/>
            <a:ext cx="3956050" cy="300303"/>
          </a:xfrm>
          <a:prstGeom prst="rect">
            <a:avLst/>
          </a:prstGeom>
          <a:solidFill>
            <a:schemeClr val="accent3"/>
          </a:solidFill>
          <a:ln w="6350">
            <a:solidFill>
              <a:schemeClr val="bg1"/>
            </a:solidFill>
          </a:ln>
        </p:spPr>
        <p:txBody>
          <a:bodyPr anchor="ctr"/>
          <a:lstStyle>
            <a:lvl1pPr algn="ctr">
              <a:buFontTx/>
              <a:buNone/>
              <a:defRPr sz="1800" b="1">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p:txBody>
      </p:sp>
      <p:sp>
        <p:nvSpPr>
          <p:cNvPr id="6" name="Content Placeholder 2"/>
          <p:cNvSpPr>
            <a:spLocks noGrp="1"/>
          </p:cNvSpPr>
          <p:nvPr>
            <p:ph sz="half" idx="11"/>
          </p:nvPr>
        </p:nvSpPr>
        <p:spPr>
          <a:xfrm>
            <a:off x="4648200" y="1477698"/>
            <a:ext cx="3956050" cy="3626114"/>
          </a:xfrm>
          <a:prstGeom prst="rect">
            <a:avLst/>
          </a:prstGeom>
          <a:noFill/>
          <a:ln w="6350">
            <a:solidFill>
              <a:schemeClr val="bg1"/>
            </a:solidFill>
          </a:ln>
        </p:spPr>
        <p:txBody>
          <a:bodyPr/>
          <a:lstStyle>
            <a:lvl1pPr>
              <a:buFont typeface="Arial" pitchFamily="34" charset="0"/>
              <a:buChar cha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7" name="Content Placeholder 2"/>
          <p:cNvSpPr>
            <a:spLocks noGrp="1"/>
          </p:cNvSpPr>
          <p:nvPr>
            <p:ph sz="half" idx="12"/>
          </p:nvPr>
        </p:nvSpPr>
        <p:spPr>
          <a:xfrm>
            <a:off x="4648200" y="1177396"/>
            <a:ext cx="3956050" cy="300303"/>
          </a:xfrm>
          <a:prstGeom prst="rect">
            <a:avLst/>
          </a:prstGeom>
          <a:solidFill>
            <a:schemeClr val="accent3"/>
          </a:solidFill>
          <a:ln w="6350">
            <a:solidFill>
              <a:schemeClr val="bg1"/>
            </a:solidFill>
          </a:ln>
        </p:spPr>
        <p:txBody>
          <a:bodyPr anchor="ctr"/>
          <a:lstStyle>
            <a:lvl1pPr algn="ctr">
              <a:buFontTx/>
              <a:buNone/>
              <a:defRPr sz="1800" b="1">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p:txBody>
      </p:sp>
    </p:spTree>
    <p:extLst>
      <p:ext uri="{BB962C8B-B14F-4D97-AF65-F5344CB8AC3E}">
        <p14:creationId xmlns:p14="http://schemas.microsoft.com/office/powerpoint/2010/main" val="11498593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2" descr="C:\Documents and Settings\hkvam\My Documents\Business\Prosjekter\Software Innovation\siBg.gif"/>
          <p:cNvPicPr>
            <a:picLocks noChangeAspect="1" noChangeArrowheads="1"/>
          </p:cNvPicPr>
          <p:nvPr/>
        </p:nvPicPr>
        <p:blipFill>
          <a:blip r:embed="rId2">
            <a:clrChange>
              <a:clrFrom>
                <a:srgbClr val="FFFFFF"/>
              </a:clrFrom>
              <a:clrTo>
                <a:srgbClr val="FFFFFF">
                  <a:alpha val="0"/>
                </a:srgbClr>
              </a:clrTo>
            </a:clrChange>
          </a:blip>
          <a:srcRect l="1994" t="6718" r="27643" b="1608"/>
          <a:stretch>
            <a:fillRect/>
          </a:stretch>
        </p:blipFill>
        <p:spPr bwMode="auto">
          <a:xfrm>
            <a:off x="1428751" y="178594"/>
            <a:ext cx="6296025" cy="5341938"/>
          </a:xfrm>
          <a:prstGeom prst="rect">
            <a:avLst/>
          </a:prstGeom>
          <a:noFill/>
          <a:ln w="9525">
            <a:noFill/>
            <a:miter lim="800000"/>
            <a:headEnd/>
            <a:tailEnd/>
          </a:ln>
        </p:spPr>
      </p:pic>
      <p:sp>
        <p:nvSpPr>
          <p:cNvPr id="5" name="Rectangle 8"/>
          <p:cNvSpPr/>
          <p:nvPr/>
        </p:nvSpPr>
        <p:spPr bwMode="auto">
          <a:xfrm>
            <a:off x="466725" y="1288521"/>
            <a:ext cx="8210550" cy="2640542"/>
          </a:xfrm>
          <a:prstGeom prst="rect">
            <a:avLst/>
          </a:prstGeom>
          <a:solidFill>
            <a:schemeClr val="accent6">
              <a:alpha val="35000"/>
            </a:schemeClr>
          </a:solidFill>
          <a:ln w="9525" cap="flat" cmpd="sng" algn="ctr">
            <a:solidFill>
              <a:schemeClr val="bg1"/>
            </a:solidFill>
            <a:prstDash val="solid"/>
            <a:round/>
            <a:headEnd type="none" w="med" len="med"/>
            <a:tailEnd type="none" w="med" len="med"/>
          </a:ln>
          <a:effectLst/>
        </p:spPr>
        <p:txBody>
          <a:bodyPr anchor="ctr"/>
          <a:lstStyle/>
          <a:p>
            <a:pPr eaLnBrk="0" hangingPunct="0">
              <a:defRPr/>
            </a:pPr>
            <a:endParaRPr lang="en-US" sz="1400">
              <a:cs typeface="+mn-cs"/>
            </a:endParaRPr>
          </a:p>
        </p:txBody>
      </p:sp>
      <p:pic>
        <p:nvPicPr>
          <p:cNvPr id="6" name="Picture 2" descr="C:\Documents and Settings\hkvam\My Documents\Business\Prosjekter\Software Innovation\Bilder\Logo\logo_for_web.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9751" y="2009511"/>
            <a:ext cx="3673475" cy="1198563"/>
          </a:xfrm>
          <a:prstGeom prst="rect">
            <a:avLst/>
          </a:prstGeom>
          <a:noFill/>
          <a:ln w="9525">
            <a:noFill/>
            <a:miter lim="800000"/>
            <a:headEnd/>
            <a:tailEnd/>
          </a:ln>
        </p:spPr>
      </p:pic>
      <p:cxnSp>
        <p:nvCxnSpPr>
          <p:cNvPr id="7" name="Straight Connector 11"/>
          <p:cNvCxnSpPr>
            <a:cxnSpLocks noChangeShapeType="1"/>
          </p:cNvCxnSpPr>
          <p:nvPr/>
        </p:nvCxnSpPr>
        <p:spPr bwMode="auto">
          <a:xfrm rot="5400000">
            <a:off x="3554148" y="2607998"/>
            <a:ext cx="2037292" cy="1588"/>
          </a:xfrm>
          <a:prstGeom prst="line">
            <a:avLst/>
          </a:prstGeom>
          <a:noFill/>
          <a:ln w="9525" algn="ctr">
            <a:solidFill>
              <a:schemeClr val="accent2"/>
            </a:solidFill>
            <a:round/>
            <a:headEnd/>
            <a:tailEnd/>
          </a:ln>
        </p:spPr>
      </p:cxnSp>
      <p:sp>
        <p:nvSpPr>
          <p:cNvPr id="126980" name="Rectangle 4"/>
          <p:cNvSpPr>
            <a:spLocks noGrp="1" noChangeArrowheads="1"/>
          </p:cNvSpPr>
          <p:nvPr>
            <p:ph type="ctrTitle"/>
          </p:nvPr>
        </p:nvSpPr>
        <p:spPr>
          <a:xfrm>
            <a:off x="4643439" y="2009436"/>
            <a:ext cx="3960812" cy="848064"/>
          </a:xfrm>
          <a:prstGeom prst="rect">
            <a:avLst/>
          </a:prstGeom>
        </p:spPr>
        <p:txBody>
          <a:bodyPr tIns="0" anchor="t"/>
          <a:lstStyle>
            <a:lvl1pPr>
              <a:defRPr sz="2800">
                <a:solidFill>
                  <a:schemeClr val="accent3">
                    <a:lumMod val="50000"/>
                  </a:schemeClr>
                </a:solidFill>
                <a:latin typeface="+mj-lt"/>
              </a:defRPr>
            </a:lvl1pPr>
          </a:lstStyle>
          <a:p>
            <a:r>
              <a:rPr lang="en-US" altLang="nn-NO" noProof="0" smtClean="0"/>
              <a:t>Click to edit Master title style</a:t>
            </a:r>
            <a:endParaRPr lang="nb-NO" altLang="nn-NO" noProof="0"/>
          </a:p>
        </p:txBody>
      </p:sp>
      <p:sp>
        <p:nvSpPr>
          <p:cNvPr id="126999" name="Rectangle 23"/>
          <p:cNvSpPr>
            <a:spLocks noGrp="1" noChangeArrowheads="1"/>
          </p:cNvSpPr>
          <p:nvPr>
            <p:ph type="subTitle" sz="quarter" idx="1"/>
          </p:nvPr>
        </p:nvSpPr>
        <p:spPr>
          <a:xfrm>
            <a:off x="4643439" y="2857500"/>
            <a:ext cx="3960812" cy="660137"/>
          </a:xfrm>
          <a:prstGeom prst="rect">
            <a:avLst/>
          </a:prstGeom>
        </p:spPr>
        <p:txBody>
          <a:bodyPr/>
          <a:lstStyle>
            <a:lvl1pPr marL="0" indent="0">
              <a:buFont typeface="Wingdings" pitchFamily="2" charset="2"/>
              <a:buNone/>
              <a:defRPr>
                <a:solidFill>
                  <a:schemeClr val="accent3">
                    <a:lumMod val="50000"/>
                  </a:schemeClr>
                </a:solidFill>
                <a:latin typeface="+mj-lt"/>
              </a:defRPr>
            </a:lvl1pPr>
          </a:lstStyle>
          <a:p>
            <a:r>
              <a:rPr lang="en-US" noProof="0" smtClean="0"/>
              <a:t>Click to edit Master subtitle style</a:t>
            </a:r>
            <a:endParaRPr lang="nb-NO" noProof="0"/>
          </a:p>
        </p:txBody>
      </p:sp>
    </p:spTree>
    <p:extLst>
      <p:ext uri="{BB962C8B-B14F-4D97-AF65-F5344CB8AC3E}">
        <p14:creationId xmlns:p14="http://schemas.microsoft.com/office/powerpoint/2010/main" val="31362170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enkelt)">
    <p:spTree>
      <p:nvGrpSpPr>
        <p:cNvPr id="1" name=""/>
        <p:cNvGrpSpPr/>
        <p:nvPr/>
      </p:nvGrpSpPr>
      <p:grpSpPr>
        <a:xfrm>
          <a:off x="0" y="0"/>
          <a:ext cx="0" cy="0"/>
          <a:chOff x="0" y="0"/>
          <a:chExt cx="0" cy="0"/>
        </a:xfrm>
      </p:grpSpPr>
      <p:sp>
        <p:nvSpPr>
          <p:cNvPr id="7" name="Rektangel 6"/>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Content Placeholder 2"/>
          <p:cNvSpPr>
            <a:spLocks noGrp="1"/>
          </p:cNvSpPr>
          <p:nvPr>
            <p:ph idx="1" hasCustomPrompt="1"/>
          </p:nvPr>
        </p:nvSpPr>
        <p:spPr>
          <a:xfrm>
            <a:off x="683568" y="1561355"/>
            <a:ext cx="7848872" cy="3365991"/>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baseline="0">
                <a:solidFill>
                  <a:schemeClr val="tx1"/>
                </a:solidFill>
                <a:latin typeface="Segoe UI Light" pitchFamily="34" charset="0"/>
                <a:ea typeface="Segoe UI" pitchFamily="34" charset="0"/>
                <a:cs typeface="Segoe UI" pitchFamily="34" charset="0"/>
              </a:defRPr>
            </a:lvl3pPr>
            <a:lvl4pPr marL="903288" indent="-171450">
              <a:buFont typeface="Arial" pitchFamily="34" charset="0"/>
              <a:buChar char="•"/>
              <a:defRPr sz="1200"/>
            </a:lvl4pPr>
          </a:lstStyle>
          <a:p>
            <a:pPr lvl="0"/>
            <a:r>
              <a:rPr lang="en-US" dirty="0" smtClean="0"/>
              <a:t>Click to add text</a:t>
            </a:r>
          </a:p>
          <a:p>
            <a:pPr lvl="1"/>
            <a:r>
              <a:rPr lang="en-US" dirty="0" smtClean="0"/>
              <a:t>Second level</a:t>
            </a:r>
          </a:p>
          <a:p>
            <a:pPr lvl="2"/>
            <a:r>
              <a:rPr lang="en-US" dirty="0" smtClean="0"/>
              <a:t>Third level</a:t>
            </a:r>
          </a:p>
          <a:p>
            <a:pPr lvl="3"/>
            <a:r>
              <a:rPr lang="en-US" noProof="0" dirty="0" smtClean="0"/>
              <a:t>Fourth level</a:t>
            </a:r>
          </a:p>
          <a:p>
            <a:pPr lvl="4"/>
            <a:r>
              <a:rPr lang="en-US" noProof="0" dirty="0" smtClean="0"/>
              <a:t>Fifth level</a:t>
            </a:r>
            <a:endParaRPr lang="nb-NO" noProof="0" dirty="0"/>
          </a:p>
        </p:txBody>
      </p:sp>
      <p:sp>
        <p:nvSpPr>
          <p:cNvPr id="9"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228354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2 kolonner)">
    <p:spTree>
      <p:nvGrpSpPr>
        <p:cNvPr id="1" name=""/>
        <p:cNvGrpSpPr/>
        <p:nvPr/>
      </p:nvGrpSpPr>
      <p:grpSpPr>
        <a:xfrm>
          <a:off x="0" y="0"/>
          <a:ext cx="0" cy="0"/>
          <a:chOff x="0" y="0"/>
          <a:chExt cx="0" cy="0"/>
        </a:xfrm>
      </p:grpSpPr>
      <p:sp>
        <p:nvSpPr>
          <p:cNvPr id="7" name="Rektangel 6"/>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6" name="Content Placeholder 2"/>
          <p:cNvSpPr>
            <a:spLocks noGrp="1"/>
          </p:cNvSpPr>
          <p:nvPr>
            <p:ph idx="10" hasCustomPrompt="1"/>
          </p:nvPr>
        </p:nvSpPr>
        <p:spPr>
          <a:xfrm>
            <a:off x="4608432" y="1921394"/>
            <a:ext cx="3635976" cy="3060340"/>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10" name="Content Placeholder 2"/>
          <p:cNvSpPr>
            <a:spLocks noGrp="1"/>
          </p:cNvSpPr>
          <p:nvPr>
            <p:ph idx="11" hasCustomPrompt="1"/>
          </p:nvPr>
        </p:nvSpPr>
        <p:spPr>
          <a:xfrm>
            <a:off x="683568" y="1921394"/>
            <a:ext cx="3635976" cy="3060340"/>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11" name="Content Placeholder 2"/>
          <p:cNvSpPr>
            <a:spLocks noGrp="1"/>
          </p:cNvSpPr>
          <p:nvPr>
            <p:ph idx="12" hasCustomPrompt="1"/>
          </p:nvPr>
        </p:nvSpPr>
        <p:spPr>
          <a:xfrm>
            <a:off x="4608432" y="1561356"/>
            <a:ext cx="3635976" cy="300033"/>
          </a:xfrm>
          <a:prstGeom prst="rect">
            <a:avLst/>
          </a:prstGeom>
        </p:spPr>
        <p:txBody>
          <a:bodyPr/>
          <a:lstStyle>
            <a:lvl1pPr marL="0" indent="0" defTabSz="554400">
              <a:lnSpc>
                <a:spcPts val="2600"/>
              </a:lnSpc>
              <a:spcAft>
                <a:spcPts val="0"/>
              </a:spcAft>
              <a:buClr>
                <a:srgbClr val="88110F"/>
              </a:buClr>
              <a:buFont typeface="Arial" pitchFamily="34" charset="0"/>
              <a:buNone/>
              <a:defRPr sz="2000">
                <a:solidFill>
                  <a:schemeClr val="tx1"/>
                </a:solidFill>
                <a:latin typeface="Segoe UI"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p:txBody>
      </p:sp>
      <p:sp>
        <p:nvSpPr>
          <p:cNvPr id="12" name="Content Placeholder 2"/>
          <p:cNvSpPr>
            <a:spLocks noGrp="1"/>
          </p:cNvSpPr>
          <p:nvPr>
            <p:ph idx="13" hasCustomPrompt="1"/>
          </p:nvPr>
        </p:nvSpPr>
        <p:spPr>
          <a:xfrm>
            <a:off x="683568" y="1561356"/>
            <a:ext cx="3635976" cy="300033"/>
          </a:xfrm>
          <a:prstGeom prst="rect">
            <a:avLst/>
          </a:prstGeom>
        </p:spPr>
        <p:txBody>
          <a:bodyPr/>
          <a:lstStyle>
            <a:lvl1pPr marL="0" indent="0" defTabSz="554400">
              <a:lnSpc>
                <a:spcPts val="2600"/>
              </a:lnSpc>
              <a:spcAft>
                <a:spcPts val="0"/>
              </a:spcAft>
              <a:buClr>
                <a:srgbClr val="88110F"/>
              </a:buClr>
              <a:buFont typeface="Arial" pitchFamily="34" charset="0"/>
              <a:buNone/>
              <a:defRPr sz="2000">
                <a:solidFill>
                  <a:schemeClr val="tx1"/>
                </a:solidFill>
                <a:latin typeface="Segoe UI"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p:txBody>
      </p:sp>
    </p:spTree>
    <p:extLst>
      <p:ext uri="{BB962C8B-B14F-4D97-AF65-F5344CB8AC3E}">
        <p14:creationId xmlns:p14="http://schemas.microsoft.com/office/powerpoint/2010/main" val="31922761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p Image kolonne højre">
    <p:spTree>
      <p:nvGrpSpPr>
        <p:cNvPr id="1" name=""/>
        <p:cNvGrpSpPr/>
        <p:nvPr/>
      </p:nvGrpSpPr>
      <p:grpSpPr>
        <a:xfrm>
          <a:off x="0" y="0"/>
          <a:ext cx="0" cy="0"/>
          <a:chOff x="0" y="0"/>
          <a:chExt cx="0" cy="0"/>
        </a:xfrm>
      </p:grpSpPr>
      <p:sp>
        <p:nvSpPr>
          <p:cNvPr id="8" name="Rektangel 7"/>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6" name="Content Placeholder 2"/>
          <p:cNvSpPr>
            <a:spLocks noGrp="1"/>
          </p:cNvSpPr>
          <p:nvPr>
            <p:ph idx="10" hasCustomPrompt="1"/>
          </p:nvPr>
        </p:nvSpPr>
        <p:spPr>
          <a:xfrm>
            <a:off x="2987824" y="1535043"/>
            <a:ext cx="5472608" cy="3122658"/>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indent="-136525" defTabSz="554400">
              <a:lnSpc>
                <a:spcPts val="2600"/>
              </a:lnSpc>
              <a:spcAft>
                <a:spcPts val="0"/>
              </a:spcAft>
              <a:buClr>
                <a:srgbClr val="88110F"/>
              </a:buClr>
              <a:buFont typeface="Arial" pitchFamily="34" charset="0"/>
              <a:buChar char="•"/>
              <a:defRPr sz="1400">
                <a:solidFill>
                  <a:schemeClr val="tx1"/>
                </a:solidFill>
                <a:latin typeface="Segoe UI Light" pitchFamily="34" charset="0"/>
                <a:ea typeface="Segoe UI" pitchFamily="34" charset="0"/>
                <a:cs typeface="Segoe UI" pitchFamily="34" charset="0"/>
              </a:defRPr>
            </a:lvl3pPr>
            <a:lvl4pPr marL="1371600" indent="0">
              <a:buNone/>
              <a:defRPr/>
            </a:lvl4pPr>
          </a:lstStyle>
          <a:p>
            <a:pPr lvl="0"/>
            <a:r>
              <a:rPr lang="en-US" dirty="0" smtClean="0"/>
              <a:t>Click to add text</a:t>
            </a:r>
          </a:p>
          <a:p>
            <a:pPr lvl="1"/>
            <a:r>
              <a:rPr lang="en-US" dirty="0" smtClean="0"/>
              <a:t>Second level</a:t>
            </a:r>
          </a:p>
          <a:p>
            <a:pPr lvl="2"/>
            <a:r>
              <a:rPr lang="en-US" dirty="0" smtClean="0"/>
              <a:t>Third level</a:t>
            </a:r>
          </a:p>
        </p:txBody>
      </p:sp>
      <p:sp>
        <p:nvSpPr>
          <p:cNvPr id="11" name="Content Placeholder 16"/>
          <p:cNvSpPr>
            <a:spLocks noGrp="1" noChangeAspect="1"/>
          </p:cNvSpPr>
          <p:nvPr>
            <p:ph sz="quarter" idx="11" hasCustomPrompt="1"/>
          </p:nvPr>
        </p:nvSpPr>
        <p:spPr>
          <a:xfrm>
            <a:off x="679535" y="1535043"/>
            <a:ext cx="2080800" cy="31203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Tree>
    <p:extLst>
      <p:ext uri="{BB962C8B-B14F-4D97-AF65-F5344CB8AC3E}">
        <p14:creationId xmlns:p14="http://schemas.microsoft.com/office/powerpoint/2010/main" val="13627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rp Image kolonne venstre">
    <p:spTree>
      <p:nvGrpSpPr>
        <p:cNvPr id="1" name=""/>
        <p:cNvGrpSpPr/>
        <p:nvPr/>
      </p:nvGrpSpPr>
      <p:grpSpPr>
        <a:xfrm>
          <a:off x="0" y="0"/>
          <a:ext cx="0" cy="0"/>
          <a:chOff x="0" y="0"/>
          <a:chExt cx="0" cy="0"/>
        </a:xfrm>
      </p:grpSpPr>
      <p:sp>
        <p:nvSpPr>
          <p:cNvPr id="8" name="Rektangel 7"/>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13" name="Content Placeholder 2"/>
          <p:cNvSpPr>
            <a:spLocks noGrp="1"/>
          </p:cNvSpPr>
          <p:nvPr>
            <p:ph idx="11" hasCustomPrompt="1"/>
          </p:nvPr>
        </p:nvSpPr>
        <p:spPr>
          <a:xfrm>
            <a:off x="683568" y="1535042"/>
            <a:ext cx="5387997" cy="3182667"/>
          </a:xfrm>
          <a:prstGeom prst="rect">
            <a:avLst/>
          </a:prstGeom>
        </p:spPr>
        <p:txBody>
          <a:bodyPr/>
          <a:lstStyle>
            <a:lvl1pPr marL="179388" indent="-179388" defTabSz="554400">
              <a:lnSpc>
                <a:spcPts val="2600"/>
              </a:lnSpc>
              <a:spcAft>
                <a:spcPts val="0"/>
              </a:spcAft>
              <a:buClr>
                <a:srgbClr val="88110F"/>
              </a:buClr>
              <a:buFont typeface="Arial" pitchFamily="34" charset="0"/>
              <a:buChar char="•"/>
              <a:defRPr sz="2000">
                <a:solidFill>
                  <a:schemeClr val="tx1"/>
                </a:solidFill>
                <a:latin typeface="Segoe UI Light" pitchFamily="34" charset="0"/>
                <a:ea typeface="Segoe UI" pitchFamily="34" charset="0"/>
                <a:cs typeface="Segoe UI" pitchFamily="34" charset="0"/>
              </a:defRPr>
            </a:lvl1pPr>
            <a:lvl2pPr marL="447675" indent="-193675" defTabSz="554400">
              <a:lnSpc>
                <a:spcPts val="2600"/>
              </a:lnSpc>
              <a:spcAft>
                <a:spcPts val="0"/>
              </a:spcAft>
              <a:buClr>
                <a:srgbClr val="88110F"/>
              </a:buClr>
              <a:buFont typeface="Arial" pitchFamily="34" charset="0"/>
              <a:buChar char="•"/>
              <a:defRPr sz="1600">
                <a:solidFill>
                  <a:schemeClr val="tx1"/>
                </a:solidFill>
                <a:latin typeface="Segoe UI Light" pitchFamily="34" charset="0"/>
                <a:ea typeface="Segoe UI" pitchFamily="34" charset="0"/>
                <a:cs typeface="Segoe UI" pitchFamily="34" charset="0"/>
              </a:defRPr>
            </a:lvl2pPr>
            <a:lvl3pPr marL="627063" marR="0" indent="-136525" algn="l" defTabSz="554400" rtl="0" eaLnBrk="1" fontAlgn="auto" latinLnBrk="0" hangingPunct="1">
              <a:lnSpc>
                <a:spcPts val="2600"/>
              </a:lnSpc>
              <a:spcBef>
                <a:spcPct val="20000"/>
              </a:spcBef>
              <a:spcAft>
                <a:spcPts val="0"/>
              </a:spcAft>
              <a:buClr>
                <a:srgbClr val="88110F"/>
              </a:buClr>
              <a:buSzTx/>
              <a:buFont typeface="Arial" pitchFamily="34" charset="0"/>
              <a:buChar char="•"/>
              <a:tabLst/>
              <a:defRPr sz="1400">
                <a:solidFill>
                  <a:schemeClr val="tx1"/>
                </a:solidFill>
                <a:latin typeface="Segoe UI Light" pitchFamily="34" charset="0"/>
                <a:ea typeface="Segoe UI" pitchFamily="34" charset="0"/>
                <a:cs typeface="Segoe UI" pitchFamily="34" charset="0"/>
              </a:defRPr>
            </a:lvl3pPr>
            <a:lvl4pPr marL="819150" indent="-136525">
              <a:buNone/>
              <a:defRPr/>
            </a:lvl4pPr>
          </a:lstStyle>
          <a:p>
            <a:pPr lvl="0"/>
            <a:r>
              <a:rPr lang="en-US" dirty="0" smtClean="0"/>
              <a:t>Click to add text</a:t>
            </a:r>
          </a:p>
          <a:p>
            <a:pPr lvl="1"/>
            <a:r>
              <a:rPr lang="en-US" dirty="0" smtClean="0"/>
              <a:t>Second level</a:t>
            </a:r>
          </a:p>
          <a:p>
            <a:pPr lvl="2"/>
            <a:r>
              <a:rPr lang="en-US" dirty="0" smtClean="0"/>
              <a:t>Third level</a:t>
            </a:r>
          </a:p>
          <a:p>
            <a:pPr marL="1371600" marR="0" lvl="3" indent="-136525" algn="l" defTabSz="554400" rtl="0" eaLnBrk="1" fontAlgn="auto" latinLnBrk="0" hangingPunct="1">
              <a:lnSpc>
                <a:spcPts val="2600"/>
              </a:lnSpc>
              <a:spcBef>
                <a:spcPct val="20000"/>
              </a:spcBef>
              <a:spcAft>
                <a:spcPts val="0"/>
              </a:spcAft>
              <a:buClr>
                <a:srgbClr val="88110F"/>
              </a:buClr>
              <a:buSzTx/>
              <a:buFont typeface="Arial" pitchFamily="34" charset="0"/>
              <a:buChar char="•"/>
              <a:tabLst/>
              <a:defRPr/>
            </a:pPr>
            <a:r>
              <a:rPr lang="en-US" noProof="0" dirty="0" smtClean="0"/>
              <a:t>Fourth level</a:t>
            </a:r>
          </a:p>
          <a:p>
            <a:pPr lvl="2"/>
            <a:endParaRPr lang="en-US" dirty="0" smtClean="0"/>
          </a:p>
        </p:txBody>
      </p:sp>
      <p:sp>
        <p:nvSpPr>
          <p:cNvPr id="6" name="Content Placeholder 16"/>
          <p:cNvSpPr>
            <a:spLocks noGrp="1" noChangeAspect="1"/>
          </p:cNvSpPr>
          <p:nvPr>
            <p:ph sz="quarter" idx="12" hasCustomPrompt="1"/>
          </p:nvPr>
        </p:nvSpPr>
        <p:spPr>
          <a:xfrm>
            <a:off x="6313056" y="1535042"/>
            <a:ext cx="2080800" cy="312034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Tree>
    <p:extLst>
      <p:ext uri="{BB962C8B-B14F-4D97-AF65-F5344CB8AC3E}">
        <p14:creationId xmlns:p14="http://schemas.microsoft.com/office/powerpoint/2010/main" val="631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tmplLst>
          <p:tmpl>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1+#ppt_w/2"/>
                          </p:val>
                        </p:tav>
                        <p:tav tm="100000">
                          <p:val>
                            <p:strVal val="#ppt_x"/>
                          </p:val>
                        </p:tav>
                      </p:tavLst>
                    </p:anim>
                    <p:anim calcmode="lin" valueType="num">
                      <p:cBhvr additive="base">
                        <p:cTn dur="10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30" name="Content Placeholder 16"/>
          <p:cNvSpPr>
            <a:spLocks noGrp="1"/>
          </p:cNvSpPr>
          <p:nvPr>
            <p:ph sz="quarter" idx="13" hasCustomPrompt="1"/>
          </p:nvPr>
        </p:nvSpPr>
        <p:spPr>
          <a:xfrm>
            <a:off x="2771800" y="1736244"/>
            <a:ext cx="1018800" cy="2100233"/>
          </a:xfrm>
          <a:prstGeom prst="rect">
            <a:avLst/>
          </a:prstGeom>
          <a:gradFill>
            <a:gsLst>
              <a:gs pos="0">
                <a:srgbClr val="E92E30"/>
              </a:gs>
              <a:gs pos="100000">
                <a:srgbClr val="88110F"/>
              </a:gs>
            </a:gsLst>
            <a:lin ang="5400000" scaled="0"/>
          </a:gra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31" name="Content Placeholder 16"/>
          <p:cNvSpPr>
            <a:spLocks noGrp="1"/>
          </p:cNvSpPr>
          <p:nvPr>
            <p:ph sz="quarter" idx="16" hasCustomPrompt="1"/>
          </p:nvPr>
        </p:nvSpPr>
        <p:spPr>
          <a:xfrm>
            <a:off x="3851920" y="1740409"/>
            <a:ext cx="3600400" cy="2100233"/>
          </a:xfrm>
          <a:prstGeom prst="rect">
            <a:avLst/>
          </a:prstGeom>
          <a:solidFill>
            <a:srgbClr val="E7E7E7"/>
          </a:solidFill>
        </p:spPr>
        <p:txBody>
          <a:bodyPr anchor="b">
            <a:noAutofit/>
          </a:bodyPr>
          <a:lstStyle>
            <a:lvl1pPr marL="0" indent="0">
              <a:buNone/>
              <a:defRPr sz="2400" baseline="0"/>
            </a:lvl1pPr>
            <a:lvl2pPr>
              <a:defRPr sz="2400"/>
            </a:lvl2pPr>
            <a:lvl3pPr>
              <a:defRPr sz="2400"/>
            </a:lvl3pPr>
            <a:lvl4pPr>
              <a:defRPr sz="2400"/>
            </a:lvl4pPr>
            <a:lvl5pPr>
              <a:defRPr sz="2400"/>
            </a:lvl5pPr>
          </a:lstStyle>
          <a:p>
            <a:pPr lvl="0"/>
            <a:r>
              <a:rPr lang="en-US" dirty="0" smtClean="0"/>
              <a:t>  </a:t>
            </a:r>
            <a:endParaRPr lang="en-US" dirty="0"/>
          </a:p>
        </p:txBody>
      </p:sp>
      <p:sp>
        <p:nvSpPr>
          <p:cNvPr id="17" name="Title 8"/>
          <p:cNvSpPr>
            <a:spLocks noGrp="1"/>
          </p:cNvSpPr>
          <p:nvPr>
            <p:ph type="title" hasCustomPrompt="1"/>
          </p:nvPr>
        </p:nvSpPr>
        <p:spPr>
          <a:xfrm>
            <a:off x="3851920" y="2437453"/>
            <a:ext cx="3672408" cy="960107"/>
          </a:xfrm>
          <a:prstGeom prst="rect">
            <a:avLst/>
          </a:prstGeom>
        </p:spPr>
        <p:txBody>
          <a:bodyPr anchor="b"/>
          <a:lstStyle>
            <a:lvl1pPr algn="l">
              <a:defRPr sz="2400">
                <a:solidFill>
                  <a:schemeClr val="tx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18" name="Text Placeholder 11"/>
          <p:cNvSpPr>
            <a:spLocks noGrp="1"/>
          </p:cNvSpPr>
          <p:nvPr>
            <p:ph type="body" sz="quarter" idx="12" hasCustomPrompt="1"/>
          </p:nvPr>
        </p:nvSpPr>
        <p:spPr>
          <a:xfrm>
            <a:off x="3851920" y="3457567"/>
            <a:ext cx="3672408" cy="360040"/>
          </a:xfrm>
          <a:prstGeom prst="rect">
            <a:avLst/>
          </a:prstGeom>
        </p:spPr>
        <p:txBody>
          <a:bodyPr/>
          <a:lstStyle>
            <a:lvl1pPr marL="0" indent="0" algn="l">
              <a:buNone/>
              <a:defRPr sz="1600">
                <a:solidFill>
                  <a:schemeClr val="tx1"/>
                </a:solidFill>
                <a:latin typeface="Segoe UI Light" pitchFamily="34" charset="0"/>
                <a:ea typeface="Segoe UI" pitchFamily="34" charset="0"/>
                <a:cs typeface="Segoe UI" pitchFamily="34" charset="0"/>
              </a:defRPr>
            </a:lvl1pPr>
          </a:lstStyle>
          <a:p>
            <a:pPr lvl="0"/>
            <a:r>
              <a:rPr lang="da-DK" dirty="0" err="1" smtClean="0"/>
              <a:t>Click</a:t>
            </a:r>
            <a:r>
              <a:rPr lang="da-DK" dirty="0" smtClean="0"/>
              <a:t> to </a:t>
            </a:r>
            <a:r>
              <a:rPr lang="da-DK" dirty="0" err="1" smtClean="0"/>
              <a:t>add</a:t>
            </a:r>
            <a:r>
              <a:rPr lang="da-DK" dirty="0" smtClean="0"/>
              <a:t> </a:t>
            </a:r>
            <a:r>
              <a:rPr lang="da-DK" dirty="0" err="1" smtClean="0"/>
              <a:t>text</a:t>
            </a:r>
            <a:endParaRPr lang="da-DK" dirty="0" smtClean="0"/>
          </a:p>
        </p:txBody>
      </p:sp>
      <p:sp>
        <p:nvSpPr>
          <p:cNvPr id="28" name="Content Placeholder 16"/>
          <p:cNvSpPr>
            <a:spLocks noGrp="1"/>
          </p:cNvSpPr>
          <p:nvPr>
            <p:ph sz="quarter" idx="10" hasCustomPrompt="1"/>
          </p:nvPr>
        </p:nvSpPr>
        <p:spPr>
          <a:xfrm>
            <a:off x="1691816" y="1736241"/>
            <a:ext cx="1018800" cy="102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
        <p:nvSpPr>
          <p:cNvPr id="29" name="Content Placeholder 16"/>
          <p:cNvSpPr>
            <a:spLocks noGrp="1"/>
          </p:cNvSpPr>
          <p:nvPr>
            <p:ph sz="quarter" idx="11" hasCustomPrompt="1"/>
          </p:nvPr>
        </p:nvSpPr>
        <p:spPr>
          <a:xfrm>
            <a:off x="1691816" y="2816474"/>
            <a:ext cx="1018800" cy="1020000"/>
          </a:xfrm>
          <a:prstGeom prst="rect">
            <a:avLst/>
          </a:prstGeom>
          <a:solidFill>
            <a:srgbClr val="548AC8"/>
          </a:solidFill>
        </p:spPr>
        <p:txBody>
          <a:bodyPr anchor="b">
            <a:noAutofit/>
          </a:bodyPr>
          <a:lstStyle>
            <a:lvl1pPr marL="0" indent="0">
              <a:buNone/>
              <a:defRPr sz="2400"/>
            </a:lvl1pPr>
            <a:lvl2pPr>
              <a:defRPr sz="2400"/>
            </a:lvl2pPr>
            <a:lvl3pPr>
              <a:defRPr sz="2400"/>
            </a:lvl3pPr>
            <a:lvl4pPr>
              <a:defRPr sz="2400"/>
            </a:lvl4pPr>
            <a:lvl5pPr>
              <a:defRPr sz="2400"/>
            </a:lvl5pPr>
          </a:lstStyle>
          <a:p>
            <a:pPr lvl="0"/>
            <a:r>
              <a:rPr lang="en-US" dirty="0" smtClean="0"/>
              <a:t> </a:t>
            </a:r>
            <a:endParaRPr lang="en-US" dirty="0"/>
          </a:p>
        </p:txBody>
      </p:sp>
    </p:spTree>
    <p:extLst>
      <p:ext uri="{BB962C8B-B14F-4D97-AF65-F5344CB8AC3E}">
        <p14:creationId xmlns:p14="http://schemas.microsoft.com/office/powerpoint/2010/main" val="30985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3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000" fill="hold"/>
                                        <p:tgtEl>
                                          <p:spTgt spid="30"/>
                                        </p:tgtEl>
                                        <p:attrNameLst>
                                          <p:attrName>ppt_x</p:attrName>
                                        </p:attrNameLst>
                                      </p:cBhvr>
                                      <p:tavLst>
                                        <p:tav tm="0">
                                          <p:val>
                                            <p:strVal val="1+#ppt_w/2"/>
                                          </p:val>
                                        </p:tav>
                                        <p:tav tm="100000">
                                          <p:val>
                                            <p:strVal val="#ppt_x"/>
                                          </p:val>
                                        </p:tav>
                                      </p:tavLst>
                                    </p:anim>
                                    <p:anim calcmode="lin" valueType="num">
                                      <p:cBhvr additive="base">
                                        <p:cTn id="16" dur="10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4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1+#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2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tmplLst>
          <p:tmpl>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1+#ppt_w/2"/>
                          </p:val>
                        </p:tav>
                        <p:tav tm="100000">
                          <p:val>
                            <p:strVal val="#ppt_x"/>
                          </p:val>
                        </p:tav>
                      </p:tavLst>
                    </p:anim>
                    <p:anim calcmode="lin" valueType="num">
                      <p:cBhvr additive="base">
                        <p:cTn dur="1000" fill="hold"/>
                        <p:tgtEl>
                          <p:spTgt spid="30"/>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4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17" grpId="0"/>
      <p:bldP spid="18" grpId="0" build="p">
        <p:tmplLst>
          <p:tmpl lvl="1">
            <p:tnLst>
              <p:par>
                <p:cTn presetID="10" presetClass="entr" presetSubtype="0" fill="hold" nodeType="withEffect">
                  <p:stCondLst>
                    <p:cond delay="125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28" grpId="0" animBg="1">
        <p:tmplLst>
          <p:tmpl>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tmplLst>
          <p:tmpl>
            <p:tnLst>
              <p:par>
                <p:cTn presetID="2" presetClass="entr" presetSubtype="2" decel="100000" fill="hold" nodeType="withEffect">
                  <p:stCondLst>
                    <p:cond delay="3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1+#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les 1">
    <p:spTree>
      <p:nvGrpSpPr>
        <p:cNvPr id="1" name=""/>
        <p:cNvGrpSpPr/>
        <p:nvPr/>
      </p:nvGrpSpPr>
      <p:grpSpPr>
        <a:xfrm>
          <a:off x="0" y="0"/>
          <a:ext cx="0" cy="0"/>
          <a:chOff x="0" y="0"/>
          <a:chExt cx="0" cy="0"/>
        </a:xfrm>
      </p:grpSpPr>
      <p:sp>
        <p:nvSpPr>
          <p:cNvPr id="6" name="Rektangel 5"/>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16" name="Content Placeholder 16"/>
          <p:cNvSpPr>
            <a:spLocks noGrp="1" noChangeAspect="1"/>
          </p:cNvSpPr>
          <p:nvPr>
            <p:ph sz="quarter" idx="10" hasCustomPrompt="1"/>
          </p:nvPr>
        </p:nvSpPr>
        <p:spPr>
          <a:xfrm flipH="1">
            <a:off x="1058255" y="1417339"/>
            <a:ext cx="2223776" cy="108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1800">
                <a:solidFill>
                  <a:schemeClr val="bg1"/>
                </a:solidFill>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7" name="Content Placeholder 16"/>
          <p:cNvSpPr>
            <a:spLocks noGrp="1" noChangeAspect="1"/>
          </p:cNvSpPr>
          <p:nvPr>
            <p:ph sz="quarter" idx="11" hasCustomPrompt="1"/>
          </p:nvPr>
        </p:nvSpPr>
        <p:spPr>
          <a:xfrm>
            <a:off x="3355064" y="1417339"/>
            <a:ext cx="2223776" cy="10800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nchor="b">
            <a:noAutofit/>
          </a:bodyPr>
          <a:lstStyle>
            <a:lvl1pPr marL="0" indent="0">
              <a:buNone/>
              <a:defRPr sz="1800">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8" name="Content Placeholder 16"/>
          <p:cNvSpPr>
            <a:spLocks noGrp="1" noChangeAspect="1"/>
          </p:cNvSpPr>
          <p:nvPr>
            <p:ph sz="quarter" idx="12" hasCustomPrompt="1"/>
          </p:nvPr>
        </p:nvSpPr>
        <p:spPr>
          <a:xfrm>
            <a:off x="5659320" y="1417339"/>
            <a:ext cx="2223776" cy="1080000"/>
          </a:xfrm>
          <a:prstGeom prst="rect">
            <a:avLst/>
          </a:prstGeom>
          <a:gradFill>
            <a:gsLst>
              <a:gs pos="0">
                <a:srgbClr val="E92E30"/>
              </a:gs>
              <a:gs pos="100000">
                <a:srgbClr val="88110F"/>
              </a:gs>
            </a:gsLst>
            <a:lin ang="5400000" scaled="0"/>
          </a:gradFill>
        </p:spPr>
        <p:txBody>
          <a:bodyPr anchor="b">
            <a:noAutofit/>
          </a:bodyPr>
          <a:lstStyle>
            <a:lvl1pPr marL="0" indent="0">
              <a:buNone/>
              <a:defRPr sz="1800">
                <a:solidFill>
                  <a:schemeClr val="bg1"/>
                </a:solidFill>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9" name="Content Placeholder 16"/>
          <p:cNvSpPr>
            <a:spLocks noGrp="1" noChangeAspect="1"/>
          </p:cNvSpPr>
          <p:nvPr>
            <p:ph sz="quarter" idx="13" hasCustomPrompt="1"/>
          </p:nvPr>
        </p:nvSpPr>
        <p:spPr>
          <a:xfrm>
            <a:off x="1058256" y="2569469"/>
            <a:ext cx="2224800" cy="2224553"/>
          </a:xfrm>
          <a:prstGeom prst="rect">
            <a:avLst/>
          </a:prstGeom>
          <a:solidFill>
            <a:srgbClr val="548AC8"/>
          </a:solidFill>
        </p:spPr>
        <p:txBody>
          <a:bodyPr anchor="t">
            <a:noAutofit/>
          </a:bodyPr>
          <a:lstStyle>
            <a:lvl1pPr marL="0" indent="0">
              <a:buNone/>
              <a:defRPr sz="1800">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20" name="Content Placeholder 16"/>
          <p:cNvSpPr>
            <a:spLocks noGrp="1" noChangeAspect="1"/>
          </p:cNvSpPr>
          <p:nvPr>
            <p:ph sz="quarter" idx="15" hasCustomPrompt="1"/>
          </p:nvPr>
        </p:nvSpPr>
        <p:spPr>
          <a:xfrm>
            <a:off x="5659321" y="2569468"/>
            <a:ext cx="2225047" cy="2224800"/>
          </a:xfrm>
          <a:prstGeom prst="rect">
            <a:avLst/>
          </a:prstGeom>
          <a:solidFill>
            <a:srgbClr val="8E969D"/>
          </a:solidFill>
        </p:spPr>
        <p:txBody>
          <a:bodyPr anchor="t">
            <a:noAutofit/>
          </a:bodyPr>
          <a:lstStyle>
            <a:lvl1pPr marL="0" indent="0">
              <a:buNone/>
              <a:defRPr sz="1800">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21" name="Content Placeholder 16"/>
          <p:cNvSpPr>
            <a:spLocks noGrp="1" noChangeAspect="1"/>
          </p:cNvSpPr>
          <p:nvPr>
            <p:ph sz="quarter" idx="16" hasCustomPrompt="1"/>
          </p:nvPr>
        </p:nvSpPr>
        <p:spPr>
          <a:xfrm>
            <a:off x="3355065" y="2569468"/>
            <a:ext cx="2225047" cy="2224800"/>
          </a:xfrm>
          <a:prstGeom prst="rect">
            <a:avLst/>
          </a:prstGeom>
          <a:solidFill>
            <a:srgbClr val="E7E7E7"/>
          </a:solidFill>
        </p:spPr>
        <p:txBody>
          <a:bodyPr anchor="t">
            <a:noAutofit/>
          </a:bodyPr>
          <a:lstStyle>
            <a:lvl1pPr marL="0" indent="0">
              <a:buNone/>
              <a:defRPr sz="1800">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Tree>
    <p:extLst>
      <p:ext uri="{BB962C8B-B14F-4D97-AF65-F5344CB8AC3E}">
        <p14:creationId xmlns:p14="http://schemas.microsoft.com/office/powerpoint/2010/main" val="27305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presetID="2" presetClass="entr" presetSubtype="2"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tmplLst>
          <p:tmpl>
            <p:tnLst>
              <p:par>
                <p:cTn presetID="2" presetClass="entr" presetSubtype="2" decel="10000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1+#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2"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tmplLst>
          <p:tmpl>
            <p:tnLst>
              <p:par>
                <p:cTn presetID="2" presetClass="entr" presetSubtype="2"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tmplLst>
          <p:tmpl>
            <p:tnLst>
              <p:par>
                <p:cTn presetID="2" presetClass="entr" presetSubtype="2" decel="100000" fill="hold" nodeType="withEffect">
                  <p:stCondLst>
                    <p:cond delay="4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1+#ppt_w/2"/>
                          </p:val>
                        </p:tav>
                        <p:tav tm="100000">
                          <p:val>
                            <p:strVal val="#ppt_x"/>
                          </p:val>
                        </p:tav>
                      </p:tavLst>
                    </p:anim>
                    <p:anim calcmode="lin" valueType="num">
                      <p:cBhvr additive="base">
                        <p:cTn dur="1000" fill="hold"/>
                        <p:tgtEl>
                          <p:spTgt spid="2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les 2">
    <p:spTree>
      <p:nvGrpSpPr>
        <p:cNvPr id="1" name=""/>
        <p:cNvGrpSpPr/>
        <p:nvPr/>
      </p:nvGrpSpPr>
      <p:grpSpPr>
        <a:xfrm>
          <a:off x="0" y="0"/>
          <a:ext cx="0" cy="0"/>
          <a:chOff x="0" y="0"/>
          <a:chExt cx="0" cy="0"/>
        </a:xfrm>
      </p:grpSpPr>
      <p:sp>
        <p:nvSpPr>
          <p:cNvPr id="6" name="Rektangel 5"/>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
        <p:nvSpPr>
          <p:cNvPr id="16" name="Content Placeholder 16"/>
          <p:cNvSpPr>
            <a:spLocks noGrp="1" noChangeAspect="1"/>
          </p:cNvSpPr>
          <p:nvPr>
            <p:ph sz="quarter" idx="10" hasCustomPrompt="1"/>
          </p:nvPr>
        </p:nvSpPr>
        <p:spPr>
          <a:xfrm>
            <a:off x="1058008" y="1417339"/>
            <a:ext cx="2223776" cy="1080000"/>
          </a:xfrm>
          <a:prstGeom prst="rect">
            <a:avLst/>
          </a:prstGeom>
          <a:solidFill>
            <a:srgbClr val="8E969D"/>
          </a:solid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7" name="Content Placeholder 16"/>
          <p:cNvSpPr>
            <a:spLocks noGrp="1" noChangeAspect="1"/>
          </p:cNvSpPr>
          <p:nvPr>
            <p:ph sz="quarter" idx="11" hasCustomPrompt="1"/>
          </p:nvPr>
        </p:nvSpPr>
        <p:spPr>
          <a:xfrm>
            <a:off x="3355064" y="1417339"/>
            <a:ext cx="2223776" cy="1080000"/>
          </a:xfrm>
          <a:prstGeom prst="rect">
            <a:avLst/>
          </a:prstGeom>
          <a:solidFill>
            <a:srgbClr val="8E969D"/>
          </a:solid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8" name="Content Placeholder 16"/>
          <p:cNvSpPr>
            <a:spLocks noGrp="1" noChangeAspect="1"/>
          </p:cNvSpPr>
          <p:nvPr>
            <p:ph sz="quarter" idx="12" hasCustomPrompt="1"/>
          </p:nvPr>
        </p:nvSpPr>
        <p:spPr>
          <a:xfrm>
            <a:off x="5659320" y="1417339"/>
            <a:ext cx="2223776" cy="1080000"/>
          </a:xfrm>
          <a:prstGeom prst="rect">
            <a:avLst/>
          </a:prstGeom>
          <a:solidFill>
            <a:srgbClr val="8E969D"/>
          </a:solidFill>
        </p:spPr>
        <p:txBody>
          <a:bodyPr anchor="b">
            <a:noAutofit/>
          </a:bodyPr>
          <a:lstStyle>
            <a:lvl1pPr marL="0" indent="0" algn="l">
              <a:buNone/>
              <a:defRPr sz="1800" b="0">
                <a:solidFill>
                  <a:schemeClr val="bg1"/>
                </a:solidFill>
                <a:effectLst/>
                <a:latin typeface="Segoe UI Light" pitchFamily="34" charset="0"/>
                <a:ea typeface="Segoe UI" pitchFamily="34" charset="0"/>
                <a:cs typeface="Segoe UI"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19" name="Content Placeholder 16"/>
          <p:cNvSpPr>
            <a:spLocks noGrp="1" noChangeAspect="1"/>
          </p:cNvSpPr>
          <p:nvPr>
            <p:ph sz="quarter" idx="13" hasCustomPrompt="1"/>
          </p:nvPr>
        </p:nvSpPr>
        <p:spPr>
          <a:xfrm>
            <a:off x="1058009" y="2569468"/>
            <a:ext cx="2225047" cy="2224800"/>
          </a:xfrm>
          <a:prstGeom prst="rect">
            <a:avLst/>
          </a:prstGeom>
          <a:solidFill>
            <a:srgbClr val="E7E7E7"/>
          </a:solidFill>
        </p:spPr>
        <p:txBody>
          <a:bodyPr anchor="t">
            <a:noAutofit/>
          </a:bodyPr>
          <a:lstStyle>
            <a:lvl1pPr marL="0" indent="0">
              <a:buNone/>
              <a:defRPr sz="1600">
                <a:effectLst/>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20" name="Content Placeholder 16"/>
          <p:cNvSpPr>
            <a:spLocks noGrp="1" noChangeAspect="1"/>
          </p:cNvSpPr>
          <p:nvPr>
            <p:ph sz="quarter" idx="15" hasCustomPrompt="1"/>
          </p:nvPr>
        </p:nvSpPr>
        <p:spPr>
          <a:xfrm>
            <a:off x="5659321" y="2569468"/>
            <a:ext cx="2225047" cy="2224800"/>
          </a:xfrm>
          <a:prstGeom prst="rect">
            <a:avLst/>
          </a:prstGeom>
          <a:solidFill>
            <a:srgbClr val="E7E7E7"/>
          </a:solidFill>
        </p:spPr>
        <p:txBody>
          <a:bodyPr anchor="t">
            <a:noAutofit/>
          </a:bodyPr>
          <a:lstStyle>
            <a:lvl1pPr marL="0" indent="0">
              <a:buNone/>
              <a:defRPr sz="1600">
                <a:effectLst/>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
        <p:nvSpPr>
          <p:cNvPr id="21" name="Content Placeholder 16"/>
          <p:cNvSpPr>
            <a:spLocks noGrp="1" noChangeAspect="1"/>
          </p:cNvSpPr>
          <p:nvPr>
            <p:ph sz="quarter" idx="16" hasCustomPrompt="1"/>
          </p:nvPr>
        </p:nvSpPr>
        <p:spPr>
          <a:xfrm>
            <a:off x="3355065" y="2569468"/>
            <a:ext cx="2225047" cy="2224800"/>
          </a:xfrm>
          <a:prstGeom prst="rect">
            <a:avLst/>
          </a:prstGeom>
          <a:solidFill>
            <a:srgbClr val="E7E7E7"/>
          </a:solidFill>
        </p:spPr>
        <p:txBody>
          <a:bodyPr anchor="t">
            <a:noAutofit/>
          </a:bodyPr>
          <a:lstStyle>
            <a:lvl1pPr marL="0" indent="0">
              <a:buNone/>
              <a:defRPr sz="1600">
                <a:effectLst/>
                <a:latin typeface="Segoe UI Light" pitchFamily="34" charset="0"/>
              </a:defRPr>
            </a:lvl1pPr>
            <a:lvl2pPr>
              <a:defRPr sz="2400"/>
            </a:lvl2pPr>
            <a:lvl3pPr>
              <a:defRPr sz="2400"/>
            </a:lvl3pPr>
            <a:lvl4pPr>
              <a:defRPr sz="2400"/>
            </a:lvl4pPr>
            <a:lvl5pPr>
              <a:defRPr sz="2400"/>
            </a:lvl5pPr>
          </a:lstStyle>
          <a:p>
            <a:pPr lvl="0"/>
            <a:r>
              <a:rPr lang="en-US" dirty="0" smtClean="0"/>
              <a:t>[name]</a:t>
            </a:r>
            <a:endParaRPr lang="en-US" dirty="0"/>
          </a:p>
        </p:txBody>
      </p:sp>
    </p:spTree>
    <p:extLst>
      <p:ext uri="{BB962C8B-B14F-4D97-AF65-F5344CB8AC3E}">
        <p14:creationId xmlns:p14="http://schemas.microsoft.com/office/powerpoint/2010/main" val="6514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3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4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tmplLst>
          <p:tmpl>
            <p:tnLst>
              <p:par>
                <p:cTn presetID="2" presetClass="entr" presetSubtype="2"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tmplLst>
          <p:tmpl>
            <p:tnLst>
              <p:par>
                <p:cTn presetID="2" presetClass="entr" presetSubtype="2" decel="10000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1+#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2"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tmplLst>
          <p:tmpl>
            <p:tnLst>
              <p:par>
                <p:cTn presetID="2" presetClass="entr" presetSubtype="2"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tmplLst>
          <p:tmpl>
            <p:tnLst>
              <p:par>
                <p:cTn presetID="2" presetClass="entr" presetSubtype="2" decel="100000" fill="hold" nodeType="withEffect">
                  <p:stCondLst>
                    <p:cond delay="4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1+#ppt_w/2"/>
                          </p:val>
                        </p:tav>
                        <p:tav tm="100000">
                          <p:val>
                            <p:strVal val="#ppt_x"/>
                          </p:val>
                        </p:tav>
                      </p:tavLst>
                    </p:anim>
                    <p:anim calcmode="lin" valueType="num">
                      <p:cBhvr additive="base">
                        <p:cTn dur="1000" fill="hold"/>
                        <p:tgtEl>
                          <p:spTgt spid="2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sp>
        <p:nvSpPr>
          <p:cNvPr id="6" name="Rektangel 5"/>
          <p:cNvSpPr/>
          <p:nvPr userDrawn="1"/>
        </p:nvSpPr>
        <p:spPr>
          <a:xfrm flipV="1">
            <a:off x="0" y="0"/>
            <a:ext cx="9144000" cy="997293"/>
          </a:xfrm>
          <a:prstGeom prst="rect">
            <a:avLst/>
          </a:prstGeom>
          <a:gradFill>
            <a:gsLst>
              <a:gs pos="0">
                <a:srgbClr val="88110F"/>
              </a:gs>
              <a:gs pos="100000">
                <a:srgbClr val="E92E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1"/>
          <p:cNvSpPr>
            <a:spLocks noGrp="1"/>
          </p:cNvSpPr>
          <p:nvPr>
            <p:ph type="title" hasCustomPrompt="1"/>
          </p:nvPr>
        </p:nvSpPr>
        <p:spPr>
          <a:xfrm>
            <a:off x="467545" y="203921"/>
            <a:ext cx="6480720" cy="589469"/>
          </a:xfrm>
          <a:prstGeom prst="rect">
            <a:avLst/>
          </a:prstGeom>
        </p:spPr>
        <p:txBody>
          <a:bodyPr anchor="ctr"/>
          <a:lstStyle>
            <a:lvl1pPr algn="l">
              <a:defRPr sz="2800">
                <a:solidFill>
                  <a:schemeClr val="bg1"/>
                </a:solidFill>
                <a:latin typeface="Segoe UI Light" pitchFamily="34" charset="0"/>
                <a:ea typeface="Segoe UI" pitchFamily="34" charset="0"/>
                <a:cs typeface="Segoe UI"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4446868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led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00392" y="5233764"/>
            <a:ext cx="942408" cy="360000"/>
          </a:xfrm>
          <a:prstGeom prst="rect">
            <a:avLst/>
          </a:prstGeom>
        </p:spPr>
      </p:pic>
    </p:spTree>
    <p:extLst>
      <p:ext uri="{BB962C8B-B14F-4D97-AF65-F5344CB8AC3E}">
        <p14:creationId xmlns:p14="http://schemas.microsoft.com/office/powerpoint/2010/main" val="129567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6" r:id="rId5"/>
    <p:sldLayoutId id="2147483653" r:id="rId6"/>
    <p:sldLayoutId id="2147483659" r:id="rId7"/>
    <p:sldLayoutId id="2147483665" r:id="rId8"/>
    <p:sldLayoutId id="2147483660" r:id="rId9"/>
    <p:sldLayoutId id="2147483655" r:id="rId10"/>
    <p:sldLayoutId id="2147483666" r:id="rId11"/>
    <p:sldLayoutId id="2147483657" r:id="rId12"/>
    <p:sldLayoutId id="2147483667" r:id="rId13"/>
    <p:sldLayoutId id="2147483668" r:id="rId14"/>
    <p:sldLayoutId id="2147483669" r:id="rId15"/>
    <p:sldLayoutId id="2147483670" r:id="rId16"/>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6.wmf"/><Relationship Id="rId5" Type="http://schemas.openxmlformats.org/officeDocument/2006/relationships/image" Target="../media/image29.png"/><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0.wmf"/><Relationship Id="rId4" Type="http://schemas.openxmlformats.org/officeDocument/2006/relationships/image" Target="../media/image31.jpe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community.software-innovation.com/360/FunctionalDocumentation/360%20Overbygg/administrasjon_brukeradministrasjon.asp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b-NO" dirty="0"/>
              <a:t>Administrator-kurs</a:t>
            </a:r>
            <a:endParaRPr lang="da-DK" dirty="0"/>
          </a:p>
        </p:txBody>
      </p:sp>
      <p:sp>
        <p:nvSpPr>
          <p:cNvPr id="3" name="Pladsholder til tekst 2"/>
          <p:cNvSpPr>
            <a:spLocks noGrp="1"/>
          </p:cNvSpPr>
          <p:nvPr>
            <p:ph type="body" sz="quarter" idx="10"/>
          </p:nvPr>
        </p:nvSpPr>
        <p:spPr/>
        <p:txBody>
          <a:bodyPr/>
          <a:lstStyle/>
          <a:p>
            <a:r>
              <a:rPr lang="da-DK" dirty="0" smtClean="0"/>
              <a:t>Instruktør</a:t>
            </a:r>
            <a:endParaRPr lang="da-DK" dirty="0"/>
          </a:p>
        </p:txBody>
      </p:sp>
      <p:sp>
        <p:nvSpPr>
          <p:cNvPr id="4" name="Pladsholder til indhold 3"/>
          <p:cNvSpPr>
            <a:spLocks noGrp="1"/>
          </p:cNvSpPr>
          <p:nvPr>
            <p:ph sz="quarter" idx="11"/>
          </p:nvPr>
        </p:nvSpPr>
        <p:spPr/>
        <p:txBody>
          <a:bodyPr/>
          <a:lstStyle/>
          <a:p>
            <a:endParaRPr lang="da-DK"/>
          </a:p>
        </p:txBody>
      </p:sp>
      <p:sp>
        <p:nvSpPr>
          <p:cNvPr id="5" name="Pladsholder til indhold 4"/>
          <p:cNvSpPr>
            <a:spLocks noGrp="1"/>
          </p:cNvSpPr>
          <p:nvPr>
            <p:ph sz="quarter" idx="12"/>
          </p:nvPr>
        </p:nvSpPr>
        <p:spPr/>
        <p:txBody>
          <a:bodyPr/>
          <a:lstStyle/>
          <a:p>
            <a:endParaRPr lang="da-DK"/>
          </a:p>
        </p:txBody>
      </p:sp>
      <p:sp>
        <p:nvSpPr>
          <p:cNvPr id="6" name="Pladsholder til indhold 5"/>
          <p:cNvSpPr>
            <a:spLocks noGrp="1"/>
          </p:cNvSpPr>
          <p:nvPr>
            <p:ph sz="quarter" idx="13"/>
          </p:nvPr>
        </p:nvSpPr>
        <p:spPr/>
        <p:txBody>
          <a:bodyPr/>
          <a:lstStyle/>
          <a:p>
            <a:endParaRPr lang="da-DK"/>
          </a:p>
        </p:txBody>
      </p:sp>
      <p:sp>
        <p:nvSpPr>
          <p:cNvPr id="7" name="Pladsholder til indhold 6"/>
          <p:cNvSpPr>
            <a:spLocks noGrp="1"/>
          </p:cNvSpPr>
          <p:nvPr>
            <p:ph sz="quarter" idx="14"/>
          </p:nvPr>
        </p:nvSpPr>
        <p:spPr/>
        <p:txBody>
          <a:bodyPr/>
          <a:lstStyle/>
          <a:p>
            <a:endParaRPr lang="da-DK"/>
          </a:p>
        </p:txBody>
      </p:sp>
      <p:sp>
        <p:nvSpPr>
          <p:cNvPr id="8" name="Pladsholder til indhold 7"/>
          <p:cNvSpPr>
            <a:spLocks noGrp="1"/>
          </p:cNvSpPr>
          <p:nvPr>
            <p:ph sz="quarter" idx="15"/>
          </p:nvPr>
        </p:nvSpPr>
        <p:spPr/>
        <p:txBody>
          <a:bodyPr/>
          <a:lstStyle/>
          <a:p>
            <a:endParaRPr lang="da-DK"/>
          </a:p>
        </p:txBody>
      </p:sp>
      <p:sp>
        <p:nvSpPr>
          <p:cNvPr id="9" name="Pladsholder til indhold 8"/>
          <p:cNvSpPr>
            <a:spLocks noGrp="1"/>
          </p:cNvSpPr>
          <p:nvPr>
            <p:ph sz="quarter" idx="16"/>
          </p:nvPr>
        </p:nvSpPr>
        <p:spPr/>
        <p:txBody>
          <a:bodyPr/>
          <a:lstStyle/>
          <a:p>
            <a:endParaRPr lang="da-DK"/>
          </a:p>
        </p:txBody>
      </p:sp>
      <p:sp>
        <p:nvSpPr>
          <p:cNvPr id="10" name="Pladsholder til tekst 9"/>
          <p:cNvSpPr>
            <a:spLocks noGrp="1"/>
          </p:cNvSpPr>
          <p:nvPr>
            <p:ph type="body" sz="quarter" idx="17"/>
          </p:nvPr>
        </p:nvSpPr>
        <p:spPr/>
        <p:txBody>
          <a:bodyPr/>
          <a:lstStyle/>
          <a:p>
            <a:r>
              <a:rPr lang="da-DK" dirty="0" smtClean="0"/>
              <a:t>Navn</a:t>
            </a:r>
            <a:endParaRPr lang="da-DK" dirty="0"/>
          </a:p>
        </p:txBody>
      </p:sp>
    </p:spTree>
    <p:extLst>
      <p:ext uri="{BB962C8B-B14F-4D97-AF65-F5344CB8AC3E}">
        <p14:creationId xmlns:p14="http://schemas.microsoft.com/office/powerpoint/2010/main" val="1067669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lstStyle/>
          <a:p>
            <a:endParaRPr lang="nb-NO"/>
          </a:p>
        </p:txBody>
      </p:sp>
      <p:sp>
        <p:nvSpPr>
          <p:cNvPr id="9" name="Content Placeholder 8"/>
          <p:cNvSpPr>
            <a:spLocks noGrp="1"/>
          </p:cNvSpPr>
          <p:nvPr>
            <p:ph sz="quarter" idx="16"/>
          </p:nvPr>
        </p:nvSpPr>
        <p:spPr/>
        <p:txBody>
          <a:bodyPr/>
          <a:lstStyle/>
          <a:p>
            <a:endParaRPr lang="nb-NO"/>
          </a:p>
        </p:txBody>
      </p:sp>
      <p:sp>
        <p:nvSpPr>
          <p:cNvPr id="4" name="Title 3"/>
          <p:cNvSpPr>
            <a:spLocks noGrp="1"/>
          </p:cNvSpPr>
          <p:nvPr>
            <p:ph type="title"/>
          </p:nvPr>
        </p:nvSpPr>
        <p:spPr/>
        <p:txBody>
          <a:bodyPr/>
          <a:lstStyle/>
          <a:p>
            <a:r>
              <a:rPr lang="nb-NO" dirty="0">
                <a:latin typeface="+mj-lt"/>
              </a:rPr>
              <a:t>Opprette</a:t>
            </a:r>
            <a:r>
              <a:rPr lang="nb-NO" dirty="0">
                <a:latin typeface="Verdana" pitchFamily="34" charset="0"/>
              </a:rPr>
              <a:t> </a:t>
            </a:r>
            <a:r>
              <a:rPr lang="nb-NO" dirty="0">
                <a:latin typeface="+mj-lt"/>
              </a:rPr>
              <a:t>bruker</a:t>
            </a:r>
          </a:p>
        </p:txBody>
      </p:sp>
      <p:sp>
        <p:nvSpPr>
          <p:cNvPr id="7" name="Text Placeholder 6"/>
          <p:cNvSpPr>
            <a:spLocks noGrp="1"/>
          </p:cNvSpPr>
          <p:nvPr>
            <p:ph type="body" sz="quarter" idx="12"/>
          </p:nvPr>
        </p:nvSpPr>
        <p:spPr/>
        <p:txBody>
          <a:bodyPr/>
          <a:lstStyle/>
          <a:p>
            <a:endParaRPr lang="nb-NO"/>
          </a:p>
        </p:txBody>
      </p:sp>
      <p:sp>
        <p:nvSpPr>
          <p:cNvPr id="5" name="Content Placeholder 4"/>
          <p:cNvSpPr>
            <a:spLocks noGrp="1"/>
          </p:cNvSpPr>
          <p:nvPr>
            <p:ph sz="quarter" idx="10"/>
          </p:nvPr>
        </p:nvSpPr>
        <p:spPr/>
        <p:txBody>
          <a:bodyPr/>
          <a:lstStyle/>
          <a:p>
            <a:endParaRPr lang="nb-NO"/>
          </a:p>
        </p:txBody>
      </p:sp>
      <p:sp>
        <p:nvSpPr>
          <p:cNvPr id="6" name="Content Placeholder 5"/>
          <p:cNvSpPr>
            <a:spLocks noGrp="1"/>
          </p:cNvSpPr>
          <p:nvPr>
            <p:ph sz="quarter" idx="11"/>
          </p:nvPr>
        </p:nvSpPr>
        <p:spPr/>
        <p:txBody>
          <a:bodyPr/>
          <a:lstStyle/>
          <a:p>
            <a:endParaRPr lang="nb-NO"/>
          </a:p>
        </p:txBody>
      </p:sp>
    </p:spTree>
    <p:extLst>
      <p:ext uri="{BB962C8B-B14F-4D97-AF65-F5344CB8AC3E}">
        <p14:creationId xmlns:p14="http://schemas.microsoft.com/office/powerpoint/2010/main" val="377973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a:off x="4357686" y="3571880"/>
            <a:ext cx="214314" cy="595317"/>
          </a:xfrm>
          <a:prstGeom prst="downArrow">
            <a:avLst/>
          </a:prstGeom>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sp>
        <p:nvSpPr>
          <p:cNvPr id="10242" name="Tittel 1"/>
          <p:cNvSpPr>
            <a:spLocks noGrp="1"/>
          </p:cNvSpPr>
          <p:nvPr>
            <p:ph type="title"/>
          </p:nvPr>
        </p:nvSpPr>
        <p:spPr/>
        <p:txBody>
          <a:bodyPr/>
          <a:lstStyle/>
          <a:p>
            <a:r>
              <a:rPr lang="nb-NO" dirty="0" smtClean="0">
                <a:latin typeface="+mj-lt"/>
              </a:rPr>
              <a:t>Opprette brukere i 360</a:t>
            </a:r>
            <a:r>
              <a:rPr lang="nb-NO" baseline="30000" dirty="0" smtClean="0">
                <a:latin typeface="+mj-lt"/>
              </a:rPr>
              <a:t>o</a:t>
            </a:r>
            <a:endParaRPr lang="nb-NO" dirty="0" smtClean="0">
              <a:latin typeface="+mj-lt"/>
            </a:endParaRPr>
          </a:p>
        </p:txBody>
      </p:sp>
      <p:sp>
        <p:nvSpPr>
          <p:cNvPr id="5" name="Rounded Rectangle 4"/>
          <p:cNvSpPr/>
          <p:nvPr/>
        </p:nvSpPr>
        <p:spPr>
          <a:xfrm>
            <a:off x="571472" y="2202653"/>
            <a:ext cx="1857388" cy="1250165"/>
          </a:xfrm>
          <a:prstGeom prst="roundRect">
            <a:avLst/>
          </a:prstGeom>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sp>
        <p:nvSpPr>
          <p:cNvPr id="6" name="TextBox 5"/>
          <p:cNvSpPr txBox="1"/>
          <p:nvPr/>
        </p:nvSpPr>
        <p:spPr>
          <a:xfrm>
            <a:off x="571472" y="2202653"/>
            <a:ext cx="1857388" cy="1250165"/>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dirty="0" err="1" smtClean="0"/>
              <a:t>AD-bruker</a:t>
            </a:r>
            <a:endParaRPr lang="nb-NO" dirty="0" smtClean="0"/>
          </a:p>
        </p:txBody>
      </p:sp>
      <p:sp>
        <p:nvSpPr>
          <p:cNvPr id="8" name="Rounded Rectangle 7"/>
          <p:cNvSpPr/>
          <p:nvPr/>
        </p:nvSpPr>
        <p:spPr>
          <a:xfrm>
            <a:off x="6715140" y="2202653"/>
            <a:ext cx="1857388" cy="1250165"/>
          </a:xfrm>
          <a:prstGeom prst="roundRect">
            <a:avLst/>
          </a:prstGeom>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sp>
        <p:nvSpPr>
          <p:cNvPr id="9" name="TextBox 8"/>
          <p:cNvSpPr txBox="1"/>
          <p:nvPr/>
        </p:nvSpPr>
        <p:spPr>
          <a:xfrm>
            <a:off x="6715140" y="2202653"/>
            <a:ext cx="1857388" cy="1250165"/>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dirty="0" smtClean="0"/>
              <a:t>Kontaktperson </a:t>
            </a:r>
          </a:p>
        </p:txBody>
      </p:sp>
      <p:grpSp>
        <p:nvGrpSpPr>
          <p:cNvPr id="12" name="Group 11"/>
          <p:cNvGrpSpPr/>
          <p:nvPr/>
        </p:nvGrpSpPr>
        <p:grpSpPr>
          <a:xfrm>
            <a:off x="857224" y="3214690"/>
            <a:ext cx="1285884" cy="535785"/>
            <a:chOff x="928662" y="3786190"/>
            <a:chExt cx="1285884" cy="642942"/>
          </a:xfrm>
        </p:grpSpPr>
        <p:sp>
          <p:nvSpPr>
            <p:cNvPr id="10" name="Rounded Rectangle 9"/>
            <p:cNvSpPr/>
            <p:nvPr/>
          </p:nvSpPr>
          <p:spPr>
            <a:xfrm>
              <a:off x="928662" y="3786190"/>
              <a:ext cx="1285884" cy="642942"/>
            </a:xfrm>
            <a:prstGeom prst="roundRect">
              <a:avLst/>
            </a:prstGeom>
            <a:solidFill>
              <a:srgbClr val="C00000"/>
            </a:solidFill>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sp>
          <p:nvSpPr>
            <p:cNvPr id="11" name="TextBox 10"/>
            <p:cNvSpPr txBox="1"/>
            <p:nvPr/>
          </p:nvSpPr>
          <p:spPr>
            <a:xfrm>
              <a:off x="928662" y="3786190"/>
              <a:ext cx="1285884" cy="642942"/>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b="1" dirty="0" err="1" smtClean="0">
                  <a:solidFill>
                    <a:schemeClr val="bg1"/>
                  </a:solidFill>
                </a:rPr>
                <a:t>Active</a:t>
              </a:r>
              <a:r>
                <a:rPr lang="nb-NO" b="1" dirty="0" smtClean="0">
                  <a:solidFill>
                    <a:schemeClr val="bg1"/>
                  </a:solidFill>
                </a:rPr>
                <a:t> </a:t>
              </a:r>
            </a:p>
            <a:p>
              <a:pPr marL="180975" indent="-180975" algn="ctr">
                <a:buClr>
                  <a:srgbClr val="C00000"/>
                </a:buClr>
                <a:buFont typeface="Wingdings" pitchFamily="2" charset="2"/>
                <a:buNone/>
              </a:pPr>
              <a:r>
                <a:rPr lang="nb-NO" b="1" dirty="0" err="1" smtClean="0">
                  <a:solidFill>
                    <a:schemeClr val="bg1"/>
                  </a:solidFill>
                </a:rPr>
                <a:t>Directory</a:t>
              </a:r>
              <a:endParaRPr lang="nb-NO" b="1" dirty="0" smtClean="0">
                <a:solidFill>
                  <a:schemeClr val="bg1"/>
                </a:solidFill>
              </a:endParaRPr>
            </a:p>
          </p:txBody>
        </p:sp>
      </p:grpSp>
      <p:grpSp>
        <p:nvGrpSpPr>
          <p:cNvPr id="13" name="Group 12"/>
          <p:cNvGrpSpPr/>
          <p:nvPr/>
        </p:nvGrpSpPr>
        <p:grpSpPr>
          <a:xfrm>
            <a:off x="7000892" y="3214691"/>
            <a:ext cx="1285884" cy="535785"/>
            <a:chOff x="928662" y="3786190"/>
            <a:chExt cx="1285884" cy="642942"/>
          </a:xfrm>
        </p:grpSpPr>
        <p:sp>
          <p:nvSpPr>
            <p:cNvPr id="14" name="Rounded Rectangle 13"/>
            <p:cNvSpPr/>
            <p:nvPr/>
          </p:nvSpPr>
          <p:spPr>
            <a:xfrm>
              <a:off x="928662" y="3786190"/>
              <a:ext cx="1285884" cy="642942"/>
            </a:xfrm>
            <a:prstGeom prst="roundRect">
              <a:avLst/>
            </a:prstGeom>
            <a:solidFill>
              <a:srgbClr val="C00000"/>
            </a:solidFill>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sp>
          <p:nvSpPr>
            <p:cNvPr id="15" name="TextBox 14"/>
            <p:cNvSpPr txBox="1"/>
            <p:nvPr/>
          </p:nvSpPr>
          <p:spPr>
            <a:xfrm>
              <a:off x="928662" y="3786190"/>
              <a:ext cx="1285884" cy="642942"/>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b="1" dirty="0" smtClean="0">
                  <a:solidFill>
                    <a:schemeClr val="bg1"/>
                  </a:solidFill>
                </a:rPr>
                <a:t>360</a:t>
              </a:r>
              <a:r>
                <a:rPr lang="nb-NO" b="1" baseline="30000" dirty="0" smtClean="0">
                  <a:solidFill>
                    <a:schemeClr val="bg1"/>
                  </a:solidFill>
                </a:rPr>
                <a:t>o</a:t>
              </a:r>
            </a:p>
          </p:txBody>
        </p:sp>
      </p:grpSp>
      <p:sp>
        <p:nvSpPr>
          <p:cNvPr id="16" name="Rounded Rectangle 15"/>
          <p:cNvSpPr/>
          <p:nvPr/>
        </p:nvSpPr>
        <p:spPr>
          <a:xfrm>
            <a:off x="3571868" y="2202652"/>
            <a:ext cx="1857388" cy="1250165"/>
          </a:xfrm>
          <a:prstGeom prst="roundRect">
            <a:avLst/>
          </a:prstGeom>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grpSp>
        <p:nvGrpSpPr>
          <p:cNvPr id="18" name="Group 17"/>
          <p:cNvGrpSpPr/>
          <p:nvPr/>
        </p:nvGrpSpPr>
        <p:grpSpPr>
          <a:xfrm>
            <a:off x="3714744" y="3214690"/>
            <a:ext cx="1571636" cy="535785"/>
            <a:chOff x="928662" y="3786190"/>
            <a:chExt cx="1285884" cy="642942"/>
          </a:xfrm>
        </p:grpSpPr>
        <p:sp>
          <p:nvSpPr>
            <p:cNvPr id="19" name="Rounded Rectangle 18"/>
            <p:cNvSpPr/>
            <p:nvPr/>
          </p:nvSpPr>
          <p:spPr>
            <a:xfrm>
              <a:off x="928662" y="3786190"/>
              <a:ext cx="1285884" cy="642942"/>
            </a:xfrm>
            <a:prstGeom prst="roundRect">
              <a:avLst/>
            </a:prstGeom>
            <a:solidFill>
              <a:srgbClr val="C00000"/>
            </a:solidFill>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sp>
          <p:nvSpPr>
            <p:cNvPr id="20" name="TextBox 19"/>
            <p:cNvSpPr txBox="1"/>
            <p:nvPr/>
          </p:nvSpPr>
          <p:spPr>
            <a:xfrm>
              <a:off x="928662" y="3786190"/>
              <a:ext cx="1285884" cy="642942"/>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b="1" dirty="0" smtClean="0">
                  <a:solidFill>
                    <a:schemeClr val="bg1"/>
                  </a:solidFill>
                </a:rPr>
                <a:t>Administrator</a:t>
              </a:r>
              <a:endParaRPr lang="nb-NO" b="1" baseline="30000" dirty="0" smtClean="0">
                <a:solidFill>
                  <a:schemeClr val="bg1"/>
                </a:solidFill>
              </a:endParaRPr>
            </a:p>
          </p:txBody>
        </p:sp>
      </p:grpSp>
      <p:sp>
        <p:nvSpPr>
          <p:cNvPr id="21" name="TextBox 20"/>
          <p:cNvSpPr txBox="1"/>
          <p:nvPr/>
        </p:nvSpPr>
        <p:spPr>
          <a:xfrm>
            <a:off x="6715140" y="3571880"/>
            <a:ext cx="2428860" cy="892975"/>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sz="1200" dirty="0" smtClean="0">
                <a:latin typeface="+mj-lt"/>
              </a:rPr>
              <a:t>Kategori ”intern”</a:t>
            </a:r>
          </a:p>
          <a:p>
            <a:pPr marL="180975" indent="-180975">
              <a:buClr>
                <a:srgbClr val="C00000"/>
              </a:buClr>
              <a:buFont typeface="Wingdings" pitchFamily="2" charset="2"/>
              <a:buNone/>
            </a:pPr>
            <a:r>
              <a:rPr lang="nb-NO" sz="1200" dirty="0" smtClean="0">
                <a:latin typeface="+mj-lt"/>
              </a:rPr>
              <a:t>Knyttet til intern avdeling</a:t>
            </a:r>
          </a:p>
        </p:txBody>
      </p:sp>
      <p:sp>
        <p:nvSpPr>
          <p:cNvPr id="26" name="Curved Down Arrow 25"/>
          <p:cNvSpPr/>
          <p:nvPr/>
        </p:nvSpPr>
        <p:spPr>
          <a:xfrm rot="10800000" flipV="1">
            <a:off x="4906710" y="1607336"/>
            <a:ext cx="2880000" cy="595317"/>
          </a:xfrm>
          <a:prstGeom prst="curvedDownArrow">
            <a:avLst/>
          </a:prstGeom>
          <a:ln w="15875">
            <a:solidFill>
              <a:schemeClr val="tx2"/>
            </a:solidFill>
          </a:ln>
        </p:spPr>
        <p:txBody>
          <a:bodyPr wrap="square" rtlCol="0" anchor="ctr">
            <a:noAutofit/>
          </a:bodyPr>
          <a:lstStyle/>
          <a:p>
            <a:pPr algn="ctr"/>
            <a:endParaRPr lang="nb-NO" sz="1200" dirty="0" smtClean="0">
              <a:solidFill>
                <a:schemeClr val="tx1"/>
              </a:solidFill>
              <a:latin typeface="+mj-lt"/>
            </a:endParaRPr>
          </a:p>
        </p:txBody>
      </p:sp>
      <p:sp>
        <p:nvSpPr>
          <p:cNvPr id="28" name="Curved Down Arrow 27"/>
          <p:cNvSpPr/>
          <p:nvPr/>
        </p:nvSpPr>
        <p:spPr>
          <a:xfrm>
            <a:off x="1285852" y="1607336"/>
            <a:ext cx="2880000" cy="595317"/>
          </a:xfrm>
          <a:prstGeom prst="curvedDownArrow">
            <a:avLst/>
          </a:prstGeom>
          <a:ln w="15875">
            <a:solidFill>
              <a:schemeClr val="tx2"/>
            </a:solidFill>
          </a:ln>
        </p:spPr>
        <p:txBody>
          <a:bodyPr wrap="square" rtlCol="0" anchor="ctr">
            <a:noAutofit/>
          </a:bodyPr>
          <a:lstStyle/>
          <a:p>
            <a:pPr algn="ctr"/>
            <a:endParaRPr lang="nb-NO" sz="1200" dirty="0" smtClean="0">
              <a:solidFill>
                <a:schemeClr val="tx1"/>
              </a:solidFill>
              <a:latin typeface="+mj-lt"/>
            </a:endParaRPr>
          </a:p>
        </p:txBody>
      </p:sp>
      <p:sp>
        <p:nvSpPr>
          <p:cNvPr id="29" name="TextBox 28"/>
          <p:cNvSpPr txBox="1"/>
          <p:nvPr/>
        </p:nvSpPr>
        <p:spPr>
          <a:xfrm>
            <a:off x="3571868" y="2202652"/>
            <a:ext cx="1857388" cy="1250165"/>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dirty="0" smtClean="0"/>
              <a:t>360°-bruker</a:t>
            </a:r>
          </a:p>
        </p:txBody>
      </p:sp>
      <p:sp>
        <p:nvSpPr>
          <p:cNvPr id="31" name="TextBox 30"/>
          <p:cNvSpPr txBox="1"/>
          <p:nvPr/>
        </p:nvSpPr>
        <p:spPr>
          <a:xfrm>
            <a:off x="1571604" y="4583918"/>
            <a:ext cx="5786478" cy="357190"/>
          </a:xfrm>
          <a:prstGeom prst="rect">
            <a:avLst/>
          </a:prstGeom>
          <a:noFill/>
        </p:spPr>
        <p:txBody>
          <a:bodyPr wrap="square" lIns="72000" rIns="72000" rtlCol="0" anchor="ctr">
            <a:noAutofit/>
          </a:bodyPr>
          <a:lstStyle/>
          <a:p>
            <a:pPr marL="180975" indent="-180975">
              <a:buClr>
                <a:srgbClr val="C00000"/>
              </a:buClr>
              <a:buFont typeface="Wingdings" pitchFamily="2" charset="2"/>
              <a:buNone/>
            </a:pPr>
            <a:endParaRPr lang="nb-NO" dirty="0" err="1" smtClean="0"/>
          </a:p>
        </p:txBody>
      </p:sp>
      <p:sp>
        <p:nvSpPr>
          <p:cNvPr id="33" name="TextBox 32"/>
          <p:cNvSpPr txBox="1"/>
          <p:nvPr/>
        </p:nvSpPr>
        <p:spPr>
          <a:xfrm>
            <a:off x="4000496" y="4226729"/>
            <a:ext cx="2143140" cy="476253"/>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t>Velg rolle</a:t>
            </a:r>
          </a:p>
          <a:p>
            <a:pPr marL="180975" indent="-180975">
              <a:buClr>
                <a:srgbClr val="C00000"/>
              </a:buClr>
              <a:buFont typeface="Wingdings" pitchFamily="2" charset="2"/>
              <a:buNone/>
            </a:pPr>
            <a:r>
              <a:rPr lang="nb-NO" dirty="0" smtClean="0"/>
              <a:t>Velg språk</a:t>
            </a:r>
          </a:p>
        </p:txBody>
      </p:sp>
    </p:spTree>
    <p:extLst>
      <p:ext uri="{BB962C8B-B14F-4D97-AF65-F5344CB8AC3E}">
        <p14:creationId xmlns:p14="http://schemas.microsoft.com/office/powerpoint/2010/main" val="358914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100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6" grpId="0"/>
      <p:bldP spid="8" grpId="0" animBg="1"/>
      <p:bldP spid="9" grpId="0"/>
      <p:bldP spid="16" grpId="0" animBg="1"/>
      <p:bldP spid="21" grpId="0"/>
      <p:bldP spid="21" grpId="1"/>
      <p:bldP spid="26" grpId="0" animBg="1"/>
      <p:bldP spid="28" grpId="0" animBg="1"/>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p:cNvGraphicFramePr>
            <a:graphicFrameLocks noGrp="1"/>
          </p:cNvGraphicFramePr>
          <p:nvPr>
            <p:ph idx="1"/>
            <p:extLst>
              <p:ext uri="{D42A27DB-BD31-4B8C-83A1-F6EECF244321}">
                <p14:modId xmlns:p14="http://schemas.microsoft.com/office/powerpoint/2010/main" val="2168228531"/>
              </p:ext>
            </p:extLst>
          </p:nvPr>
        </p:nvGraphicFramePr>
        <p:xfrm>
          <a:off x="684213" y="1562100"/>
          <a:ext cx="7848600" cy="336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pPr eaLnBrk="1" hangingPunct="1"/>
            <a:r>
              <a:rPr lang="nb-NO" dirty="0" smtClean="0">
                <a:latin typeface="+mj-lt"/>
              </a:rPr>
              <a:t>Prosess - Opprette bruker</a:t>
            </a:r>
          </a:p>
        </p:txBody>
      </p:sp>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29672389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endParaRPr lang="nb-NO"/>
          </a:p>
        </p:txBody>
      </p:sp>
      <p:sp>
        <p:nvSpPr>
          <p:cNvPr id="8" name="Content Placeholder 7"/>
          <p:cNvSpPr>
            <a:spLocks noGrp="1"/>
          </p:cNvSpPr>
          <p:nvPr>
            <p:ph sz="quarter" idx="16"/>
          </p:nvPr>
        </p:nvSpPr>
        <p:spPr/>
        <p:txBody>
          <a:bodyPr/>
          <a:lstStyle/>
          <a:p>
            <a:endParaRPr lang="nb-NO"/>
          </a:p>
        </p:txBody>
      </p:sp>
      <p:sp>
        <p:nvSpPr>
          <p:cNvPr id="5122" name="Rectangle 2"/>
          <p:cNvSpPr>
            <a:spLocks noGrp="1" noChangeArrowheads="1"/>
          </p:cNvSpPr>
          <p:nvPr>
            <p:ph type="title"/>
          </p:nvPr>
        </p:nvSpPr>
        <p:spPr/>
        <p:txBody>
          <a:bodyPr/>
          <a:lstStyle/>
          <a:p>
            <a:r>
              <a:rPr lang="nb-NO" dirty="0" smtClean="0">
                <a:latin typeface="+mj-lt"/>
              </a:rPr>
              <a:t>Opprette flere profiler</a:t>
            </a:r>
            <a:endParaRPr lang="nb-NO" sz="2800" dirty="0" smtClean="0">
              <a:latin typeface="+mj-lt"/>
            </a:endParaRPr>
          </a:p>
        </p:txBody>
      </p:sp>
      <p:sp>
        <p:nvSpPr>
          <p:cNvPr id="6" name="Text Placeholder 5"/>
          <p:cNvSpPr>
            <a:spLocks noGrp="1"/>
          </p:cNvSpPr>
          <p:nvPr>
            <p:ph type="body" sz="quarter" idx="12"/>
          </p:nvPr>
        </p:nvSpPr>
        <p:spPr/>
        <p:txBody>
          <a:bodyPr/>
          <a:lstStyle/>
          <a:p>
            <a:endParaRPr lang="nb-NO"/>
          </a:p>
        </p:txBody>
      </p:sp>
      <p:sp>
        <p:nvSpPr>
          <p:cNvPr id="3" name="Content Placeholder 2"/>
          <p:cNvSpPr>
            <a:spLocks noGrp="1"/>
          </p:cNvSpPr>
          <p:nvPr>
            <p:ph sz="quarter" idx="10"/>
          </p:nvPr>
        </p:nvSpPr>
        <p:spPr/>
        <p:txBody>
          <a:bodyPr/>
          <a:lstStyle/>
          <a:p>
            <a:endParaRPr lang="nb-NO"/>
          </a:p>
        </p:txBody>
      </p:sp>
      <p:sp>
        <p:nvSpPr>
          <p:cNvPr id="5" name="Content Placeholder 4"/>
          <p:cNvSpPr>
            <a:spLocks noGrp="1"/>
          </p:cNvSpPr>
          <p:nvPr>
            <p:ph sz="quarter" idx="11"/>
          </p:nvPr>
        </p:nvSpPr>
        <p:spPr/>
        <p:txBody>
          <a:bodyPr/>
          <a:lstStyle/>
          <a:p>
            <a:endParaRPr lang="nb-NO"/>
          </a:p>
        </p:txBody>
      </p:sp>
    </p:spTree>
    <p:extLst>
      <p:ext uri="{BB962C8B-B14F-4D97-AF65-F5344CB8AC3E}">
        <p14:creationId xmlns:p14="http://schemas.microsoft.com/office/powerpoint/2010/main" val="242830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Verdana" pitchFamily="34" charset="0"/>
                <a:ea typeface="Verdana" pitchFamily="34" charset="0"/>
                <a:cs typeface="Verdana" pitchFamily="34" charset="0"/>
              </a:rPr>
              <a:t>En ansatt – flere profiler</a:t>
            </a:r>
            <a:endParaRPr lang="nb-NO" dirty="0">
              <a:latin typeface="Verdana" pitchFamily="34" charset="0"/>
              <a:ea typeface="Verdana" pitchFamily="34" charset="0"/>
              <a:cs typeface="Verdana" pitchFamily="34" charset="0"/>
            </a:endParaRPr>
          </a:p>
        </p:txBody>
      </p:sp>
      <p:pic>
        <p:nvPicPr>
          <p:cNvPr id="4" name="Picture 25" descr="C:\Documents and Settings\annie.pedersen\Desktop\U\ENKELTFIGURER\Untitled-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59777"/>
            <a:ext cx="2163539" cy="200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60082" y="1197777"/>
            <a:ext cx="3988182"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Turid er ansatt i </a:t>
            </a:r>
          </a:p>
          <a:p>
            <a:pPr marL="180975" indent="-180975">
              <a:buClr>
                <a:srgbClr val="C00000"/>
              </a:buClr>
              <a:buFont typeface="Wingdings" pitchFamily="2" charset="2"/>
              <a:buNone/>
            </a:pPr>
            <a:r>
              <a:rPr lang="nb-NO" sz="2000" dirty="0" smtClean="0">
                <a:solidFill>
                  <a:schemeClr val="tx1">
                    <a:lumMod val="65000"/>
                    <a:lumOff val="35000"/>
                  </a:schemeClr>
                </a:solidFill>
              </a:rPr>
              <a:t>økonomiavdelingen</a:t>
            </a:r>
          </a:p>
        </p:txBody>
      </p:sp>
      <p:pic>
        <p:nvPicPr>
          <p:cNvPr id="1027" name="Picture 3" descr="C:\Users\erik.rasmussen\AppData\Local\Microsoft\Windows\Temporary Internet Files\Content.IE5\QL83J9FL\MC900100794[1].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592686" y="819110"/>
            <a:ext cx="1760660" cy="3365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59832" y="2248599"/>
            <a:ext cx="3988182"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…..men hun er også ansatt i </a:t>
            </a:r>
          </a:p>
          <a:p>
            <a:pPr marL="180975" indent="-180975">
              <a:buClr>
                <a:srgbClr val="C00000"/>
              </a:buClr>
              <a:buFont typeface="Wingdings" pitchFamily="2" charset="2"/>
              <a:buNone/>
            </a:pPr>
            <a:r>
              <a:rPr lang="nb-NO" sz="2000" dirty="0" smtClean="0">
                <a:solidFill>
                  <a:schemeClr val="tx1">
                    <a:lumMod val="65000"/>
                    <a:lumOff val="35000"/>
                  </a:schemeClr>
                </a:solidFill>
              </a:rPr>
              <a:t>personalavdelingen</a:t>
            </a:r>
          </a:p>
        </p:txBody>
      </p:sp>
      <p:sp>
        <p:nvSpPr>
          <p:cNvPr id="12" name="TextBox 11"/>
          <p:cNvSpPr txBox="1"/>
          <p:nvPr/>
        </p:nvSpPr>
        <p:spPr>
          <a:xfrm>
            <a:off x="3093674" y="3210019"/>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endParaRPr lang="nb-NO" dirty="0" smtClean="0"/>
          </a:p>
        </p:txBody>
      </p:sp>
      <p:sp>
        <p:nvSpPr>
          <p:cNvPr id="13" name="TextBox 12"/>
          <p:cNvSpPr txBox="1"/>
          <p:nvPr/>
        </p:nvSpPr>
        <p:spPr>
          <a:xfrm>
            <a:off x="3007581" y="3210019"/>
            <a:ext cx="3988182"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….og for å toppe det hele vikarierer </a:t>
            </a:r>
          </a:p>
          <a:p>
            <a:pPr marL="180975" indent="-180975">
              <a:buClr>
                <a:srgbClr val="C00000"/>
              </a:buClr>
              <a:buFont typeface="Wingdings" pitchFamily="2" charset="2"/>
              <a:buNone/>
            </a:pPr>
            <a:r>
              <a:rPr lang="nb-NO" sz="2000" dirty="0" smtClean="0">
                <a:solidFill>
                  <a:schemeClr val="tx1">
                    <a:lumMod val="65000"/>
                    <a:lumOff val="35000"/>
                  </a:schemeClr>
                </a:solidFill>
              </a:rPr>
              <a:t>hun som sjef på personalavdelingen</a:t>
            </a:r>
          </a:p>
          <a:p>
            <a:pPr marL="180975" indent="-180975">
              <a:buClr>
                <a:srgbClr val="C00000"/>
              </a:buClr>
              <a:buFont typeface="Wingdings" pitchFamily="2" charset="2"/>
              <a:buNone/>
            </a:pPr>
            <a:r>
              <a:rPr lang="nb-NO" sz="2000" dirty="0" smtClean="0">
                <a:solidFill>
                  <a:schemeClr val="tx1">
                    <a:lumMod val="65000"/>
                    <a:lumOff val="35000"/>
                  </a:schemeClr>
                </a:solidFill>
              </a:rPr>
              <a:t> 3 uker i sommer!</a:t>
            </a:r>
          </a:p>
        </p:txBody>
      </p:sp>
      <p:pic>
        <p:nvPicPr>
          <p:cNvPr id="1032" name="Picture 8" descr="C:\Users\erik.rasmussen\AppData\Local\Microsoft\Windows\Temporary Internet Files\Content.IE5\98CUF2SG\MC90033579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194" y="1417340"/>
            <a:ext cx="1280519" cy="76305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erik.rasmussen\AppData\Local\Microsoft\Windows\Temporary Internet Files\Content.IE5\QL83J9FL\MC90043265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176" y="1191827"/>
            <a:ext cx="1589456" cy="132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6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03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tel 1"/>
          <p:cNvSpPr>
            <a:spLocks noGrp="1"/>
          </p:cNvSpPr>
          <p:nvPr>
            <p:ph type="title"/>
          </p:nvPr>
        </p:nvSpPr>
        <p:spPr/>
        <p:txBody>
          <a:bodyPr/>
          <a:lstStyle/>
          <a:p>
            <a:r>
              <a:rPr lang="nb-NO" dirty="0" smtClean="0">
                <a:solidFill>
                  <a:schemeClr val="bg2">
                    <a:lumMod val="50000"/>
                  </a:schemeClr>
                </a:solidFill>
                <a:latin typeface="Verdana" pitchFamily="34" charset="0"/>
              </a:rPr>
              <a:t>En Ansatt – Flere roller </a:t>
            </a:r>
          </a:p>
        </p:txBody>
      </p:sp>
      <p:grpSp>
        <p:nvGrpSpPr>
          <p:cNvPr id="3" name="Group 2"/>
          <p:cNvGrpSpPr/>
          <p:nvPr/>
        </p:nvGrpSpPr>
        <p:grpSpPr>
          <a:xfrm>
            <a:off x="683568" y="1657367"/>
            <a:ext cx="2016224" cy="2040227"/>
            <a:chOff x="611560" y="3861048"/>
            <a:chExt cx="2016224" cy="2448272"/>
          </a:xfrm>
        </p:grpSpPr>
        <p:sp>
          <p:nvSpPr>
            <p:cNvPr id="16" name="Rounded Rectangle 15"/>
            <p:cNvSpPr/>
            <p:nvPr/>
          </p:nvSpPr>
          <p:spPr>
            <a:xfrm>
              <a:off x="611560" y="3861048"/>
              <a:ext cx="1857388" cy="1857388"/>
            </a:xfrm>
            <a:prstGeom prst="roundRect">
              <a:avLst/>
            </a:prstGeom>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grpSp>
          <p:nvGrpSpPr>
            <p:cNvPr id="2" name="Group 1"/>
            <p:cNvGrpSpPr/>
            <p:nvPr/>
          </p:nvGrpSpPr>
          <p:grpSpPr>
            <a:xfrm>
              <a:off x="611560" y="3933056"/>
              <a:ext cx="2016224" cy="2376264"/>
              <a:chOff x="611560" y="3861048"/>
              <a:chExt cx="2016224" cy="2376264"/>
            </a:xfrm>
          </p:grpSpPr>
          <p:grpSp>
            <p:nvGrpSpPr>
              <p:cNvPr id="18" name="Group 17"/>
              <p:cNvGrpSpPr/>
              <p:nvPr/>
            </p:nvGrpSpPr>
            <p:grpSpPr>
              <a:xfrm>
                <a:off x="754436" y="5589240"/>
                <a:ext cx="1571636" cy="648072"/>
                <a:chOff x="928662" y="4299936"/>
                <a:chExt cx="1285884" cy="648072"/>
              </a:xfrm>
            </p:grpSpPr>
            <p:sp>
              <p:nvSpPr>
                <p:cNvPr id="19" name="Rounded Rectangle 18"/>
                <p:cNvSpPr/>
                <p:nvPr/>
              </p:nvSpPr>
              <p:spPr>
                <a:xfrm>
                  <a:off x="928662" y="4305066"/>
                  <a:ext cx="1285884" cy="642942"/>
                </a:xfrm>
                <a:prstGeom prst="roundRect">
                  <a:avLst/>
                </a:prstGeom>
                <a:solidFill>
                  <a:srgbClr val="C00000"/>
                </a:solidFill>
                <a:ln w="15875">
                  <a:solidFill>
                    <a:schemeClr val="accent2"/>
                  </a:solidFill>
                </a:ln>
              </p:spPr>
              <p:txBody>
                <a:bodyPr wrap="square" rtlCol="0" anchor="ctr">
                  <a:noAutofit/>
                </a:bodyPr>
                <a:lstStyle/>
                <a:p>
                  <a:pPr algn="ctr"/>
                  <a:endParaRPr lang="nb-NO" sz="1200" dirty="0" smtClean="0">
                    <a:solidFill>
                      <a:schemeClr val="tx1"/>
                    </a:solidFill>
                    <a:latin typeface="+mj-lt"/>
                  </a:endParaRPr>
                </a:p>
              </p:txBody>
            </p:sp>
            <p:sp>
              <p:nvSpPr>
                <p:cNvPr id="20" name="TextBox 19"/>
                <p:cNvSpPr txBox="1"/>
                <p:nvPr/>
              </p:nvSpPr>
              <p:spPr>
                <a:xfrm>
                  <a:off x="928662" y="4299936"/>
                  <a:ext cx="1285884" cy="642942"/>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b="1" dirty="0" smtClean="0">
                      <a:solidFill>
                        <a:schemeClr val="bg1"/>
                      </a:solidFill>
                    </a:rPr>
                    <a:t>Administrator</a:t>
                  </a:r>
                  <a:endParaRPr lang="nb-NO" b="1" baseline="30000" dirty="0" smtClean="0">
                    <a:solidFill>
                      <a:schemeClr val="bg1"/>
                    </a:solidFill>
                  </a:endParaRPr>
                </a:p>
              </p:txBody>
            </p:sp>
          </p:grpSp>
          <p:sp>
            <p:nvSpPr>
              <p:cNvPr id="29" name="TextBox 28"/>
              <p:cNvSpPr txBox="1"/>
              <p:nvPr/>
            </p:nvSpPr>
            <p:spPr>
              <a:xfrm>
                <a:off x="611560" y="3861048"/>
                <a:ext cx="2016224" cy="636102"/>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t>Turid, Ansatt i </a:t>
                </a:r>
                <a:r>
                  <a:rPr lang="nb-NO" dirty="0" err="1" smtClean="0"/>
                  <a:t>Øk.avd</a:t>
                </a:r>
                <a:endParaRPr lang="nb-NO" dirty="0" smtClean="0"/>
              </a:p>
            </p:txBody>
          </p:sp>
        </p:grpSp>
      </p:grpSp>
      <p:sp>
        <p:nvSpPr>
          <p:cNvPr id="25" name="TextBox 24"/>
          <p:cNvSpPr txBox="1"/>
          <p:nvPr/>
        </p:nvSpPr>
        <p:spPr>
          <a:xfrm>
            <a:off x="2699792" y="1854945"/>
            <a:ext cx="936104" cy="342482"/>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Ny rolle</a:t>
            </a:r>
          </a:p>
        </p:txBody>
      </p:sp>
      <p:sp>
        <p:nvSpPr>
          <p:cNvPr id="27" name="TextBox 26"/>
          <p:cNvSpPr txBox="1"/>
          <p:nvPr/>
        </p:nvSpPr>
        <p:spPr>
          <a:xfrm>
            <a:off x="3995936" y="1837387"/>
            <a:ext cx="1872208" cy="381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Ansatt i Personal </a:t>
            </a:r>
          </a:p>
        </p:txBody>
      </p:sp>
      <p:sp>
        <p:nvSpPr>
          <p:cNvPr id="30" name="TextBox 29"/>
          <p:cNvSpPr txBox="1"/>
          <p:nvPr/>
        </p:nvSpPr>
        <p:spPr>
          <a:xfrm>
            <a:off x="6948264" y="1837387"/>
            <a:ext cx="1872208" cy="381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Lagre</a:t>
            </a:r>
          </a:p>
        </p:txBody>
      </p:sp>
      <p:sp>
        <p:nvSpPr>
          <p:cNvPr id="34" name="TextBox 33"/>
          <p:cNvSpPr txBox="1"/>
          <p:nvPr/>
        </p:nvSpPr>
        <p:spPr>
          <a:xfrm>
            <a:off x="2699792" y="2317440"/>
            <a:ext cx="1080120" cy="385056"/>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Ny rolle</a:t>
            </a:r>
          </a:p>
        </p:txBody>
      </p:sp>
      <p:sp>
        <p:nvSpPr>
          <p:cNvPr id="35" name="TextBox 34"/>
          <p:cNvSpPr txBox="1"/>
          <p:nvPr/>
        </p:nvSpPr>
        <p:spPr>
          <a:xfrm>
            <a:off x="3995936" y="2317440"/>
            <a:ext cx="1872208" cy="381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Leder i Personal</a:t>
            </a:r>
          </a:p>
        </p:txBody>
      </p:sp>
      <p:sp>
        <p:nvSpPr>
          <p:cNvPr id="36" name="TextBox 35"/>
          <p:cNvSpPr txBox="1"/>
          <p:nvPr/>
        </p:nvSpPr>
        <p:spPr>
          <a:xfrm>
            <a:off x="6948264" y="2377447"/>
            <a:ext cx="1368152" cy="350065"/>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2000" dirty="0" smtClean="0">
                <a:solidFill>
                  <a:schemeClr val="tx1">
                    <a:lumMod val="65000"/>
                    <a:lumOff val="35000"/>
                  </a:schemeClr>
                </a:solidFill>
              </a:rPr>
              <a:t>Lagre</a:t>
            </a:r>
          </a:p>
        </p:txBody>
      </p:sp>
      <p:sp>
        <p:nvSpPr>
          <p:cNvPr id="38" name="TextBox 37"/>
          <p:cNvSpPr txBox="1"/>
          <p:nvPr/>
        </p:nvSpPr>
        <p:spPr>
          <a:xfrm>
            <a:off x="683568" y="2333441"/>
            <a:ext cx="1857388" cy="452051"/>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t>Turid, Ansatt i Pers</a:t>
            </a:r>
          </a:p>
        </p:txBody>
      </p:sp>
      <p:sp>
        <p:nvSpPr>
          <p:cNvPr id="39" name="TextBox 38"/>
          <p:cNvSpPr txBox="1"/>
          <p:nvPr/>
        </p:nvSpPr>
        <p:spPr>
          <a:xfrm>
            <a:off x="683568" y="2687455"/>
            <a:ext cx="1857388" cy="530085"/>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t>Turid, LD i Pers</a:t>
            </a:r>
          </a:p>
        </p:txBody>
      </p:sp>
      <p:pic>
        <p:nvPicPr>
          <p:cNvPr id="40" name="Picture 9" descr="C:\Users\erik.rasmussen\AppData\Local\Microsoft\Windows\Temporary Internet Files\Content.IE5\QL83J9FL\MC9004326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197427"/>
            <a:ext cx="794728" cy="66227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C:\Users\erik.rasmussen\AppData\Local\Microsoft\Windows\Temporary Internet Files\Content.IE5\98CUF2SG\MC90033579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3" y="1777380"/>
            <a:ext cx="640259" cy="38152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C:\Users\erik.rasmussen\AppData\Local\Microsoft\Windows\Temporary Internet Files\Content.IE5\98CUF2SG\MC90033579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186683"/>
            <a:ext cx="320130" cy="1907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C:\Users\erik.rasmussen\AppData\Local\Microsoft\Windows\Temporary Internet Files\Content.IE5\QL83J9FL\MC90043265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827470"/>
            <a:ext cx="381674" cy="3180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C:\Users\erik.rasmussen\AppData\Local\Microsoft\Windows\Temporary Internet Files\Content.IE5\QL83J9FL\MC900100794[1].wmf"/>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717374"/>
            <a:ext cx="288032" cy="4588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rethe.medalen\AppData\Local\Microsoft\Windows\Temporary Internet Files\Content.IE5\WWDXBDS0\MC90043466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8170" y="1477347"/>
            <a:ext cx="614271" cy="67590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grethe.medalen\AppData\Local\Microsoft\Windows\Temporary Internet Files\Content.IE5\WWDXBDS0\MC90043466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8170" y="2077414"/>
            <a:ext cx="614271" cy="67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55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200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xit" presetSubtype="0" fill="hold" grpId="1" nodeType="withEffect">
                                  <p:stCondLst>
                                    <p:cond delay="200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1" nodeType="withEffect">
                                  <p:stCondLst>
                                    <p:cond delay="200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xit" presetSubtype="0" fill="hold" nodeType="withEffect">
                                  <p:stCondLst>
                                    <p:cond delay="200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1" nodeType="withEffect">
                                  <p:stCondLst>
                                    <p:cond delay="200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xit" presetSubtype="0" fill="hold" nodeType="withEffect">
                                  <p:stCondLst>
                                    <p:cond delay="2000"/>
                                  </p:stCondLst>
                                  <p:childTnLst>
                                    <p:set>
                                      <p:cBhvr>
                                        <p:cTn id="38" dur="1" fill="hold">
                                          <p:stCondLst>
                                            <p:cond delay="0"/>
                                          </p:stCondLst>
                                        </p:cTn>
                                        <p:tgtEl>
                                          <p:spTgt spid="10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100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100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200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200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xit" presetSubtype="0" fill="hold" grpId="1" nodeType="withEffect">
                                  <p:stCondLst>
                                    <p:cond delay="2000"/>
                                  </p:stCondLst>
                                  <p:childTnLst>
                                    <p:set>
                                      <p:cBhvr>
                                        <p:cTn id="60" dur="1" fill="hold">
                                          <p:stCondLst>
                                            <p:cond delay="0"/>
                                          </p:stCondLst>
                                        </p:cTn>
                                        <p:tgtEl>
                                          <p:spTgt spid="34"/>
                                        </p:tgtEl>
                                        <p:attrNameLst>
                                          <p:attrName>style.visibility</p:attrName>
                                        </p:attrNameLst>
                                      </p:cBhvr>
                                      <p:to>
                                        <p:strVal val="hidden"/>
                                      </p:to>
                                    </p:set>
                                  </p:childTnLst>
                                </p:cTn>
                              </p:par>
                              <p:par>
                                <p:cTn id="61" presetID="1" presetClass="exit" presetSubtype="0" fill="hold" grpId="1" nodeType="withEffect">
                                  <p:stCondLst>
                                    <p:cond delay="2000"/>
                                  </p:stCondLst>
                                  <p:childTnLst>
                                    <p:set>
                                      <p:cBhvr>
                                        <p:cTn id="62" dur="1" fill="hold">
                                          <p:stCondLst>
                                            <p:cond delay="0"/>
                                          </p:stCondLst>
                                        </p:cTn>
                                        <p:tgtEl>
                                          <p:spTgt spid="35"/>
                                        </p:tgtEl>
                                        <p:attrNameLst>
                                          <p:attrName>style.visibility</p:attrName>
                                        </p:attrNameLst>
                                      </p:cBhvr>
                                      <p:to>
                                        <p:strVal val="hidden"/>
                                      </p:to>
                                    </p:set>
                                  </p:childTnLst>
                                </p:cTn>
                              </p:par>
                              <p:par>
                                <p:cTn id="63" presetID="1" presetClass="exit" presetSubtype="0" fill="hold" nodeType="withEffect">
                                  <p:stCondLst>
                                    <p:cond delay="2000"/>
                                  </p:stCondLst>
                                  <p:childTnLst>
                                    <p:set>
                                      <p:cBhvr>
                                        <p:cTn id="64" dur="1" fill="hold">
                                          <p:stCondLst>
                                            <p:cond delay="0"/>
                                          </p:stCondLst>
                                        </p:cTn>
                                        <p:tgtEl>
                                          <p:spTgt spid="40"/>
                                        </p:tgtEl>
                                        <p:attrNameLst>
                                          <p:attrName>style.visibility</p:attrName>
                                        </p:attrNameLst>
                                      </p:cBhvr>
                                      <p:to>
                                        <p:strVal val="hidden"/>
                                      </p:to>
                                    </p:set>
                                  </p:childTnLst>
                                </p:cTn>
                              </p:par>
                              <p:par>
                                <p:cTn id="65" presetID="1" presetClass="exit" presetSubtype="0" fill="hold" grpId="1" nodeType="withEffect">
                                  <p:stCondLst>
                                    <p:cond delay="2000"/>
                                  </p:stCondLst>
                                  <p:childTnLst>
                                    <p:set>
                                      <p:cBhvr>
                                        <p:cTn id="66" dur="1" fill="hold">
                                          <p:stCondLst>
                                            <p:cond delay="0"/>
                                          </p:stCondLst>
                                        </p:cTn>
                                        <p:tgtEl>
                                          <p:spTgt spid="36"/>
                                        </p:tgtEl>
                                        <p:attrNameLst>
                                          <p:attrName>style.visibility</p:attrName>
                                        </p:attrNameLst>
                                      </p:cBhvr>
                                      <p:to>
                                        <p:strVal val="hidden"/>
                                      </p:to>
                                    </p:set>
                                  </p:childTnLst>
                                </p:cTn>
                              </p:par>
                              <p:par>
                                <p:cTn id="67" presetID="1" presetClass="exit" presetSubtype="0" fill="hold" nodeType="withEffect">
                                  <p:stCondLst>
                                    <p:cond delay="2000"/>
                                  </p:stCondLst>
                                  <p:childTnLst>
                                    <p:set>
                                      <p:cBhvr>
                                        <p:cTn id="68"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P spid="30" grpId="0"/>
      <p:bldP spid="30" grpId="1"/>
      <p:bldP spid="34" grpId="0"/>
      <p:bldP spid="34" grpId="1"/>
      <p:bldP spid="35" grpId="0"/>
      <p:bldP spid="35" grpId="1"/>
      <p:bldP spid="36" grpId="0"/>
      <p:bldP spid="36" grpId="1"/>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nb-NO"/>
          </a:p>
        </p:txBody>
      </p:sp>
      <p:sp>
        <p:nvSpPr>
          <p:cNvPr id="2" name="Title 1"/>
          <p:cNvSpPr>
            <a:spLocks noGrp="1"/>
          </p:cNvSpPr>
          <p:nvPr>
            <p:ph type="title"/>
          </p:nvPr>
        </p:nvSpPr>
        <p:spPr/>
        <p:txBody>
          <a:bodyPr/>
          <a:lstStyle/>
          <a:p>
            <a:r>
              <a:rPr lang="nb-NO" dirty="0" smtClean="0">
                <a:latin typeface="Verdana" pitchFamily="34" charset="0"/>
                <a:ea typeface="Verdana" pitchFamily="34" charset="0"/>
                <a:cs typeface="Verdana" pitchFamily="34" charset="0"/>
              </a:rPr>
              <a:t>Hvordan bytte roller i 360°?</a:t>
            </a:r>
            <a:endParaRPr lang="nb-NO" dirty="0">
              <a:latin typeface="Verdana" pitchFamily="34" charset="0"/>
              <a:ea typeface="Verdana" pitchFamily="34" charset="0"/>
              <a:cs typeface="Verdana" pitchFamily="34" charset="0"/>
            </a:endParaRPr>
          </a:p>
        </p:txBody>
      </p:sp>
      <p:grpSp>
        <p:nvGrpSpPr>
          <p:cNvPr id="5" name="Group 4"/>
          <p:cNvGrpSpPr/>
          <p:nvPr/>
        </p:nvGrpSpPr>
        <p:grpSpPr>
          <a:xfrm>
            <a:off x="1121919" y="1519221"/>
            <a:ext cx="6696744" cy="3738546"/>
            <a:chOff x="683460" y="1916790"/>
            <a:chExt cx="7128990" cy="4248590"/>
          </a:xfrm>
        </p:grpSpPr>
        <p:sp>
          <p:nvSpPr>
            <p:cNvPr id="6" name="Ramme rundt"/>
            <p:cNvSpPr/>
            <p:nvPr/>
          </p:nvSpPr>
          <p:spPr>
            <a:xfrm>
              <a:off x="683460" y="1916790"/>
              <a:ext cx="7128990" cy="4248590"/>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smtClean="0">
                <a:ln>
                  <a:noFill/>
                </a:ln>
                <a:solidFill>
                  <a:srgbClr val="000000"/>
                </a:solidFill>
                <a:effectLst/>
                <a:uLnTx/>
                <a:uFillTx/>
                <a:latin typeface="Arial Narrow"/>
              </a:endParaRPr>
            </a:p>
          </p:txBody>
        </p:sp>
        <p:sp>
          <p:nvSpPr>
            <p:cNvPr id="7" name="Søkeboks"/>
            <p:cNvSpPr/>
            <p:nvPr/>
          </p:nvSpPr>
          <p:spPr>
            <a:xfrm>
              <a:off x="5868180" y="2060810"/>
              <a:ext cx="1656230" cy="288040"/>
            </a:xfrm>
            <a:prstGeom prst="rect">
              <a:avLst/>
            </a:prstGeom>
            <a:solidFill>
              <a:srgbClr val="FFFFFF"/>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smtClean="0">
                <a:ln>
                  <a:noFill/>
                </a:ln>
                <a:solidFill>
                  <a:srgbClr val="000000"/>
                </a:solidFill>
                <a:effectLst/>
                <a:uLnTx/>
                <a:uFillTx/>
                <a:latin typeface="Arial Narrow"/>
              </a:endParaRPr>
            </a:p>
          </p:txBody>
        </p:sp>
        <p:sp>
          <p:nvSpPr>
            <p:cNvPr id="8" name="Ramme"/>
            <p:cNvSpPr/>
            <p:nvPr/>
          </p:nvSpPr>
          <p:spPr>
            <a:xfrm>
              <a:off x="2051650" y="2492870"/>
              <a:ext cx="5760800" cy="3672510"/>
            </a:xfrm>
            <a:prstGeom prst="rect">
              <a:avLst/>
            </a:prstGeom>
            <a:solidFill>
              <a:srgbClr val="FFFFFF"/>
            </a:solidFill>
            <a:ln>
              <a:solidFill>
                <a:srgbClr val="000000"/>
              </a:solidFill>
            </a:ln>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200" b="0" i="0" u="none" strike="noStrike" kern="0" cap="none" spc="0" normalizeH="0" baseline="0" noProof="0" dirty="0" smtClean="0">
                <a:ln>
                  <a:noFill/>
                </a:ln>
                <a:solidFill>
                  <a:srgbClr val="000000"/>
                </a:solidFill>
                <a:effectLst/>
                <a:uLnTx/>
                <a:uFillTx/>
                <a:latin typeface="Arial Narrow"/>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dirty="0" smtClean="0">
                  <a:ln>
                    <a:noFill/>
                  </a:ln>
                  <a:solidFill>
                    <a:srgbClr val="000000"/>
                  </a:solidFill>
                  <a:effectLst/>
                  <a:uLnTx/>
                  <a:uFillTx/>
                  <a:latin typeface="Arial Narrow"/>
                </a:rPr>
                <a:t>	</a:t>
              </a:r>
            </a:p>
          </p:txBody>
        </p:sp>
        <p:sp>
          <p:nvSpPr>
            <p:cNvPr id="9" name="Søkeboks"/>
            <p:cNvSpPr/>
            <p:nvPr/>
          </p:nvSpPr>
          <p:spPr>
            <a:xfrm>
              <a:off x="683460" y="2204830"/>
              <a:ext cx="936130" cy="288040"/>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400" b="0" i="0" u="none" strike="noStrike" kern="0" cap="none" spc="0" normalizeH="0" baseline="0" noProof="0" dirty="0" smtClean="0">
                  <a:ln>
                    <a:noFill/>
                  </a:ln>
                  <a:solidFill>
                    <a:srgbClr val="000000"/>
                  </a:solidFill>
                  <a:effectLst/>
                  <a:uLnTx/>
                  <a:uFillTx/>
                  <a:latin typeface="Arial Narrow"/>
                </a:rPr>
                <a:t>Hjem</a:t>
              </a:r>
              <a:endParaRPr kumimoji="0" lang="nb-NO" sz="1200" b="0" i="0" u="none" strike="noStrike" kern="0" cap="none" spc="0" normalizeH="0" baseline="0" noProof="0" dirty="0" smtClean="0">
                <a:ln>
                  <a:noFill/>
                </a:ln>
                <a:solidFill>
                  <a:srgbClr val="000000"/>
                </a:solidFill>
                <a:effectLst/>
                <a:uLnTx/>
                <a:uFillTx/>
                <a:latin typeface="Arial Narrow"/>
              </a:endParaRPr>
            </a:p>
          </p:txBody>
        </p:sp>
        <p:sp>
          <p:nvSpPr>
            <p:cNvPr id="10" name="Søkeboks"/>
            <p:cNvSpPr/>
            <p:nvPr/>
          </p:nvSpPr>
          <p:spPr>
            <a:xfrm>
              <a:off x="1619590" y="2204830"/>
              <a:ext cx="936130" cy="288040"/>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smtClean="0">
                  <a:ln>
                    <a:noFill/>
                  </a:ln>
                  <a:solidFill>
                    <a:srgbClr val="000000"/>
                  </a:solidFill>
                  <a:effectLst/>
                  <a:uLnTx/>
                  <a:uFillTx/>
                </a:rPr>
                <a:t>Ny….  ▼</a:t>
              </a:r>
              <a:endParaRPr kumimoji="0" lang="nb-NO" sz="1200" b="0" i="0" u="none" strike="noStrike" kern="0" cap="none" spc="0" normalizeH="0" baseline="0" noProof="0" dirty="0" smtClean="0">
                <a:ln>
                  <a:noFill/>
                </a:ln>
                <a:solidFill>
                  <a:srgbClr val="000000"/>
                </a:solidFill>
                <a:effectLst/>
                <a:uLnTx/>
                <a:uFillTx/>
                <a:latin typeface="Arial Narrow"/>
              </a:endParaRPr>
            </a:p>
          </p:txBody>
        </p:sp>
        <p:sp>
          <p:nvSpPr>
            <p:cNvPr id="11" name="Søkeboks"/>
            <p:cNvSpPr/>
            <p:nvPr/>
          </p:nvSpPr>
          <p:spPr>
            <a:xfrm>
              <a:off x="2555720" y="2204830"/>
              <a:ext cx="1117315" cy="288040"/>
            </a:xfrm>
            <a:prstGeom prst="rect">
              <a:avLst/>
            </a:prstGeom>
            <a:solidFill>
              <a:srgbClr val="FFFFFF">
                <a:lumMod val="95000"/>
              </a:srgbClr>
            </a:solidFill>
            <a:ln>
              <a:solidFill>
                <a:srgbClr val="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smtClean="0">
                  <a:ln>
                    <a:noFill/>
                  </a:ln>
                  <a:solidFill>
                    <a:srgbClr val="000000"/>
                  </a:solidFill>
                  <a:effectLst/>
                  <a:uLnTx/>
                  <a:uFillTx/>
                </a:rPr>
                <a:t>Søk….  ▼</a:t>
              </a:r>
              <a:endParaRPr kumimoji="0" lang="nb-NO" sz="1200" b="0" i="0" u="none" strike="noStrike" kern="0" cap="none" spc="0" normalizeH="0" baseline="0" noProof="0" dirty="0">
                <a:ln>
                  <a:noFill/>
                </a:ln>
                <a:solidFill>
                  <a:srgbClr val="000000"/>
                </a:solidFill>
                <a:effectLst/>
                <a:uLnTx/>
                <a:uFillTx/>
              </a:endParaRPr>
            </a:p>
          </p:txBody>
        </p:sp>
        <p:cxnSp>
          <p:nvCxnSpPr>
            <p:cNvPr id="16" name="Straight Connector 15"/>
            <p:cNvCxnSpPr/>
            <p:nvPr/>
          </p:nvCxnSpPr>
          <p:spPr bwMode="auto">
            <a:xfrm>
              <a:off x="845482" y="2924930"/>
              <a:ext cx="990138" cy="0"/>
            </a:xfrm>
            <a:prstGeom prst="line">
              <a:avLst/>
            </a:prstGeom>
            <a:noFill/>
            <a:ln w="57150" cap="flat" cmpd="sng" algn="ctr">
              <a:solidFill>
                <a:srgbClr val="00B0F0"/>
              </a:solidFill>
              <a:prstDash val="solid"/>
              <a:round/>
              <a:headEnd type="none" w="med" len="med"/>
              <a:tailEnd type="none" w="med" len="med"/>
            </a:ln>
            <a:effectLst/>
          </p:spPr>
        </p:cxnSp>
        <p:cxnSp>
          <p:nvCxnSpPr>
            <p:cNvPr id="17" name="Straight Connector 16"/>
            <p:cNvCxnSpPr/>
            <p:nvPr/>
          </p:nvCxnSpPr>
          <p:spPr bwMode="auto">
            <a:xfrm>
              <a:off x="845482" y="3212970"/>
              <a:ext cx="990138" cy="0"/>
            </a:xfrm>
            <a:prstGeom prst="line">
              <a:avLst/>
            </a:prstGeom>
            <a:noFill/>
            <a:ln w="28575" cap="flat" cmpd="sng" algn="ctr">
              <a:solidFill>
                <a:srgbClr val="000000"/>
              </a:solidFill>
              <a:prstDash val="solid"/>
              <a:round/>
              <a:headEnd type="none" w="med" len="med"/>
              <a:tailEnd type="none" w="med" len="med"/>
            </a:ln>
            <a:effectLst/>
          </p:spPr>
        </p:cxnSp>
        <p:cxnSp>
          <p:nvCxnSpPr>
            <p:cNvPr id="18" name="Straight Connector 17"/>
            <p:cNvCxnSpPr/>
            <p:nvPr/>
          </p:nvCxnSpPr>
          <p:spPr bwMode="auto">
            <a:xfrm>
              <a:off x="845482" y="3501010"/>
              <a:ext cx="990138" cy="0"/>
            </a:xfrm>
            <a:prstGeom prst="line">
              <a:avLst/>
            </a:prstGeom>
            <a:noFill/>
            <a:ln w="28575" cap="flat" cmpd="sng" algn="ctr">
              <a:solidFill>
                <a:srgbClr val="000000"/>
              </a:solidFill>
              <a:prstDash val="solid"/>
              <a:round/>
              <a:headEnd type="none" w="med" len="med"/>
              <a:tailEnd type="none" w="med" len="med"/>
            </a:ln>
            <a:effectLst/>
          </p:spPr>
        </p:cxnSp>
        <p:cxnSp>
          <p:nvCxnSpPr>
            <p:cNvPr id="19" name="Straight Connector 18"/>
            <p:cNvCxnSpPr/>
            <p:nvPr/>
          </p:nvCxnSpPr>
          <p:spPr bwMode="auto">
            <a:xfrm>
              <a:off x="845482" y="4869200"/>
              <a:ext cx="990138" cy="0"/>
            </a:xfrm>
            <a:prstGeom prst="line">
              <a:avLst/>
            </a:prstGeom>
            <a:noFill/>
            <a:ln w="28575" cap="flat" cmpd="sng" algn="ctr">
              <a:solidFill>
                <a:srgbClr val="000000"/>
              </a:solidFill>
              <a:prstDash val="solid"/>
              <a:round/>
              <a:headEnd type="none" w="med" len="med"/>
              <a:tailEnd type="none" w="med" len="med"/>
            </a:ln>
            <a:effectLst/>
          </p:spPr>
        </p:cxnSp>
        <p:cxnSp>
          <p:nvCxnSpPr>
            <p:cNvPr id="20" name="Straight Connector 19"/>
            <p:cNvCxnSpPr/>
            <p:nvPr/>
          </p:nvCxnSpPr>
          <p:spPr bwMode="auto">
            <a:xfrm>
              <a:off x="845482" y="4581160"/>
              <a:ext cx="990138" cy="0"/>
            </a:xfrm>
            <a:prstGeom prst="line">
              <a:avLst/>
            </a:prstGeom>
            <a:noFill/>
            <a:ln w="28575" cap="flat" cmpd="sng" algn="ctr">
              <a:solidFill>
                <a:srgbClr val="000000"/>
              </a:solidFill>
              <a:prstDash val="solid"/>
              <a:round/>
              <a:headEnd type="none" w="med" len="med"/>
              <a:tailEnd type="none" w="med" len="med"/>
            </a:ln>
            <a:effectLst/>
          </p:spPr>
        </p:cxnSp>
        <p:cxnSp>
          <p:nvCxnSpPr>
            <p:cNvPr id="21" name="Straight Connector 20"/>
            <p:cNvCxnSpPr/>
            <p:nvPr/>
          </p:nvCxnSpPr>
          <p:spPr bwMode="auto">
            <a:xfrm>
              <a:off x="845482" y="5157240"/>
              <a:ext cx="990138" cy="0"/>
            </a:xfrm>
            <a:prstGeom prst="line">
              <a:avLst/>
            </a:prstGeom>
            <a:noFill/>
            <a:ln w="28575" cap="flat" cmpd="sng" algn="ctr">
              <a:solidFill>
                <a:srgbClr val="000000"/>
              </a:solidFill>
              <a:prstDash val="solid"/>
              <a:round/>
              <a:headEnd type="none" w="med" len="med"/>
              <a:tailEnd type="none" w="med" len="med"/>
            </a:ln>
            <a:effectLst/>
          </p:spPr>
        </p:cxnSp>
        <p:cxnSp>
          <p:nvCxnSpPr>
            <p:cNvPr id="22" name="Straight Connector 21"/>
            <p:cNvCxnSpPr/>
            <p:nvPr/>
          </p:nvCxnSpPr>
          <p:spPr bwMode="auto">
            <a:xfrm>
              <a:off x="845482" y="5445280"/>
              <a:ext cx="990138" cy="0"/>
            </a:xfrm>
            <a:prstGeom prst="line">
              <a:avLst/>
            </a:prstGeom>
            <a:noFill/>
            <a:ln w="28575" cap="flat" cmpd="sng" algn="ctr">
              <a:solidFill>
                <a:srgbClr val="000000"/>
              </a:solidFill>
              <a:prstDash val="solid"/>
              <a:round/>
              <a:headEnd type="none" w="med" len="med"/>
              <a:tailEnd type="none" w="med" len="med"/>
            </a:ln>
            <a:effectLst/>
          </p:spPr>
        </p:cxnSp>
        <p:cxnSp>
          <p:nvCxnSpPr>
            <p:cNvPr id="23" name="Straight Connector 22"/>
            <p:cNvCxnSpPr/>
            <p:nvPr/>
          </p:nvCxnSpPr>
          <p:spPr bwMode="auto">
            <a:xfrm>
              <a:off x="845482" y="5733320"/>
              <a:ext cx="990138" cy="0"/>
            </a:xfrm>
            <a:prstGeom prst="line">
              <a:avLst/>
            </a:prstGeom>
            <a:noFill/>
            <a:ln w="28575" cap="flat" cmpd="sng" algn="ctr">
              <a:solidFill>
                <a:srgbClr val="000000"/>
              </a:solidFill>
              <a:prstDash val="solid"/>
              <a:round/>
              <a:headEnd type="none" w="med" len="med"/>
              <a:tailEnd type="none" w="med" len="med"/>
            </a:ln>
            <a:effectLst/>
          </p:spPr>
        </p:cxnSp>
        <p:cxnSp>
          <p:nvCxnSpPr>
            <p:cNvPr id="24" name="Straight Connector 23"/>
            <p:cNvCxnSpPr/>
            <p:nvPr/>
          </p:nvCxnSpPr>
          <p:spPr bwMode="auto">
            <a:xfrm>
              <a:off x="845482" y="4293120"/>
              <a:ext cx="990138" cy="0"/>
            </a:xfrm>
            <a:prstGeom prst="line">
              <a:avLst/>
            </a:prstGeom>
            <a:noFill/>
            <a:ln w="57150" cap="flat" cmpd="sng" algn="ctr">
              <a:solidFill>
                <a:srgbClr val="00B0F0"/>
              </a:solidFill>
              <a:prstDash val="solid"/>
              <a:round/>
              <a:headEnd type="none" w="med" len="med"/>
              <a:tailEnd type="none" w="med" len="med"/>
            </a:ln>
            <a:effectLst/>
          </p:spPr>
        </p:cxnSp>
      </p:grpSp>
      <p:sp>
        <p:nvSpPr>
          <p:cNvPr id="26" name="Rectangle 25"/>
          <p:cNvSpPr/>
          <p:nvPr/>
        </p:nvSpPr>
        <p:spPr>
          <a:xfrm>
            <a:off x="1121919" y="1237320"/>
            <a:ext cx="6696744" cy="281901"/>
          </a:xfrm>
          <a:prstGeom prst="rect">
            <a:avLst/>
          </a:prstGeom>
          <a:solidFill>
            <a:schemeClr val="accent6">
              <a:lumMod val="50000"/>
            </a:schemeClr>
          </a:solidFill>
          <a:ln w="15875">
            <a:solidFill>
              <a:schemeClr val="tx1"/>
            </a:solidFill>
          </a:ln>
        </p:spPr>
        <p:txBody>
          <a:bodyPr wrap="square" rtlCol="0" anchor="ctr">
            <a:noAutofit/>
          </a:bodyPr>
          <a:lstStyle/>
          <a:p>
            <a:pPr algn="r"/>
            <a:r>
              <a:rPr lang="nb-NO" sz="2000" dirty="0" smtClean="0">
                <a:solidFill>
                  <a:schemeClr val="bg1"/>
                </a:solidFill>
                <a:latin typeface="+mj-lt"/>
              </a:rPr>
              <a:t>Navn på bruker (rolle)</a:t>
            </a:r>
          </a:p>
        </p:txBody>
      </p:sp>
      <p:sp>
        <p:nvSpPr>
          <p:cNvPr id="27" name="Rectangle 26"/>
          <p:cNvSpPr/>
          <p:nvPr/>
        </p:nvSpPr>
        <p:spPr>
          <a:xfrm>
            <a:off x="5287999" y="1521570"/>
            <a:ext cx="2520280" cy="1996003"/>
          </a:xfrm>
          <a:prstGeom prst="rect">
            <a:avLst/>
          </a:prstGeom>
          <a:solidFill>
            <a:schemeClr val="bg1"/>
          </a:solidFill>
          <a:ln w="15875">
            <a:solidFill>
              <a:schemeClr val="tx1"/>
            </a:solidFill>
          </a:ln>
        </p:spPr>
        <p:txBody>
          <a:bodyPr wrap="square" rtlCol="0" anchor="t">
            <a:noAutofit/>
          </a:bodyPr>
          <a:lstStyle/>
          <a:p>
            <a:pPr marL="354013"/>
            <a:r>
              <a:rPr lang="nb-NO" sz="2000" dirty="0" err="1" smtClean="0">
                <a:solidFill>
                  <a:schemeClr val="tx1"/>
                </a:solidFill>
                <a:latin typeface="+mj-lt"/>
              </a:rPr>
              <a:t>Xxxxxx</a:t>
            </a:r>
            <a:endParaRPr lang="nb-NO" sz="2000" dirty="0" smtClean="0">
              <a:solidFill>
                <a:schemeClr val="tx1"/>
              </a:solidFill>
              <a:latin typeface="+mj-lt"/>
            </a:endParaRPr>
          </a:p>
          <a:p>
            <a:pPr marL="354013"/>
            <a:endParaRPr lang="nb-NO" sz="2000" dirty="0" smtClean="0">
              <a:solidFill>
                <a:schemeClr val="tx1"/>
              </a:solidFill>
              <a:latin typeface="+mj-lt"/>
            </a:endParaRPr>
          </a:p>
          <a:p>
            <a:pPr marL="354013"/>
            <a:r>
              <a:rPr lang="nb-NO" sz="2000" dirty="0" err="1" smtClean="0">
                <a:solidFill>
                  <a:schemeClr val="tx1"/>
                </a:solidFill>
                <a:latin typeface="+mj-lt"/>
              </a:rPr>
              <a:t>Xxxxx</a:t>
            </a:r>
            <a:r>
              <a:rPr lang="nb-NO" sz="2000" dirty="0" smtClean="0">
                <a:solidFill>
                  <a:schemeClr val="tx1"/>
                </a:solidFill>
                <a:latin typeface="+mj-lt"/>
              </a:rPr>
              <a:t> </a:t>
            </a:r>
            <a:r>
              <a:rPr lang="nb-NO" sz="2000" dirty="0" err="1" smtClean="0">
                <a:solidFill>
                  <a:schemeClr val="tx1"/>
                </a:solidFill>
                <a:latin typeface="+mj-lt"/>
              </a:rPr>
              <a:t>xxxx</a:t>
            </a:r>
            <a:endParaRPr lang="nb-NO" sz="2000" dirty="0" smtClean="0">
              <a:solidFill>
                <a:schemeClr val="tx1"/>
              </a:solidFill>
              <a:latin typeface="+mj-lt"/>
            </a:endParaRPr>
          </a:p>
          <a:p>
            <a:pPr marL="354013"/>
            <a:endParaRPr lang="nb-NO" sz="2000" dirty="0">
              <a:solidFill>
                <a:schemeClr val="tx1"/>
              </a:solidFill>
              <a:latin typeface="+mj-lt"/>
            </a:endParaRPr>
          </a:p>
          <a:p>
            <a:pPr marL="354013"/>
            <a:r>
              <a:rPr lang="nb-NO" sz="2400" dirty="0" smtClean="0">
                <a:solidFill>
                  <a:schemeClr val="tx1"/>
                </a:solidFill>
                <a:latin typeface="+mj-lt"/>
              </a:rPr>
              <a:t>Bytt rolle        </a:t>
            </a:r>
            <a:r>
              <a:rPr lang="nb-NO" sz="2400" dirty="0" smtClean="0">
                <a:solidFill>
                  <a:schemeClr val="tx1"/>
                </a:solidFill>
                <a:latin typeface="+mj-lt"/>
                <a:sym typeface="Webdings"/>
              </a:rPr>
              <a:t></a:t>
            </a:r>
            <a:endParaRPr lang="nb-NO" sz="2400" dirty="0" smtClean="0">
              <a:solidFill>
                <a:schemeClr val="tx1"/>
              </a:solidFill>
              <a:latin typeface="+mj-lt"/>
            </a:endParaRPr>
          </a:p>
          <a:p>
            <a:pPr marL="354013"/>
            <a:endParaRPr lang="nb-NO" sz="2000" dirty="0">
              <a:solidFill>
                <a:schemeClr val="tx1"/>
              </a:solidFill>
              <a:latin typeface="+mj-lt"/>
            </a:endParaRPr>
          </a:p>
          <a:p>
            <a:pPr marL="354013"/>
            <a:r>
              <a:rPr lang="nb-NO" sz="2000" dirty="0" err="1" smtClean="0">
                <a:solidFill>
                  <a:schemeClr val="tx1"/>
                </a:solidFill>
              </a:rPr>
              <a:t>Xxxxx</a:t>
            </a:r>
            <a:endParaRPr lang="nb-NO" sz="2000" dirty="0">
              <a:solidFill>
                <a:schemeClr val="tx1"/>
              </a:solidFill>
            </a:endParaRPr>
          </a:p>
          <a:p>
            <a:pPr marL="354013"/>
            <a:endParaRPr lang="nb-NO" sz="2000" dirty="0" smtClean="0">
              <a:solidFill>
                <a:schemeClr val="tx1"/>
              </a:solidFill>
              <a:latin typeface="+mj-lt"/>
            </a:endParaRPr>
          </a:p>
          <a:p>
            <a:pPr marL="354013"/>
            <a:endParaRPr lang="nb-NO" sz="2000" dirty="0" smtClean="0">
              <a:solidFill>
                <a:schemeClr val="tx1"/>
              </a:solidFill>
              <a:latin typeface="+mj-lt"/>
            </a:endParaRPr>
          </a:p>
        </p:txBody>
      </p:sp>
      <p:sp>
        <p:nvSpPr>
          <p:cNvPr id="28" name="Rectangle 27"/>
          <p:cNvSpPr/>
          <p:nvPr/>
        </p:nvSpPr>
        <p:spPr>
          <a:xfrm>
            <a:off x="2767719" y="2541684"/>
            <a:ext cx="2520280" cy="1996003"/>
          </a:xfrm>
          <a:prstGeom prst="rect">
            <a:avLst/>
          </a:prstGeom>
          <a:solidFill>
            <a:schemeClr val="bg1"/>
          </a:solidFill>
          <a:ln w="15875">
            <a:solidFill>
              <a:schemeClr val="tx1"/>
            </a:solidFill>
          </a:ln>
        </p:spPr>
        <p:txBody>
          <a:bodyPr wrap="square" rtlCol="0" anchor="t">
            <a:noAutofit/>
          </a:bodyPr>
          <a:lstStyle/>
          <a:p>
            <a:pPr marL="354013"/>
            <a:r>
              <a:rPr lang="nb-NO" sz="2000" dirty="0" smtClean="0">
                <a:solidFill>
                  <a:schemeClr val="tx1"/>
                </a:solidFill>
                <a:latin typeface="+mj-lt"/>
              </a:rPr>
              <a:t>ØKO – Ansatt</a:t>
            </a:r>
          </a:p>
          <a:p>
            <a:pPr marL="354013"/>
            <a:endParaRPr lang="nb-NO" sz="2000" dirty="0">
              <a:solidFill>
                <a:schemeClr val="tx1"/>
              </a:solidFill>
              <a:latin typeface="+mj-lt"/>
            </a:endParaRPr>
          </a:p>
          <a:p>
            <a:pPr marL="354013"/>
            <a:r>
              <a:rPr lang="nb-NO" sz="2000" dirty="0" smtClean="0">
                <a:solidFill>
                  <a:schemeClr val="tx1"/>
                </a:solidFill>
                <a:latin typeface="+mj-lt"/>
              </a:rPr>
              <a:t>PERS – Ansatt</a:t>
            </a:r>
            <a:endParaRPr lang="nb-NO" sz="2000" dirty="0">
              <a:solidFill>
                <a:schemeClr val="tx1"/>
              </a:solidFill>
              <a:latin typeface="+mj-lt"/>
            </a:endParaRPr>
          </a:p>
          <a:p>
            <a:pPr marL="354013"/>
            <a:endParaRPr lang="nb-NO" sz="2000" dirty="0" smtClean="0">
              <a:solidFill>
                <a:schemeClr val="tx1"/>
              </a:solidFill>
              <a:latin typeface="+mj-lt"/>
            </a:endParaRPr>
          </a:p>
          <a:p>
            <a:pPr marL="354013"/>
            <a:r>
              <a:rPr lang="nb-NO" sz="2000" dirty="0" smtClean="0">
                <a:solidFill>
                  <a:schemeClr val="tx1"/>
                </a:solidFill>
                <a:latin typeface="+mj-lt"/>
              </a:rPr>
              <a:t>PERS - Leder</a:t>
            </a:r>
          </a:p>
          <a:p>
            <a:pPr marL="354013"/>
            <a:endParaRPr lang="nb-NO" sz="2000" dirty="0" smtClean="0">
              <a:solidFill>
                <a:schemeClr val="tx1"/>
              </a:solidFill>
              <a:latin typeface="+mj-lt"/>
            </a:endParaRPr>
          </a:p>
        </p:txBody>
      </p:sp>
    </p:spTree>
    <p:extLst>
      <p:ext uri="{BB962C8B-B14F-4D97-AF65-F5344CB8AC3E}">
        <p14:creationId xmlns:p14="http://schemas.microsoft.com/office/powerpoint/2010/main" val="224028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p:cNvGraphicFramePr>
            <a:graphicFrameLocks noGrp="1"/>
          </p:cNvGraphicFramePr>
          <p:nvPr>
            <p:ph idx="1"/>
            <p:extLst>
              <p:ext uri="{D42A27DB-BD31-4B8C-83A1-F6EECF244321}">
                <p14:modId xmlns:p14="http://schemas.microsoft.com/office/powerpoint/2010/main" val="1469424636"/>
              </p:ext>
            </p:extLst>
          </p:nvPr>
        </p:nvGraphicFramePr>
        <p:xfrm>
          <a:off x="684213" y="1562100"/>
          <a:ext cx="7848600" cy="336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pPr eaLnBrk="1" hangingPunct="1"/>
            <a:r>
              <a:rPr lang="nb-NO" dirty="0" smtClean="0">
                <a:latin typeface="Verdana" pitchFamily="34" charset="0"/>
              </a:rPr>
              <a:t>Prosess - Opprette flere profiler</a:t>
            </a:r>
          </a:p>
        </p:txBody>
      </p:sp>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16444069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b-NO"/>
          </a:p>
        </p:txBody>
      </p:sp>
      <p:sp>
        <p:nvSpPr>
          <p:cNvPr id="5122" name="Rectangle 2"/>
          <p:cNvSpPr>
            <a:spLocks noGrp="1" noChangeArrowheads="1"/>
          </p:cNvSpPr>
          <p:nvPr>
            <p:ph type="title"/>
          </p:nvPr>
        </p:nvSpPr>
        <p:spPr/>
        <p:txBody>
          <a:bodyPr/>
          <a:lstStyle/>
          <a:p>
            <a:r>
              <a:rPr lang="nb-NO" dirty="0" smtClean="0">
                <a:latin typeface="Verdana" pitchFamily="34" charset="0"/>
              </a:rPr>
              <a:t>Opprette Tilgangsgrupper</a:t>
            </a:r>
            <a:endParaRPr lang="nb-NO" sz="2800" dirty="0" smtClean="0">
              <a:latin typeface="Verdana" pitchFamily="34" charset="0"/>
            </a:endParaRPr>
          </a:p>
        </p:txBody>
      </p:sp>
    </p:spTree>
    <p:extLst>
      <p:ext uri="{BB962C8B-B14F-4D97-AF65-F5344CB8AC3E}">
        <p14:creationId xmlns:p14="http://schemas.microsoft.com/office/powerpoint/2010/main" val="392860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smtClean="0"/>
              <a:t>MSC  </a:t>
            </a:r>
            <a:endParaRPr lang="nb-NO" dirty="0"/>
          </a:p>
          <a:p>
            <a:r>
              <a:rPr lang="nb-NO" dirty="0"/>
              <a:t>Tilgangsgrupper </a:t>
            </a:r>
          </a:p>
          <a:p>
            <a:pPr lvl="1"/>
            <a:r>
              <a:rPr lang="nb-NO" dirty="0"/>
              <a:t>Opprettes av kunden – kan endres via Access groups i </a:t>
            </a:r>
            <a:r>
              <a:rPr lang="nb-NO" dirty="0" smtClean="0"/>
              <a:t>administratorverktøyet</a:t>
            </a:r>
          </a:p>
          <a:p>
            <a:pPr marL="0" indent="0">
              <a:buNone/>
            </a:pPr>
            <a:r>
              <a:rPr lang="nb-NO" b="1" dirty="0" smtClean="0"/>
              <a:t>I tillegg finnes:</a:t>
            </a:r>
          </a:p>
          <a:p>
            <a:r>
              <a:rPr lang="nb-NO" dirty="0" smtClean="0"/>
              <a:t>Systemgrupper</a:t>
            </a:r>
            <a:endParaRPr lang="nb-NO" dirty="0"/>
          </a:p>
          <a:p>
            <a:pPr lvl="1"/>
            <a:r>
              <a:rPr lang="nb-NO" dirty="0"/>
              <a:t>Følger med </a:t>
            </a:r>
            <a:r>
              <a:rPr lang="nb-NO" dirty="0" smtClean="0"/>
              <a:t>360° </a:t>
            </a:r>
            <a:r>
              <a:rPr lang="nb-NO" dirty="0"/>
              <a:t>eks. </a:t>
            </a:r>
            <a:r>
              <a:rPr lang="nb-NO" dirty="0" smtClean="0"/>
              <a:t>Archive/</a:t>
            </a:r>
            <a:r>
              <a:rPr lang="nb-NO" dirty="0" err="1" smtClean="0"/>
              <a:t>dok.kontroller</a:t>
            </a:r>
            <a:r>
              <a:rPr lang="nb-NO" dirty="0" smtClean="0"/>
              <a:t> </a:t>
            </a:r>
            <a:r>
              <a:rPr lang="nb-NO" dirty="0" err="1"/>
              <a:t>role</a:t>
            </a:r>
            <a:r>
              <a:rPr lang="nb-NO" dirty="0"/>
              <a:t>, Kan ikke endres.</a:t>
            </a:r>
          </a:p>
          <a:p>
            <a:r>
              <a:rPr lang="nb-NO" dirty="0"/>
              <a:t>Systemgenererte grupper </a:t>
            </a:r>
          </a:p>
          <a:p>
            <a:pPr lvl="1"/>
            <a:r>
              <a:rPr lang="nb-NO" dirty="0"/>
              <a:t>LD &lt;avdeling&gt; </a:t>
            </a:r>
          </a:p>
          <a:p>
            <a:r>
              <a:rPr lang="nb-NO" dirty="0" err="1"/>
              <a:t>Mappede</a:t>
            </a:r>
            <a:r>
              <a:rPr lang="nb-NO" dirty="0"/>
              <a:t> grupper </a:t>
            </a:r>
          </a:p>
          <a:p>
            <a:pPr lvl="1"/>
            <a:r>
              <a:rPr lang="nb-NO" dirty="0"/>
              <a:t>Eks. </a:t>
            </a:r>
            <a:r>
              <a:rPr lang="nb-NO" dirty="0" smtClean="0"/>
              <a:t>AR/</a:t>
            </a:r>
            <a:r>
              <a:rPr lang="nb-NO" dirty="0" err="1" smtClean="0"/>
              <a:t>Dok</a:t>
            </a:r>
            <a:r>
              <a:rPr lang="nb-NO" dirty="0" smtClean="0"/>
              <a:t> </a:t>
            </a:r>
            <a:r>
              <a:rPr lang="nb-NO" dirty="0" err="1" smtClean="0"/>
              <a:t>kontroler</a:t>
            </a:r>
            <a:r>
              <a:rPr lang="nb-NO" dirty="0" smtClean="0"/>
              <a:t> </a:t>
            </a:r>
            <a:r>
              <a:rPr lang="nb-NO" dirty="0"/>
              <a:t>&lt;avdeling&gt; </a:t>
            </a:r>
          </a:p>
        </p:txBody>
      </p:sp>
      <p:sp>
        <p:nvSpPr>
          <p:cNvPr id="2" name="Title 1"/>
          <p:cNvSpPr>
            <a:spLocks noGrp="1"/>
          </p:cNvSpPr>
          <p:nvPr>
            <p:ph type="title"/>
          </p:nvPr>
        </p:nvSpPr>
        <p:spPr/>
        <p:txBody>
          <a:bodyPr/>
          <a:lstStyle/>
          <a:p>
            <a:r>
              <a:rPr lang="nb-NO" dirty="0" smtClean="0">
                <a:latin typeface="Verdana" pitchFamily="34" charset="0"/>
              </a:rPr>
              <a:t>Tilgangsgrupper </a:t>
            </a:r>
            <a:endParaRPr lang="nb-NO" dirty="0">
              <a:latin typeface="Verdana"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3635897" y="1177313"/>
            <a:ext cx="695325" cy="571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3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0"/>
          </p:nvPr>
        </p:nvSpPr>
        <p:spPr>
          <a:xfrm>
            <a:off x="3779912" y="2017499"/>
            <a:ext cx="4968552" cy="2640203"/>
          </a:xfrm>
        </p:spPr>
        <p:txBody>
          <a:bodyPr/>
          <a:lstStyle/>
          <a:p>
            <a:pPr defTabSz="1080000">
              <a:lnSpc>
                <a:spcPct val="150000"/>
              </a:lnSpc>
              <a:defRPr/>
            </a:pPr>
            <a:r>
              <a:rPr lang="nb-NO" sz="1600" dirty="0">
                <a:latin typeface="+mj-lt"/>
              </a:rPr>
              <a:t>Opprette kontaktstruktur (virksomhet/avdelinger)</a:t>
            </a:r>
          </a:p>
          <a:p>
            <a:pPr defTabSz="1080000">
              <a:lnSpc>
                <a:spcPct val="150000"/>
              </a:lnSpc>
              <a:defRPr/>
            </a:pPr>
            <a:r>
              <a:rPr lang="nb-NO" sz="1600" dirty="0">
                <a:latin typeface="+mj-lt"/>
              </a:rPr>
              <a:t>Opprette interne personer</a:t>
            </a:r>
          </a:p>
          <a:p>
            <a:pPr defTabSz="1080000">
              <a:lnSpc>
                <a:spcPct val="150000"/>
              </a:lnSpc>
              <a:defRPr/>
            </a:pPr>
            <a:r>
              <a:rPr lang="nb-NO" sz="1600" dirty="0">
                <a:latin typeface="+mj-lt"/>
              </a:rPr>
              <a:t>Knytte AD bruker og 360° kontakt sammen</a:t>
            </a:r>
          </a:p>
          <a:p>
            <a:pPr defTabSz="1080000">
              <a:lnSpc>
                <a:spcPct val="150000"/>
              </a:lnSpc>
              <a:defRPr/>
            </a:pPr>
            <a:r>
              <a:rPr lang="nb-NO" sz="1600" dirty="0">
                <a:latin typeface="+mj-lt"/>
              </a:rPr>
              <a:t>Opprette flere profiler på en person</a:t>
            </a:r>
          </a:p>
          <a:p>
            <a:pPr defTabSz="1080000">
              <a:lnSpc>
                <a:spcPct val="150000"/>
              </a:lnSpc>
              <a:defRPr/>
            </a:pPr>
            <a:r>
              <a:rPr lang="nb-NO" sz="1600" dirty="0">
                <a:latin typeface="+mj-lt"/>
              </a:rPr>
              <a:t>Opprette tilgangsgrupper og medlemmer</a:t>
            </a:r>
          </a:p>
          <a:p>
            <a:pPr defTabSz="1080000">
              <a:lnSpc>
                <a:spcPct val="150000"/>
              </a:lnSpc>
              <a:defRPr/>
            </a:pPr>
            <a:r>
              <a:rPr lang="nb-NO" sz="1600" dirty="0">
                <a:latin typeface="+mj-lt"/>
              </a:rPr>
              <a:t>Settinger i administrator (demo)</a:t>
            </a:r>
          </a:p>
          <a:p>
            <a:pPr defTabSz="1080000">
              <a:lnSpc>
                <a:spcPct val="150000"/>
              </a:lnSpc>
              <a:defRPr/>
            </a:pPr>
            <a:r>
              <a:rPr lang="nb-NO" sz="1600" dirty="0">
                <a:latin typeface="+mj-lt"/>
              </a:rPr>
              <a:t>Kodetabeller (demo)</a:t>
            </a:r>
          </a:p>
          <a:p>
            <a:endParaRPr lang="da-DK" sz="1600" dirty="0"/>
          </a:p>
        </p:txBody>
      </p:sp>
      <p:sp>
        <p:nvSpPr>
          <p:cNvPr id="3" name="Pladsholder til indhold 2"/>
          <p:cNvSpPr>
            <a:spLocks noGrp="1"/>
          </p:cNvSpPr>
          <p:nvPr>
            <p:ph idx="11"/>
          </p:nvPr>
        </p:nvSpPr>
        <p:spPr/>
        <p:txBody>
          <a:bodyPr/>
          <a:lstStyle/>
          <a:p>
            <a:r>
              <a:rPr lang="da-DK" dirty="0" smtClean="0"/>
              <a:t>Agenda</a:t>
            </a:r>
            <a:endParaRPr lang="da-DK" dirty="0"/>
          </a:p>
        </p:txBody>
      </p:sp>
      <p:sp>
        <p:nvSpPr>
          <p:cNvPr id="4" name="Pladsholder til indhold 3"/>
          <p:cNvSpPr>
            <a:spLocks noGrp="1"/>
          </p:cNvSpPr>
          <p:nvPr>
            <p:ph sz="quarter" idx="12"/>
          </p:nvPr>
        </p:nvSpPr>
        <p:spPr/>
        <p:txBody>
          <a:bodyPr/>
          <a:lstStyle/>
          <a:p>
            <a:endParaRPr lang="da-DK"/>
          </a:p>
        </p:txBody>
      </p:sp>
      <p:sp>
        <p:nvSpPr>
          <p:cNvPr id="5" name="Pladsholder til indhold 4"/>
          <p:cNvSpPr>
            <a:spLocks noGrp="1"/>
          </p:cNvSpPr>
          <p:nvPr>
            <p:ph sz="quarter" idx="13"/>
          </p:nvPr>
        </p:nvSpPr>
        <p:spPr/>
        <p:txBody>
          <a:bodyPr/>
          <a:lstStyle/>
          <a:p>
            <a:endParaRPr lang="da-DK" dirty="0"/>
          </a:p>
        </p:txBody>
      </p:sp>
      <p:sp>
        <p:nvSpPr>
          <p:cNvPr id="6" name="Pladsholder til indhold 5"/>
          <p:cNvSpPr>
            <a:spLocks noGrp="1"/>
          </p:cNvSpPr>
          <p:nvPr>
            <p:ph sz="quarter" idx="14"/>
          </p:nvPr>
        </p:nvSpPr>
        <p:spPr/>
        <p:txBody>
          <a:bodyPr/>
          <a:lstStyle/>
          <a:p>
            <a:endParaRPr lang="da-DK"/>
          </a:p>
        </p:txBody>
      </p:sp>
      <p:sp>
        <p:nvSpPr>
          <p:cNvPr id="7" name="Pladsholder til indhold 6"/>
          <p:cNvSpPr>
            <a:spLocks noGrp="1"/>
          </p:cNvSpPr>
          <p:nvPr>
            <p:ph sz="quarter" idx="15"/>
          </p:nvPr>
        </p:nvSpPr>
        <p:spPr/>
        <p:txBody>
          <a:bodyPr/>
          <a:lstStyle/>
          <a:p>
            <a:endParaRPr lang="da-DK"/>
          </a:p>
        </p:txBody>
      </p:sp>
    </p:spTree>
    <p:extLst>
      <p:ext uri="{BB962C8B-B14F-4D97-AF65-F5344CB8AC3E}">
        <p14:creationId xmlns:p14="http://schemas.microsoft.com/office/powerpoint/2010/main" val="2238215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smtClean="0"/>
              <a:t>Bruker</a:t>
            </a:r>
          </a:p>
          <a:p>
            <a:pPr lvl="1"/>
            <a:r>
              <a:rPr lang="nb-NO" dirty="0" smtClean="0"/>
              <a:t>Eks: Turid Olsen</a:t>
            </a:r>
          </a:p>
          <a:p>
            <a:r>
              <a:rPr lang="nb-NO" dirty="0" smtClean="0"/>
              <a:t>Rolle</a:t>
            </a:r>
          </a:p>
          <a:p>
            <a:pPr lvl="1"/>
            <a:r>
              <a:rPr lang="nb-NO" dirty="0" smtClean="0"/>
              <a:t>Eks: ansatte</a:t>
            </a:r>
          </a:p>
          <a:p>
            <a:r>
              <a:rPr lang="nb-NO" dirty="0" smtClean="0"/>
              <a:t>Avdeling</a:t>
            </a:r>
          </a:p>
          <a:p>
            <a:pPr lvl="1"/>
            <a:r>
              <a:rPr lang="nb-NO" dirty="0" smtClean="0"/>
              <a:t>Eks: Personalavdeling</a:t>
            </a:r>
          </a:p>
          <a:p>
            <a:r>
              <a:rPr lang="nb-NO" dirty="0" smtClean="0"/>
              <a:t>Rolle i avdeling</a:t>
            </a:r>
          </a:p>
          <a:p>
            <a:pPr lvl="1"/>
            <a:r>
              <a:rPr lang="nb-NO" dirty="0" smtClean="0"/>
              <a:t>Eks: Leder i personalavdeling</a:t>
            </a:r>
          </a:p>
        </p:txBody>
      </p:sp>
      <p:sp>
        <p:nvSpPr>
          <p:cNvPr id="2" name="Title 1"/>
          <p:cNvSpPr>
            <a:spLocks noGrp="1"/>
          </p:cNvSpPr>
          <p:nvPr>
            <p:ph type="title"/>
          </p:nvPr>
        </p:nvSpPr>
        <p:spPr/>
        <p:txBody>
          <a:bodyPr/>
          <a:lstStyle/>
          <a:p>
            <a:r>
              <a:rPr lang="nb-NO" dirty="0" smtClean="0">
                <a:latin typeface="+mj-lt"/>
                <a:ea typeface="Verdana" pitchFamily="34" charset="0"/>
                <a:cs typeface="Verdana" pitchFamily="34" charset="0"/>
              </a:rPr>
              <a:t>Forskjell på de 4 tilgangsrollene FINN RIKTIG BEGREP</a:t>
            </a:r>
            <a:endParaRPr lang="nb-NO" dirty="0">
              <a:latin typeface="+mj-lt"/>
              <a:ea typeface="Verdana" pitchFamily="34" charset="0"/>
              <a:cs typeface="Verdana" pitchFamily="34" charset="0"/>
            </a:endParaRPr>
          </a:p>
        </p:txBody>
      </p:sp>
    </p:spTree>
    <p:extLst>
      <p:ext uri="{BB962C8B-B14F-4D97-AF65-F5344CB8AC3E}">
        <p14:creationId xmlns:p14="http://schemas.microsoft.com/office/powerpoint/2010/main" val="343432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b-NO"/>
          </a:p>
        </p:txBody>
      </p:sp>
      <p:sp>
        <p:nvSpPr>
          <p:cNvPr id="2" name="Title 1"/>
          <p:cNvSpPr>
            <a:spLocks noGrp="1"/>
          </p:cNvSpPr>
          <p:nvPr>
            <p:ph type="title"/>
          </p:nvPr>
        </p:nvSpPr>
        <p:spPr/>
        <p:txBody>
          <a:bodyPr/>
          <a:lstStyle/>
          <a:p>
            <a:r>
              <a:rPr lang="nb-NO" dirty="0" smtClean="0">
                <a:latin typeface="Verdana" pitchFamily="34" charset="0"/>
                <a:ea typeface="Verdana" pitchFamily="34" charset="0"/>
                <a:cs typeface="Verdana" pitchFamily="34" charset="0"/>
              </a:rPr>
              <a:t>Opprette tilgangsgrupper</a:t>
            </a:r>
            <a:endParaRPr lang="nb-NO" dirty="0">
              <a:solidFill>
                <a:srgbClr val="C00000"/>
              </a:solidFill>
              <a:latin typeface="Verdana" pitchFamily="34" charset="0"/>
              <a:ea typeface="Verdana" pitchFamily="34" charset="0"/>
              <a:cs typeface="Verdana"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5676875" y="277213"/>
            <a:ext cx="695325" cy="571500"/>
          </a:xfrm>
          <a:prstGeom prst="rect">
            <a:avLst/>
          </a:prstGeom>
          <a:ln>
            <a:noFill/>
          </a:ln>
          <a:effectLst>
            <a:outerShdw blurRad="292100" dist="139700" dir="2700000" algn="tl" rotWithShape="0">
              <a:srgbClr val="333333">
                <a:alpha val="65000"/>
              </a:srgbClr>
            </a:outerShdw>
          </a:effectLst>
        </p:spPr>
      </p:pic>
      <p:pic>
        <p:nvPicPr>
          <p:cNvPr id="2052" name="Picture 4" descr="C:\Users\grethe.medalen\AppData\Local\Microsoft\Windows\Temporary Internet Files\Content.IE5\OKNEGXZW\MC9004394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1872" y="2381595"/>
            <a:ext cx="1350151" cy="1125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0563" y="937287"/>
            <a:ext cx="2664296" cy="390043"/>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err="1" smtClean="0">
                <a:solidFill>
                  <a:schemeClr val="tx1">
                    <a:lumMod val="65000"/>
                    <a:lumOff val="35000"/>
                  </a:schemeClr>
                </a:solidFill>
              </a:rPr>
              <a:t>Accessgroup</a:t>
            </a:r>
            <a:r>
              <a:rPr lang="nb-NO" dirty="0" smtClean="0">
                <a:solidFill>
                  <a:schemeClr val="tx1">
                    <a:lumMod val="65000"/>
                    <a:lumOff val="35000"/>
                  </a:schemeClr>
                </a:solidFill>
              </a:rPr>
              <a:t> - New</a:t>
            </a:r>
          </a:p>
        </p:txBody>
      </p:sp>
      <p:pic>
        <p:nvPicPr>
          <p:cNvPr id="2055" name="Picture 7" descr="C:\Users\grethe.medalen\AppData\Local\Microsoft\Windows\Temporary Internet Files\Content.IE5\0V5RLK0L\MC9004346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0442" y="1221486"/>
            <a:ext cx="341598" cy="37587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60564" y="1237320"/>
            <a:ext cx="3669839" cy="660073"/>
            <a:chOff x="1763688" y="1700808"/>
            <a:chExt cx="3669839" cy="792088"/>
          </a:xfrm>
        </p:grpSpPr>
        <p:grpSp>
          <p:nvGrpSpPr>
            <p:cNvPr id="7" name="Group 6"/>
            <p:cNvGrpSpPr/>
            <p:nvPr/>
          </p:nvGrpSpPr>
          <p:grpSpPr>
            <a:xfrm>
              <a:off x="1763688" y="1700808"/>
              <a:ext cx="1296144" cy="792088"/>
              <a:chOff x="1763688" y="3068960"/>
              <a:chExt cx="1296144" cy="792088"/>
            </a:xfrm>
          </p:grpSpPr>
          <p:sp>
            <p:nvSpPr>
              <p:cNvPr id="12" name="TextBox 11"/>
              <p:cNvSpPr txBox="1"/>
              <p:nvPr/>
            </p:nvSpPr>
            <p:spPr>
              <a:xfrm>
                <a:off x="1763688" y="3068960"/>
                <a:ext cx="864096" cy="468052"/>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lumMod val="65000"/>
                        <a:lumOff val="35000"/>
                      </a:schemeClr>
                    </a:solidFill>
                  </a:rPr>
                  <a:t>Navn</a:t>
                </a:r>
              </a:p>
            </p:txBody>
          </p:sp>
          <p:sp>
            <p:nvSpPr>
              <p:cNvPr id="13" name="TextBox 12"/>
              <p:cNvSpPr txBox="1"/>
              <p:nvPr/>
            </p:nvSpPr>
            <p:spPr>
              <a:xfrm>
                <a:off x="1763688" y="3392996"/>
                <a:ext cx="1296144" cy="468052"/>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lumMod val="65000"/>
                        <a:lumOff val="35000"/>
                      </a:schemeClr>
                    </a:solidFill>
                  </a:rPr>
                  <a:t>Beskrivelse</a:t>
                </a:r>
              </a:p>
            </p:txBody>
          </p:sp>
        </p:grpSp>
        <p:sp>
          <p:nvSpPr>
            <p:cNvPr id="17" name="Rectangle 36"/>
            <p:cNvSpPr>
              <a:spLocks noChangeArrowheads="1"/>
            </p:cNvSpPr>
            <p:nvPr/>
          </p:nvSpPr>
          <p:spPr bwMode="auto">
            <a:xfrm>
              <a:off x="3203848" y="1844824"/>
              <a:ext cx="2229679"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8" name="Rectangle 36"/>
            <p:cNvSpPr>
              <a:spLocks noChangeArrowheads="1"/>
            </p:cNvSpPr>
            <p:nvPr/>
          </p:nvSpPr>
          <p:spPr bwMode="auto">
            <a:xfrm>
              <a:off x="3203848" y="2132856"/>
              <a:ext cx="2229679" cy="215900"/>
            </a:xfrm>
            <a:prstGeom prst="rect">
              <a:avLst/>
            </a:prstGeom>
            <a:solidFill>
              <a:schemeClr val="bg1"/>
            </a:solidFill>
            <a:ln w="9525">
              <a:solidFill>
                <a:schemeClr val="tx1"/>
              </a:solidFill>
              <a:miter lim="800000"/>
              <a:headEnd/>
              <a:tailEnd/>
            </a:ln>
          </p:spPr>
          <p:txBody>
            <a:bodyPr wrap="none" anchor="ctr"/>
            <a:lstStyle/>
            <a:p>
              <a:endParaRPr lang="sv-SE"/>
            </a:p>
          </p:txBody>
        </p:sp>
      </p:grpSp>
      <p:sp>
        <p:nvSpPr>
          <p:cNvPr id="20" name="TextBox 19"/>
          <p:cNvSpPr txBox="1"/>
          <p:nvPr/>
        </p:nvSpPr>
        <p:spPr>
          <a:xfrm>
            <a:off x="2000723" y="1267323"/>
            <a:ext cx="1296144" cy="390043"/>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sz="1600" dirty="0" smtClean="0">
                <a:solidFill>
                  <a:schemeClr val="tx1">
                    <a:lumMod val="65000"/>
                    <a:lumOff val="35000"/>
                  </a:schemeClr>
                </a:solidFill>
              </a:rPr>
              <a:t>Personal</a:t>
            </a:r>
          </a:p>
        </p:txBody>
      </p:sp>
      <p:sp>
        <p:nvSpPr>
          <p:cNvPr id="21" name="TextBox 20"/>
          <p:cNvSpPr txBox="1"/>
          <p:nvPr/>
        </p:nvSpPr>
        <p:spPr>
          <a:xfrm>
            <a:off x="2000723" y="1507350"/>
            <a:ext cx="1872208" cy="390043"/>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sz="1600" dirty="0" smtClean="0">
                <a:solidFill>
                  <a:schemeClr val="tx1">
                    <a:lumMod val="65000"/>
                    <a:lumOff val="35000"/>
                  </a:schemeClr>
                </a:solidFill>
              </a:rPr>
              <a:t>Personalsaker</a:t>
            </a: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6612" y="2856963"/>
            <a:ext cx="2435749" cy="54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2016869"/>
            <a:ext cx="820968" cy="4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364088" y="2406913"/>
            <a:ext cx="2664296" cy="390043"/>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lumMod val="65000"/>
                    <a:lumOff val="35000"/>
                  </a:schemeClr>
                </a:solidFill>
              </a:rPr>
              <a:t>Ny – Sak/ Nytt - Dokument</a:t>
            </a:r>
          </a:p>
        </p:txBody>
      </p:sp>
      <p:sp>
        <p:nvSpPr>
          <p:cNvPr id="26" name="TextBox 25"/>
          <p:cNvSpPr txBox="1"/>
          <p:nvPr/>
        </p:nvSpPr>
        <p:spPr>
          <a:xfrm>
            <a:off x="5076056" y="1177313"/>
            <a:ext cx="2952328" cy="450050"/>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err="1" smtClean="0">
                <a:solidFill>
                  <a:schemeClr val="tx1">
                    <a:lumMod val="65000"/>
                    <a:lumOff val="35000"/>
                  </a:schemeClr>
                </a:solidFill>
              </a:rPr>
              <a:t>Tilgjengeliggjør</a:t>
            </a:r>
            <a:r>
              <a:rPr lang="nb-NO" dirty="0" smtClean="0">
                <a:solidFill>
                  <a:schemeClr val="tx1">
                    <a:lumMod val="65000"/>
                    <a:lumOff val="35000"/>
                  </a:schemeClr>
                </a:solidFill>
              </a:rPr>
              <a:t> tilgangsgruppe</a:t>
            </a:r>
          </a:p>
        </p:txBody>
      </p:sp>
      <p:sp>
        <p:nvSpPr>
          <p:cNvPr id="27" name="TextBox 26"/>
          <p:cNvSpPr txBox="1"/>
          <p:nvPr/>
        </p:nvSpPr>
        <p:spPr>
          <a:xfrm>
            <a:off x="560563" y="2016870"/>
            <a:ext cx="2664296" cy="1530171"/>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lumMod val="65000"/>
                    <a:lumOff val="35000"/>
                  </a:schemeClr>
                </a:solidFill>
              </a:rPr>
              <a:t>Legg til medlemmer</a:t>
            </a:r>
          </a:p>
          <a:p>
            <a:pPr marL="285750" indent="-285750">
              <a:buClr>
                <a:srgbClr val="C00000"/>
              </a:buClr>
              <a:buFontTx/>
              <a:buChar char="-"/>
            </a:pPr>
            <a:r>
              <a:rPr lang="nb-NO" dirty="0" smtClean="0">
                <a:solidFill>
                  <a:schemeClr val="tx1">
                    <a:lumMod val="65000"/>
                    <a:lumOff val="35000"/>
                  </a:schemeClr>
                </a:solidFill>
              </a:rPr>
              <a:t>Kontakter</a:t>
            </a:r>
          </a:p>
          <a:p>
            <a:pPr marL="285750" indent="-285750">
              <a:buClr>
                <a:srgbClr val="C00000"/>
              </a:buClr>
              <a:buFontTx/>
              <a:buChar char="-"/>
            </a:pPr>
            <a:r>
              <a:rPr lang="nb-NO" dirty="0" smtClean="0">
                <a:solidFill>
                  <a:schemeClr val="tx1">
                    <a:lumMod val="65000"/>
                    <a:lumOff val="35000"/>
                  </a:schemeClr>
                </a:solidFill>
              </a:rPr>
              <a:t>Roller</a:t>
            </a:r>
          </a:p>
          <a:p>
            <a:pPr marL="285750" indent="-285750">
              <a:buClr>
                <a:srgbClr val="C00000"/>
              </a:buClr>
              <a:buFontTx/>
              <a:buChar char="-"/>
            </a:pPr>
            <a:r>
              <a:rPr lang="nb-NO" dirty="0" smtClean="0">
                <a:solidFill>
                  <a:schemeClr val="tx1">
                    <a:lumMod val="65000"/>
                    <a:lumOff val="35000"/>
                  </a:schemeClr>
                </a:solidFill>
              </a:rPr>
              <a:t>Avdeling</a:t>
            </a:r>
          </a:p>
          <a:p>
            <a:pPr marL="285750" indent="-285750">
              <a:buClr>
                <a:srgbClr val="C00000"/>
              </a:buClr>
              <a:buFontTx/>
              <a:buChar char="-"/>
            </a:pPr>
            <a:r>
              <a:rPr lang="nb-NO" dirty="0" smtClean="0">
                <a:solidFill>
                  <a:schemeClr val="tx1">
                    <a:lumMod val="65000"/>
                    <a:lumOff val="35000"/>
                  </a:schemeClr>
                </a:solidFill>
              </a:rPr>
              <a:t>Rolle i avdeling</a:t>
            </a:r>
          </a:p>
          <a:p>
            <a:pPr marL="285750" indent="-285750">
              <a:buClr>
                <a:srgbClr val="C00000"/>
              </a:buClr>
              <a:buFontTx/>
              <a:buChar char="-"/>
            </a:pPr>
            <a:endParaRPr lang="nb-NO" dirty="0" smtClean="0">
              <a:solidFill>
                <a:schemeClr val="tx1">
                  <a:lumMod val="65000"/>
                  <a:lumOff val="35000"/>
                </a:schemeClr>
              </a:solidFill>
            </a:endParaRPr>
          </a:p>
        </p:txBody>
      </p:sp>
      <p:pic>
        <p:nvPicPr>
          <p:cNvPr id="29" name="Picture 10" descr="C:\Users\grethe.medalen\AppData\Local\Microsoft\Windows\Temporary Internet Files\Content.IE5\7TKECG0P\MC900432626[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8831" y="2394184"/>
            <a:ext cx="429965" cy="3583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C:\Users\erik.rasmussen\AppData\Local\Microsoft\Windows\Temporary Internet Files\Content.IE5\QL83J9FL\MC900432659[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7812" y="2551736"/>
            <a:ext cx="429965" cy="35830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218830" y="3127261"/>
            <a:ext cx="5017466" cy="2370533"/>
          </a:xfrm>
          <a:prstGeom prst="ellipse">
            <a:avLst/>
          </a:prstGeom>
          <a:noFill/>
          <a:ln w="15875">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32" name="TextBox 31"/>
          <p:cNvSpPr txBox="1"/>
          <p:nvPr/>
        </p:nvSpPr>
        <p:spPr>
          <a:xfrm>
            <a:off x="4211960" y="3277547"/>
            <a:ext cx="1296144" cy="390043"/>
          </a:xfrm>
          <a:prstGeom prst="rect">
            <a:avLst/>
          </a:prstGeom>
          <a:noFill/>
        </p:spPr>
        <p:txBody>
          <a:bodyPr wrap="square" lIns="72000" rIns="72000" rtlCol="0" anchor="ctr">
            <a:noAutofit/>
          </a:bodyPr>
          <a:lstStyle/>
          <a:p>
            <a:pPr marL="180975" indent="-180975">
              <a:buClr>
                <a:srgbClr val="C00000"/>
              </a:buClr>
              <a:buFont typeface="Wingdings" pitchFamily="2" charset="2"/>
              <a:buNone/>
            </a:pPr>
            <a:r>
              <a:rPr lang="nb-NO" dirty="0" smtClean="0">
                <a:solidFill>
                  <a:schemeClr val="tx1">
                    <a:lumMod val="65000"/>
                    <a:lumOff val="35000"/>
                  </a:schemeClr>
                </a:solidFill>
              </a:rPr>
              <a:t>Personal</a:t>
            </a:r>
          </a:p>
        </p:txBody>
      </p:sp>
    </p:spTree>
    <p:extLst>
      <p:ext uri="{BB962C8B-B14F-4D97-AF65-F5344CB8AC3E}">
        <p14:creationId xmlns:p14="http://schemas.microsoft.com/office/powerpoint/2010/main" val="177337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1500"/>
                                  </p:stCondLst>
                                  <p:childTnLst>
                                    <p:set>
                                      <p:cBhvr>
                                        <p:cTn id="24" dur="1" fill="hold">
                                          <p:stCondLst>
                                            <p:cond delay="0"/>
                                          </p:stCondLst>
                                        </p:cTn>
                                        <p:tgtEl>
                                          <p:spTgt spid="20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7"/>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200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05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5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nodeType="withEffect">
                                  <p:stCondLst>
                                    <p:cond delay="100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nodeType="withEffect">
                                  <p:stCondLst>
                                    <p:cond delay="200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par>
                                <p:cTn id="47" presetID="1" presetClass="entr" presetSubtype="0" fill="hold" nodeType="withEffect">
                                  <p:stCondLst>
                                    <p:cond delay="3000"/>
                                  </p:stCondLst>
                                  <p:childTnLst>
                                    <p:set>
                                      <p:cBhvr>
                                        <p:cTn id="48" dur="1" fill="hold">
                                          <p:stCondLst>
                                            <p:cond delay="0"/>
                                          </p:stCondLst>
                                        </p:cTn>
                                        <p:tgtEl>
                                          <p:spTgt spid="27">
                                            <p:txEl>
                                              <p:pRg st="3" end="3"/>
                                            </p:txEl>
                                          </p:spTgt>
                                        </p:tgtEl>
                                        <p:attrNameLst>
                                          <p:attrName>style.visibility</p:attrName>
                                        </p:attrNameLst>
                                      </p:cBhvr>
                                      <p:to>
                                        <p:strVal val="visible"/>
                                      </p:to>
                                    </p:set>
                                  </p:childTnLst>
                                </p:cTn>
                              </p:par>
                              <p:par>
                                <p:cTn id="49" presetID="1" presetClass="entr" presetSubtype="0" fill="hold" nodeType="withEffect">
                                  <p:stCondLst>
                                    <p:cond delay="4000"/>
                                  </p:stCondLst>
                                  <p:childTnLst>
                                    <p:set>
                                      <p:cBhvr>
                                        <p:cTn id="5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42" presetClass="path" presetSubtype="0" accel="50000" decel="50000" fill="hold" nodeType="withEffect">
                                  <p:stCondLst>
                                    <p:cond delay="0"/>
                                  </p:stCondLst>
                                  <p:childTnLst>
                                    <p:animMotion origin="layout" path="M 4.16667E-6 -1.48148E-6 L 0.24166 0.23866 " pathEditMode="relative" rAng="0" ptsTypes="AA">
                                      <p:cBhvr>
                                        <p:cTn id="62" dur="2000" fill="hold"/>
                                        <p:tgtEl>
                                          <p:spTgt spid="29"/>
                                        </p:tgtEl>
                                        <p:attrNameLst>
                                          <p:attrName>ppt_x</p:attrName>
                                          <p:attrName>ppt_y</p:attrName>
                                        </p:attrNameLst>
                                      </p:cBhvr>
                                      <p:rCtr x="12083" y="11921"/>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42" presetClass="path" presetSubtype="0" accel="50000" decel="50000" fill="hold" nodeType="withEffect">
                                  <p:stCondLst>
                                    <p:cond delay="0"/>
                                  </p:stCondLst>
                                  <p:childTnLst>
                                    <p:animMotion origin="layout" path="M 0.00174 -0.00857 L 0.2066 0.2118 " pathEditMode="relative" rAng="0" ptsTypes="AA">
                                      <p:cBhvr>
                                        <p:cTn id="68" dur="2000" fill="hold"/>
                                        <p:tgtEl>
                                          <p:spTgt spid="30"/>
                                        </p:tgtEl>
                                        <p:attrNameLst>
                                          <p:attrName>ppt_x</p:attrName>
                                          <p:attrName>ppt_y</p:attrName>
                                        </p:attrNameLst>
                                      </p:cBhvr>
                                      <p:rCtr x="10243" y="11019"/>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052"/>
                                        </p:tgtEl>
                                        <p:attrNameLst>
                                          <p:attrName>style.visibility</p:attrName>
                                        </p:attrNameLst>
                                      </p:cBhvr>
                                      <p:to>
                                        <p:strVal val="visible"/>
                                      </p:to>
                                    </p:set>
                                  </p:childTnLst>
                                </p:cTn>
                              </p:par>
                              <p:par>
                                <p:cTn id="73" presetID="42" presetClass="path" presetSubtype="0" accel="50000" decel="50000" fill="hold" nodeType="withEffect">
                                  <p:stCondLst>
                                    <p:cond delay="0"/>
                                  </p:stCondLst>
                                  <p:childTnLst>
                                    <p:animMotion origin="layout" path="M 2.5E-6 3.7037E-6 L 0.11562 0.3 " pathEditMode="relative" rAng="0" ptsTypes="AA">
                                      <p:cBhvr>
                                        <p:cTn id="74" dur="2000" fill="hold"/>
                                        <p:tgtEl>
                                          <p:spTgt spid="2052"/>
                                        </p:tgtEl>
                                        <p:attrNameLst>
                                          <p:attrName>ppt_x</p:attrName>
                                          <p:attrName>ppt_y</p:attrName>
                                        </p:attrNameLst>
                                      </p:cBhvr>
                                      <p:rCtr x="5781"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p:bldP spid="25" grpId="0"/>
      <p:bldP spid="25" grpId="1"/>
      <p:bldP spid="26" grpId="0"/>
      <p:bldP spid="9"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Content Placeholder 9"/>
          <p:cNvGraphicFramePr>
            <a:graphicFrameLocks noGrp="1"/>
          </p:cNvGraphicFramePr>
          <p:nvPr>
            <p:ph idx="1"/>
            <p:extLst>
              <p:ext uri="{D42A27DB-BD31-4B8C-83A1-F6EECF244321}">
                <p14:modId xmlns:p14="http://schemas.microsoft.com/office/powerpoint/2010/main" val="475163966"/>
              </p:ext>
            </p:extLst>
          </p:nvPr>
        </p:nvGraphicFramePr>
        <p:xfrm>
          <a:off x="684213" y="1562100"/>
          <a:ext cx="7848600" cy="336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pPr eaLnBrk="1" hangingPunct="1"/>
            <a:r>
              <a:rPr lang="nb-NO" dirty="0" smtClean="0">
                <a:latin typeface="Verdana" pitchFamily="34" charset="0"/>
              </a:rPr>
              <a:t>Prosess - Opprette tilgangsgrupper</a:t>
            </a:r>
          </a:p>
        </p:txBody>
      </p:sp>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23285355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a:t>Ref </a:t>
            </a:r>
            <a:r>
              <a:rPr lang="nb-NO" dirty="0" err="1"/>
              <a:t>std</a:t>
            </a:r>
            <a:r>
              <a:rPr lang="nb-NO" dirty="0"/>
              <a:t> </a:t>
            </a:r>
            <a:r>
              <a:rPr lang="nb-NO" dirty="0" smtClean="0"/>
              <a:t>rettighetsmatrise, </a:t>
            </a:r>
            <a:r>
              <a:rPr lang="nb-NO" dirty="0"/>
              <a:t>alle brukere </a:t>
            </a:r>
            <a:r>
              <a:rPr lang="nb-NO" dirty="0" smtClean="0"/>
              <a:t>med </a:t>
            </a:r>
            <a:r>
              <a:rPr lang="nb-NO" dirty="0"/>
              <a:t>rolle arkivar får tilgang til alle saker/dokumenter </a:t>
            </a:r>
            <a:r>
              <a:rPr lang="nb-NO" b="1" i="1" dirty="0"/>
              <a:t>uansett</a:t>
            </a:r>
            <a:r>
              <a:rPr lang="nb-NO" dirty="0"/>
              <a:t> gruppetilhørighet.</a:t>
            </a:r>
          </a:p>
          <a:p>
            <a:pPr lvl="1"/>
            <a:r>
              <a:rPr lang="nb-NO" dirty="0"/>
              <a:t>Kan endres ved ”</a:t>
            </a:r>
            <a:r>
              <a:rPr lang="nb-NO" dirty="0" err="1"/>
              <a:t>mapping</a:t>
            </a:r>
            <a:r>
              <a:rPr lang="nb-NO" dirty="0"/>
              <a:t>”, for eksempel personal.</a:t>
            </a:r>
          </a:p>
          <a:p>
            <a:r>
              <a:rPr lang="nb-NO" dirty="0"/>
              <a:t>Brukere </a:t>
            </a:r>
            <a:r>
              <a:rPr lang="nb-NO" dirty="0" smtClean="0"/>
              <a:t>med </a:t>
            </a:r>
            <a:r>
              <a:rPr lang="nb-NO" dirty="0"/>
              <a:t>rollen leder (LD i avdelingen) får automatisk tilgang til sak/dokument når det er satt </a:t>
            </a:r>
            <a:r>
              <a:rPr lang="nb-NO" dirty="0" err="1"/>
              <a:t>LD`s</a:t>
            </a:r>
            <a:r>
              <a:rPr lang="nb-NO" dirty="0"/>
              <a:t> </a:t>
            </a:r>
            <a:r>
              <a:rPr lang="nb-NO" dirty="0" err="1"/>
              <a:t>avd</a:t>
            </a:r>
            <a:r>
              <a:rPr lang="nb-NO" dirty="0"/>
              <a:t>/SB på sak/dokument.</a:t>
            </a:r>
          </a:p>
          <a:p>
            <a:r>
              <a:rPr lang="nb-NO" dirty="0"/>
              <a:t>Brukere </a:t>
            </a:r>
            <a:r>
              <a:rPr lang="nb-NO" dirty="0" smtClean="0"/>
              <a:t>med </a:t>
            </a:r>
            <a:r>
              <a:rPr lang="nb-NO" dirty="0"/>
              <a:t>rolle </a:t>
            </a:r>
            <a:r>
              <a:rPr lang="nb-NO" dirty="0" smtClean="0"/>
              <a:t>ansatt </a:t>
            </a:r>
            <a:r>
              <a:rPr lang="nb-NO" dirty="0"/>
              <a:t>får tilgang til sak/dokument når denne er satt som SB på sak/dokument </a:t>
            </a:r>
            <a:r>
              <a:rPr lang="nb-NO" b="1" i="1" dirty="0"/>
              <a:t>uansett</a:t>
            </a:r>
            <a:r>
              <a:rPr lang="nb-NO" dirty="0"/>
              <a:t> gruppetilhørighet.</a:t>
            </a:r>
          </a:p>
          <a:p>
            <a:r>
              <a:rPr lang="nb-NO" dirty="0"/>
              <a:t>”Alle andre” får ikke tilgang til sak/dokument med mindre de er medlem av gruppen.</a:t>
            </a:r>
          </a:p>
          <a:p>
            <a:r>
              <a:rPr lang="nb-NO" dirty="0">
                <a:solidFill>
                  <a:schemeClr val="tx1">
                    <a:lumMod val="75000"/>
                    <a:lumOff val="25000"/>
                  </a:schemeClr>
                </a:solidFill>
              </a:rPr>
              <a:t>Kopimottakere får (lese) tilgang selv om de ikke er medlem av gruppen.</a:t>
            </a:r>
          </a:p>
        </p:txBody>
      </p:sp>
      <p:sp>
        <p:nvSpPr>
          <p:cNvPr id="2" name="Title 1"/>
          <p:cNvSpPr>
            <a:spLocks noGrp="1"/>
          </p:cNvSpPr>
          <p:nvPr>
            <p:ph type="title"/>
          </p:nvPr>
        </p:nvSpPr>
        <p:spPr/>
        <p:txBody>
          <a:bodyPr/>
          <a:lstStyle/>
          <a:p>
            <a:r>
              <a:rPr lang="nb-NO" dirty="0" smtClean="0">
                <a:latin typeface="Verdana" pitchFamily="34" charset="0"/>
                <a:ea typeface="Verdana" pitchFamily="34" charset="0"/>
                <a:cs typeface="Verdana" pitchFamily="34" charset="0"/>
              </a:rPr>
              <a:t>Gruppe/rettigheter i Public 360° </a:t>
            </a:r>
            <a:endParaRPr lang="nb-NO"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8681568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8" name="Picture 3" descr="fold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681" y="1060695"/>
            <a:ext cx="6091447" cy="39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nb-NO"/>
          </a:p>
        </p:txBody>
      </p:sp>
      <p:sp>
        <p:nvSpPr>
          <p:cNvPr id="2" name="Title 1"/>
          <p:cNvSpPr>
            <a:spLocks noGrp="1"/>
          </p:cNvSpPr>
          <p:nvPr>
            <p:ph type="title"/>
          </p:nvPr>
        </p:nvSpPr>
        <p:spPr/>
        <p:txBody>
          <a:bodyPr/>
          <a:lstStyle/>
          <a:p>
            <a:r>
              <a:rPr lang="nb-NO" dirty="0" err="1" smtClean="0">
                <a:latin typeface="Verdana" pitchFamily="34" charset="0"/>
                <a:ea typeface="Verdana" pitchFamily="34" charset="0"/>
                <a:cs typeface="Verdana" pitchFamily="34" charset="0"/>
              </a:rPr>
              <a:t>Mappede</a:t>
            </a:r>
            <a:r>
              <a:rPr lang="nb-NO" dirty="0" smtClean="0">
                <a:latin typeface="Verdana" pitchFamily="34" charset="0"/>
                <a:ea typeface="Verdana" pitchFamily="34" charset="0"/>
                <a:cs typeface="Verdana" pitchFamily="34" charset="0"/>
              </a:rPr>
              <a:t> grupper – når du ønsker å ta bort AR/</a:t>
            </a:r>
            <a:r>
              <a:rPr lang="nb-NO" dirty="0" err="1" smtClean="0">
                <a:latin typeface="Verdana" pitchFamily="34" charset="0"/>
                <a:ea typeface="Verdana" pitchFamily="34" charset="0"/>
                <a:cs typeface="Verdana" pitchFamily="34" charset="0"/>
              </a:rPr>
              <a:t>Dok.kontroller</a:t>
            </a:r>
            <a:r>
              <a:rPr lang="nb-NO" dirty="0" smtClean="0">
                <a:latin typeface="Verdana" pitchFamily="34" charset="0"/>
                <a:ea typeface="Verdana" pitchFamily="34" charset="0"/>
                <a:cs typeface="Verdana" pitchFamily="34" charset="0"/>
              </a:rPr>
              <a:t> eller MU gruppen</a:t>
            </a:r>
            <a:endParaRPr lang="nb-NO" dirty="0">
              <a:solidFill>
                <a:srgbClr val="C00000"/>
              </a:solidFill>
              <a:latin typeface="Verdana" pitchFamily="34" charset="0"/>
              <a:ea typeface="Verdana" pitchFamily="34" charset="0"/>
              <a:cs typeface="Verdana" pitchFamily="34" charset="0"/>
            </a:endParaRPr>
          </a:p>
        </p:txBody>
      </p:sp>
      <p:grpSp>
        <p:nvGrpSpPr>
          <p:cNvPr id="10" name="Group 9"/>
          <p:cNvGrpSpPr/>
          <p:nvPr/>
        </p:nvGrpSpPr>
        <p:grpSpPr>
          <a:xfrm>
            <a:off x="3386911" y="2333724"/>
            <a:ext cx="1654785" cy="1522248"/>
            <a:chOff x="4411207" y="1468759"/>
            <a:chExt cx="3672408" cy="4053930"/>
          </a:xfrm>
        </p:grpSpPr>
        <p:sp>
          <p:nvSpPr>
            <p:cNvPr id="6" name="TextBox 5"/>
            <p:cNvSpPr txBox="1"/>
            <p:nvPr/>
          </p:nvSpPr>
          <p:spPr>
            <a:xfrm>
              <a:off x="4723622" y="1468759"/>
              <a:ext cx="3047578" cy="360041"/>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sz="1400" dirty="0" smtClean="0">
                  <a:solidFill>
                    <a:schemeClr val="tx1">
                      <a:lumMod val="65000"/>
                      <a:lumOff val="35000"/>
                    </a:schemeClr>
                  </a:solidFill>
                </a:rPr>
                <a:t>Personal</a:t>
              </a:r>
            </a:p>
          </p:txBody>
        </p:sp>
        <p:grpSp>
          <p:nvGrpSpPr>
            <p:cNvPr id="5" name="Group 4"/>
            <p:cNvGrpSpPr/>
            <p:nvPr/>
          </p:nvGrpSpPr>
          <p:grpSpPr>
            <a:xfrm>
              <a:off x="4411207" y="1918231"/>
              <a:ext cx="3672408" cy="3604458"/>
              <a:chOff x="4411207" y="1918231"/>
              <a:chExt cx="3672408" cy="3604458"/>
            </a:xfrm>
          </p:grpSpPr>
          <p:sp>
            <p:nvSpPr>
              <p:cNvPr id="4" name="Oval 3"/>
              <p:cNvSpPr/>
              <p:nvPr/>
            </p:nvSpPr>
            <p:spPr>
              <a:xfrm>
                <a:off x="4411207" y="1918231"/>
                <a:ext cx="3672408" cy="3604458"/>
              </a:xfrm>
              <a:prstGeom prst="ellipse">
                <a:avLst/>
              </a:prstGeom>
              <a:noFill/>
              <a:ln w="15875">
                <a:solidFill>
                  <a:schemeClr val="tx1"/>
                </a:solidFill>
              </a:ln>
            </p:spPr>
            <p:txBody>
              <a:bodyPr wrap="square" rtlCol="0" anchor="ctr">
                <a:noAutofit/>
              </a:bodyPr>
              <a:lstStyle/>
              <a:p>
                <a:pPr algn="ctr"/>
                <a:endParaRPr lang="nb-NO" sz="1200" dirty="0" smtClean="0">
                  <a:solidFill>
                    <a:schemeClr val="tx1"/>
                  </a:solidFill>
                  <a:latin typeface="+mj-lt"/>
                </a:endParaRPr>
              </a:p>
            </p:txBody>
          </p:sp>
          <p:pic>
            <p:nvPicPr>
              <p:cNvPr id="61" name="Picture 2" descr="C:\Documents and Settings\hilde.jenssen\Desktop\Training\ikoner til presentasjoner\contact%20person_png.jpg"/>
              <p:cNvPicPr>
                <a:picLocks noChangeAspect="1" noChangeArrowheads="1"/>
              </p:cNvPicPr>
              <p:nvPr/>
            </p:nvPicPr>
            <p:blipFill>
              <a:blip r:embed="rId4"/>
              <a:srcRect/>
              <a:stretch>
                <a:fillRect/>
              </a:stretch>
            </p:blipFill>
            <p:spPr bwMode="auto">
              <a:xfrm>
                <a:off x="5868144" y="2201937"/>
                <a:ext cx="758535" cy="1042986"/>
              </a:xfrm>
              <a:prstGeom prst="rect">
                <a:avLst/>
              </a:prstGeom>
              <a:noFill/>
            </p:spPr>
          </p:pic>
          <p:pic>
            <p:nvPicPr>
              <p:cNvPr id="64" name="Picture 2" descr="C:\Documents and Settings\hilde.jenssen\Desktop\Training\ikoner til presentasjoner\contact%20person_png.jpg"/>
              <p:cNvPicPr>
                <a:picLocks noChangeAspect="1" noChangeArrowheads="1"/>
              </p:cNvPicPr>
              <p:nvPr/>
            </p:nvPicPr>
            <p:blipFill>
              <a:blip r:embed="rId4"/>
              <a:srcRect/>
              <a:stretch>
                <a:fillRect/>
              </a:stretch>
            </p:blipFill>
            <p:spPr bwMode="auto">
              <a:xfrm>
                <a:off x="4987500" y="2805884"/>
                <a:ext cx="758535" cy="1042986"/>
              </a:xfrm>
              <a:prstGeom prst="rect">
                <a:avLst/>
              </a:prstGeom>
              <a:noFill/>
            </p:spPr>
          </p:pic>
          <p:pic>
            <p:nvPicPr>
              <p:cNvPr id="65" name="Picture 2" descr="C:\Documents and Settings\hilde.jenssen\Desktop\Training\ikoner til presentasjoner\contact%20person_png.jpg"/>
              <p:cNvPicPr>
                <a:picLocks noChangeAspect="1" noChangeArrowheads="1"/>
              </p:cNvPicPr>
              <p:nvPr/>
            </p:nvPicPr>
            <p:blipFill>
              <a:blip r:embed="rId4"/>
              <a:srcRect/>
              <a:stretch>
                <a:fillRect/>
              </a:stretch>
            </p:blipFill>
            <p:spPr bwMode="auto">
              <a:xfrm>
                <a:off x="6720382" y="2829203"/>
                <a:ext cx="758535" cy="1042986"/>
              </a:xfrm>
              <a:prstGeom prst="rect">
                <a:avLst/>
              </a:prstGeom>
              <a:noFill/>
            </p:spPr>
          </p:pic>
          <p:pic>
            <p:nvPicPr>
              <p:cNvPr id="66" name="Picture 2" descr="C:\Documents and Settings\hilde.jenssen\Desktop\Training\ikoner til presentasjoner\contact%20person_png.jpg"/>
              <p:cNvPicPr>
                <a:picLocks noChangeAspect="1" noChangeArrowheads="1"/>
              </p:cNvPicPr>
              <p:nvPr/>
            </p:nvPicPr>
            <p:blipFill>
              <a:blip r:embed="rId4"/>
              <a:srcRect/>
              <a:stretch>
                <a:fillRect/>
              </a:stretch>
            </p:blipFill>
            <p:spPr bwMode="auto">
              <a:xfrm>
                <a:off x="6444208" y="3987627"/>
                <a:ext cx="758535" cy="1042986"/>
              </a:xfrm>
              <a:prstGeom prst="rect">
                <a:avLst/>
              </a:prstGeom>
              <a:noFill/>
            </p:spPr>
          </p:pic>
          <p:pic>
            <p:nvPicPr>
              <p:cNvPr id="67" name="Picture 2" descr="C:\Documents and Settings\hilde.jenssen\Desktop\Training\ikoner til presentasjoner\contact%20person_png.jpg"/>
              <p:cNvPicPr>
                <a:picLocks noChangeAspect="1" noChangeArrowheads="1"/>
              </p:cNvPicPr>
              <p:nvPr/>
            </p:nvPicPr>
            <p:blipFill>
              <a:blip r:embed="rId4"/>
              <a:srcRect/>
              <a:stretch>
                <a:fillRect/>
              </a:stretch>
            </p:blipFill>
            <p:spPr bwMode="auto">
              <a:xfrm>
                <a:off x="5239181" y="3987627"/>
                <a:ext cx="758535" cy="1042986"/>
              </a:xfrm>
              <a:prstGeom prst="rect">
                <a:avLst/>
              </a:prstGeom>
              <a:noFill/>
            </p:spPr>
          </p:pic>
        </p:grpSp>
      </p:grpSp>
      <p:sp>
        <p:nvSpPr>
          <p:cNvPr id="68" name="Oval 67"/>
          <p:cNvSpPr/>
          <p:nvPr/>
        </p:nvSpPr>
        <p:spPr>
          <a:xfrm>
            <a:off x="1443730" y="2519246"/>
            <a:ext cx="1592627" cy="1302633"/>
          </a:xfrm>
          <a:prstGeom prst="ellipse">
            <a:avLst/>
          </a:prstGeom>
          <a:noFill/>
          <a:ln w="15875">
            <a:solidFill>
              <a:schemeClr val="tx1"/>
            </a:solidFill>
          </a:ln>
        </p:spPr>
        <p:txBody>
          <a:bodyPr wrap="square" rtlCol="0" anchor="ctr">
            <a:noAutofit/>
          </a:bodyPr>
          <a:lstStyle/>
          <a:p>
            <a:pPr algn="ctr"/>
            <a:endParaRPr lang="nb-NO" sz="1200" dirty="0" smtClean="0">
              <a:solidFill>
                <a:schemeClr val="tx1"/>
              </a:solidFill>
              <a:latin typeface="+mj-lt"/>
            </a:endParaRPr>
          </a:p>
        </p:txBody>
      </p:sp>
      <p:pic>
        <p:nvPicPr>
          <p:cNvPr id="94" name="Picture 11" descr="C:\Documents and Settings\annie.pedersen\Desktop\U\ENKELTFIGURER\Untitled-26.png"/>
          <p:cNvPicPr>
            <a:picLocks noChangeAspect="1" noChangeArrowheads="1"/>
          </p:cNvPicPr>
          <p:nvPr/>
        </p:nvPicPr>
        <p:blipFill>
          <a:blip r:embed="rId5"/>
          <a:srcRect/>
          <a:stretch>
            <a:fillRect/>
          </a:stretch>
        </p:blipFill>
        <p:spPr bwMode="auto">
          <a:xfrm>
            <a:off x="1719803" y="2752950"/>
            <a:ext cx="313936" cy="363505"/>
          </a:xfrm>
          <a:prstGeom prst="rect">
            <a:avLst/>
          </a:prstGeom>
          <a:noFill/>
          <a:ln w="9525">
            <a:noFill/>
            <a:miter lim="800000"/>
            <a:headEnd/>
            <a:tailEnd/>
          </a:ln>
        </p:spPr>
      </p:pic>
      <p:pic>
        <p:nvPicPr>
          <p:cNvPr id="95" name="Picture 11" descr="C:\Documents and Settings\annie.pedersen\Desktop\U\ENKELTFIGURER\Untitled-26.png"/>
          <p:cNvPicPr>
            <a:picLocks noChangeAspect="1" noChangeArrowheads="1"/>
          </p:cNvPicPr>
          <p:nvPr/>
        </p:nvPicPr>
        <p:blipFill>
          <a:blip r:embed="rId5"/>
          <a:srcRect/>
          <a:stretch>
            <a:fillRect/>
          </a:stretch>
        </p:blipFill>
        <p:spPr bwMode="auto">
          <a:xfrm>
            <a:off x="2432945" y="2752950"/>
            <a:ext cx="313936" cy="363505"/>
          </a:xfrm>
          <a:prstGeom prst="rect">
            <a:avLst/>
          </a:prstGeom>
          <a:noFill/>
          <a:ln w="9525">
            <a:noFill/>
            <a:miter lim="800000"/>
            <a:headEnd/>
            <a:tailEnd/>
          </a:ln>
        </p:spPr>
      </p:pic>
      <p:pic>
        <p:nvPicPr>
          <p:cNvPr id="96" name="Picture 11" descr="C:\Documents and Settings\annie.pedersen\Desktop\U\ENKELTFIGURER\Untitled-26.png"/>
          <p:cNvPicPr>
            <a:picLocks noChangeAspect="1" noChangeArrowheads="1"/>
          </p:cNvPicPr>
          <p:nvPr/>
        </p:nvPicPr>
        <p:blipFill>
          <a:blip r:embed="rId5"/>
          <a:srcRect/>
          <a:stretch>
            <a:fillRect/>
          </a:stretch>
        </p:blipFill>
        <p:spPr bwMode="auto">
          <a:xfrm>
            <a:off x="2083074" y="3267115"/>
            <a:ext cx="313936" cy="363505"/>
          </a:xfrm>
          <a:prstGeom prst="rect">
            <a:avLst/>
          </a:prstGeom>
          <a:noFill/>
          <a:ln w="9525">
            <a:noFill/>
            <a:miter lim="800000"/>
            <a:headEnd/>
            <a:tailEnd/>
          </a:ln>
        </p:spPr>
      </p:pic>
      <p:sp>
        <p:nvSpPr>
          <p:cNvPr id="97" name="TextBox 96"/>
          <p:cNvSpPr txBox="1"/>
          <p:nvPr/>
        </p:nvSpPr>
        <p:spPr>
          <a:xfrm>
            <a:off x="1579216" y="2356809"/>
            <a:ext cx="1321655" cy="130117"/>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sz="1400" dirty="0" smtClean="0">
                <a:solidFill>
                  <a:schemeClr val="tx1">
                    <a:lumMod val="65000"/>
                    <a:lumOff val="35000"/>
                  </a:schemeClr>
                </a:solidFill>
              </a:rPr>
              <a:t>Arkivet</a:t>
            </a:r>
          </a:p>
        </p:txBody>
      </p:sp>
      <p:sp>
        <p:nvSpPr>
          <p:cNvPr id="11" name="TextBox 10"/>
          <p:cNvSpPr txBox="1"/>
          <p:nvPr/>
        </p:nvSpPr>
        <p:spPr>
          <a:xfrm>
            <a:off x="1331640" y="1249349"/>
            <a:ext cx="2736304"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sz="1400" dirty="0" smtClean="0">
                <a:solidFill>
                  <a:schemeClr val="tx1"/>
                </a:solidFill>
              </a:rPr>
              <a:t>Tilgangsgruppe:</a:t>
            </a:r>
          </a:p>
        </p:txBody>
      </p:sp>
      <p:sp>
        <p:nvSpPr>
          <p:cNvPr id="12" name="Rectangle 11"/>
          <p:cNvSpPr/>
          <p:nvPr/>
        </p:nvSpPr>
        <p:spPr>
          <a:xfrm>
            <a:off x="2699793" y="1500519"/>
            <a:ext cx="1336509" cy="228883"/>
          </a:xfrm>
          <a:prstGeom prst="rect">
            <a:avLst/>
          </a:prstGeom>
          <a:solidFill>
            <a:schemeClr val="bg1"/>
          </a:solidFill>
          <a:ln w="15875">
            <a:solidFill>
              <a:schemeClr val="tx1"/>
            </a:solidFill>
          </a:ln>
        </p:spPr>
        <p:txBody>
          <a:bodyPr wrap="square" rtlCol="0" anchor="ctr">
            <a:noAutofit/>
          </a:bodyPr>
          <a:lstStyle/>
          <a:p>
            <a:r>
              <a:rPr lang="nb-NO" sz="2000" dirty="0">
                <a:solidFill>
                  <a:schemeClr val="tx1"/>
                </a:solidFill>
              </a:rPr>
              <a:t>Personal</a:t>
            </a:r>
            <a:endParaRPr lang="nb-NO" sz="2000" dirty="0" smtClean="0">
              <a:solidFill>
                <a:schemeClr val="tx1"/>
              </a:solidFill>
              <a:latin typeface="+mj-lt"/>
            </a:endParaRPr>
          </a:p>
        </p:txBody>
      </p:sp>
      <p:grpSp>
        <p:nvGrpSpPr>
          <p:cNvPr id="109" name="Group 108"/>
          <p:cNvGrpSpPr/>
          <p:nvPr/>
        </p:nvGrpSpPr>
        <p:grpSpPr>
          <a:xfrm>
            <a:off x="5220073" y="2333724"/>
            <a:ext cx="1654785" cy="1522248"/>
            <a:chOff x="4411207" y="1468759"/>
            <a:chExt cx="3672408" cy="4053930"/>
          </a:xfrm>
        </p:grpSpPr>
        <p:sp>
          <p:nvSpPr>
            <p:cNvPr id="110" name="TextBox 109"/>
            <p:cNvSpPr txBox="1"/>
            <p:nvPr/>
          </p:nvSpPr>
          <p:spPr>
            <a:xfrm>
              <a:off x="4723622" y="1468759"/>
              <a:ext cx="3047578" cy="360041"/>
            </a:xfrm>
            <a:prstGeom prst="rect">
              <a:avLst/>
            </a:prstGeom>
            <a:noFill/>
          </p:spPr>
          <p:txBody>
            <a:bodyPr wrap="square" lIns="72000" rIns="72000" rtlCol="0" anchor="ctr">
              <a:noAutofit/>
            </a:bodyPr>
            <a:lstStyle/>
            <a:p>
              <a:pPr marL="180975" indent="-180975" algn="ctr">
                <a:buClr>
                  <a:srgbClr val="C00000"/>
                </a:buClr>
                <a:buFont typeface="Wingdings" pitchFamily="2" charset="2"/>
                <a:buNone/>
              </a:pPr>
              <a:r>
                <a:rPr lang="nb-NO" sz="1400" dirty="0" smtClean="0">
                  <a:solidFill>
                    <a:schemeClr val="tx1">
                      <a:lumMod val="65000"/>
                      <a:lumOff val="35000"/>
                    </a:schemeClr>
                  </a:solidFill>
                </a:rPr>
                <a:t>Personal – AR/</a:t>
              </a:r>
              <a:r>
                <a:rPr lang="nb-NO" sz="1400" dirty="0" err="1" smtClean="0">
                  <a:solidFill>
                    <a:schemeClr val="tx1">
                      <a:lumMod val="65000"/>
                      <a:lumOff val="35000"/>
                    </a:schemeClr>
                  </a:solidFill>
                </a:rPr>
                <a:t>Dok.kontroller</a:t>
              </a:r>
              <a:endParaRPr lang="nb-NO" sz="1400" dirty="0" smtClean="0">
                <a:solidFill>
                  <a:schemeClr val="tx1">
                    <a:lumMod val="65000"/>
                    <a:lumOff val="35000"/>
                  </a:schemeClr>
                </a:solidFill>
              </a:endParaRPr>
            </a:p>
          </p:txBody>
        </p:sp>
        <p:sp>
          <p:nvSpPr>
            <p:cNvPr id="112" name="Oval 111"/>
            <p:cNvSpPr/>
            <p:nvPr/>
          </p:nvSpPr>
          <p:spPr>
            <a:xfrm>
              <a:off x="4411207" y="1918232"/>
              <a:ext cx="3672408" cy="3604457"/>
            </a:xfrm>
            <a:prstGeom prst="ellipse">
              <a:avLst/>
            </a:prstGeom>
            <a:noFill/>
            <a:ln w="15875">
              <a:solidFill>
                <a:schemeClr val="tx1"/>
              </a:solidFill>
            </a:ln>
          </p:spPr>
          <p:txBody>
            <a:bodyPr wrap="square" rtlCol="0" anchor="ctr">
              <a:noAutofit/>
            </a:bodyPr>
            <a:lstStyle/>
            <a:p>
              <a:pPr algn="ctr"/>
              <a:endParaRPr lang="nb-NO" sz="1200" dirty="0" smtClean="0">
                <a:solidFill>
                  <a:schemeClr val="tx1"/>
                </a:solidFill>
                <a:latin typeface="+mj-lt"/>
              </a:endParaRPr>
            </a:p>
          </p:txBody>
        </p:sp>
      </p:grpSp>
      <p:pic>
        <p:nvPicPr>
          <p:cNvPr id="125" name="Picture 11" descr="C:\Documents and Settings\annie.pedersen\Desktop\U\ENKELTFIGURER\Untitled-26.png"/>
          <p:cNvPicPr>
            <a:picLocks noChangeAspect="1" noChangeArrowheads="1"/>
          </p:cNvPicPr>
          <p:nvPr/>
        </p:nvPicPr>
        <p:blipFill>
          <a:blip r:embed="rId5"/>
          <a:srcRect/>
          <a:stretch>
            <a:fillRect/>
          </a:stretch>
        </p:blipFill>
        <p:spPr bwMode="auto">
          <a:xfrm>
            <a:off x="2457864" y="2749516"/>
            <a:ext cx="313936" cy="363505"/>
          </a:xfrm>
          <a:prstGeom prst="rect">
            <a:avLst/>
          </a:prstGeom>
          <a:noFill/>
          <a:ln w="9525">
            <a:noFill/>
            <a:miter lim="800000"/>
            <a:headEnd/>
            <a:tailEnd/>
          </a:ln>
        </p:spPr>
      </p:pic>
      <p:pic>
        <p:nvPicPr>
          <p:cNvPr id="1026" name="Picture 2" descr="C:\Users\erik.rasmussen\AppData\Local\Microsoft\Windows\Temporary Internet Files\Content.IE5\6DECX8C9\MC90030367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4228" y="2721752"/>
            <a:ext cx="1071628" cy="897619"/>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1331641" y="2191369"/>
            <a:ext cx="5616624" cy="1938300"/>
          </a:xfrm>
          <a:prstGeom prst="roundRect">
            <a:avLst/>
          </a:prstGeom>
          <a:noFill/>
          <a:ln w="15875">
            <a:solidFill>
              <a:schemeClr val="tx1"/>
            </a:solidFill>
          </a:ln>
        </p:spPr>
        <p:txBody>
          <a:bodyPr wrap="square" rtlCol="0" anchor="ctr">
            <a:noAutofit/>
          </a:bodyPr>
          <a:lstStyle/>
          <a:p>
            <a:pPr algn="ctr"/>
            <a:endParaRPr lang="nb-NO" sz="1200" dirty="0" smtClean="0">
              <a:solidFill>
                <a:schemeClr val="tx1"/>
              </a:solidFill>
              <a:latin typeface="+mj-lt"/>
            </a:endParaRPr>
          </a:p>
        </p:txBody>
      </p:sp>
      <p:sp>
        <p:nvSpPr>
          <p:cNvPr id="27" name="TextBox 26"/>
          <p:cNvSpPr txBox="1"/>
          <p:nvPr/>
        </p:nvSpPr>
        <p:spPr>
          <a:xfrm>
            <a:off x="1747107" y="1953567"/>
            <a:ext cx="952685" cy="315896"/>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nb-NO" dirty="0" smtClean="0">
                <a:solidFill>
                  <a:schemeClr val="tx1"/>
                </a:solidFill>
              </a:rPr>
              <a:t>Rettigheter</a:t>
            </a:r>
          </a:p>
        </p:txBody>
      </p:sp>
    </p:spTree>
    <p:extLst>
      <p:ext uri="{BB962C8B-B14F-4D97-AF65-F5344CB8AC3E}">
        <p14:creationId xmlns:p14="http://schemas.microsoft.com/office/powerpoint/2010/main" val="1433474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5"/>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2.5E-6 -4.07407E-6 L 0.37951 0.04167 " pathEditMode="relative" rAng="0" ptsTypes="AA">
                                      <p:cBhvr>
                                        <p:cTn id="35" dur="2000" fill="hold"/>
                                        <p:tgtEl>
                                          <p:spTgt spid="125"/>
                                        </p:tgtEl>
                                        <p:attrNameLst>
                                          <p:attrName>ppt_x</p:attrName>
                                          <p:attrName>ppt_y</p:attrName>
                                        </p:attrNameLst>
                                      </p:cBhvr>
                                      <p:rCtr x="18976" y="2083"/>
                                    </p:animMotion>
                                  </p:childTnLst>
                                </p:cTn>
                              </p:par>
                            </p:childTnLst>
                          </p:cTn>
                        </p:par>
                        <p:par>
                          <p:cTn id="36" fill="hold">
                            <p:stCondLst>
                              <p:cond delay="2000"/>
                            </p:stCondLst>
                            <p:childTnLst>
                              <p:par>
                                <p:cTn id="37" presetID="1" presetClass="entr" presetSubtype="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97" grpId="0"/>
      <p:bldP spid="12" grpId="0" animBg="1"/>
      <p:bldP spid="18"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Content Placeholder 9"/>
          <p:cNvGraphicFramePr>
            <a:graphicFrameLocks noGrp="1"/>
          </p:cNvGraphicFramePr>
          <p:nvPr>
            <p:ph idx="1"/>
            <p:extLst>
              <p:ext uri="{D42A27DB-BD31-4B8C-83A1-F6EECF244321}">
                <p14:modId xmlns:p14="http://schemas.microsoft.com/office/powerpoint/2010/main" val="1855668357"/>
              </p:ext>
            </p:extLst>
          </p:nvPr>
        </p:nvGraphicFramePr>
        <p:xfrm>
          <a:off x="684213" y="1562100"/>
          <a:ext cx="7848600" cy="336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pPr eaLnBrk="1" hangingPunct="1"/>
            <a:r>
              <a:rPr lang="nb-NO" dirty="0" smtClean="0">
                <a:latin typeface="Verdana" pitchFamily="34" charset="0"/>
              </a:rPr>
              <a:t>Prosess – </a:t>
            </a:r>
            <a:r>
              <a:rPr lang="nb-NO" dirty="0" err="1" smtClean="0">
                <a:latin typeface="Verdana" pitchFamily="34" charset="0"/>
              </a:rPr>
              <a:t>Mappede</a:t>
            </a:r>
            <a:r>
              <a:rPr lang="nb-NO" dirty="0" smtClean="0">
                <a:latin typeface="Verdana" pitchFamily="34" charset="0"/>
              </a:rPr>
              <a:t> grupper</a:t>
            </a:r>
          </a:p>
        </p:txBody>
      </p:sp>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23862597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b-NO"/>
          </a:p>
        </p:txBody>
      </p:sp>
      <p:sp>
        <p:nvSpPr>
          <p:cNvPr id="5122" name="Rectangle 2"/>
          <p:cNvSpPr>
            <a:spLocks noGrp="1" noChangeArrowheads="1"/>
          </p:cNvSpPr>
          <p:nvPr>
            <p:ph type="title"/>
          </p:nvPr>
        </p:nvSpPr>
        <p:spPr/>
        <p:txBody>
          <a:bodyPr/>
          <a:lstStyle/>
          <a:p>
            <a:r>
              <a:rPr lang="nb-NO" dirty="0" smtClean="0">
                <a:latin typeface="Verdana" pitchFamily="34" charset="0"/>
              </a:rPr>
              <a:t>Settinger og Kodetabeller</a:t>
            </a:r>
            <a:endParaRPr lang="nb-NO" sz="2800" dirty="0" smtClean="0">
              <a:latin typeface="Verdana" pitchFamily="34" charset="0"/>
            </a:endParaRPr>
          </a:p>
        </p:txBody>
      </p:sp>
    </p:spTree>
    <p:extLst>
      <p:ext uri="{BB962C8B-B14F-4D97-AF65-F5344CB8AC3E}">
        <p14:creationId xmlns:p14="http://schemas.microsoft.com/office/powerpoint/2010/main" val="428138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smtClean="0"/>
              <a:t>Journal</a:t>
            </a:r>
          </a:p>
          <a:p>
            <a:r>
              <a:rPr lang="nb-NO" dirty="0" err="1" smtClean="0"/>
              <a:t>Journalweb</a:t>
            </a:r>
            <a:endParaRPr lang="nb-NO" dirty="0" smtClean="0"/>
          </a:p>
          <a:p>
            <a:r>
              <a:rPr lang="nb-NO" dirty="0" smtClean="0"/>
              <a:t>Mail</a:t>
            </a:r>
            <a:endParaRPr lang="nb-NO" dirty="0"/>
          </a:p>
        </p:txBody>
      </p:sp>
      <p:sp>
        <p:nvSpPr>
          <p:cNvPr id="2" name="Title 1"/>
          <p:cNvSpPr>
            <a:spLocks noGrp="1"/>
          </p:cNvSpPr>
          <p:nvPr>
            <p:ph type="title"/>
          </p:nvPr>
        </p:nvSpPr>
        <p:spPr/>
        <p:txBody>
          <a:bodyPr/>
          <a:lstStyle/>
          <a:p>
            <a:r>
              <a:rPr lang="nb-NO" dirty="0" smtClean="0"/>
              <a:t>De mest brukte settings</a:t>
            </a:r>
            <a:endParaRPr lang="nb-NO" dirty="0"/>
          </a:p>
        </p:txBody>
      </p:sp>
    </p:spTree>
    <p:extLst>
      <p:ext uri="{BB962C8B-B14F-4D97-AF65-F5344CB8AC3E}">
        <p14:creationId xmlns:p14="http://schemas.microsoft.com/office/powerpoint/2010/main" val="189140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b-NO" dirty="0" smtClean="0"/>
              <a:t>Settinger gjøres i 360°Administrator</a:t>
            </a:r>
          </a:p>
          <a:p>
            <a:r>
              <a:rPr lang="nb-NO" sz="2800" dirty="0" smtClean="0"/>
              <a:t>Globale </a:t>
            </a:r>
            <a:endParaRPr lang="nb-NO" dirty="0" smtClean="0"/>
          </a:p>
          <a:p>
            <a:pPr lvl="1"/>
            <a:r>
              <a:rPr lang="nb-NO" dirty="0" smtClean="0"/>
              <a:t>Gjelder for alle brukere</a:t>
            </a:r>
          </a:p>
          <a:p>
            <a:r>
              <a:rPr lang="nb-NO" sz="2800" dirty="0" smtClean="0">
                <a:ea typeface="+mn-ea"/>
                <a:cs typeface="+mn-cs"/>
              </a:rPr>
              <a:t>Rolle </a:t>
            </a:r>
          </a:p>
          <a:p>
            <a:pPr lvl="1"/>
            <a:r>
              <a:rPr lang="nb-NO" dirty="0" smtClean="0"/>
              <a:t>AR/</a:t>
            </a:r>
            <a:r>
              <a:rPr lang="nb-NO" dirty="0" err="1" smtClean="0"/>
              <a:t>Dok.kontroller</a:t>
            </a:r>
            <a:r>
              <a:rPr lang="nb-NO" dirty="0" smtClean="0"/>
              <a:t>, Ansatt, Leder, – gjelder for alle som innehar rollen</a:t>
            </a:r>
          </a:p>
          <a:p>
            <a:r>
              <a:rPr lang="nb-NO" sz="2800" dirty="0" smtClean="0">
                <a:ea typeface="+mn-ea"/>
                <a:cs typeface="+mn-cs"/>
              </a:rPr>
              <a:t>Pr bruker (profil)</a:t>
            </a:r>
          </a:p>
          <a:p>
            <a:pPr lvl="2">
              <a:buFont typeface="Arial" pitchFamily="34" charset="0"/>
              <a:buChar char="•"/>
            </a:pPr>
            <a:r>
              <a:rPr lang="nb-NO" sz="2000" dirty="0" smtClean="0"/>
              <a:t>Pål Hansen, Kari Normann</a:t>
            </a:r>
            <a:r>
              <a:rPr lang="nb-NO" dirty="0" smtClean="0">
                <a:ea typeface="+mn-ea"/>
                <a:cs typeface="+mn-cs"/>
              </a:rPr>
              <a:t>	</a:t>
            </a:r>
          </a:p>
          <a:p>
            <a:r>
              <a:rPr lang="nb-NO" sz="2800" dirty="0" smtClean="0">
                <a:ea typeface="+mn-ea"/>
                <a:cs typeface="+mn-cs"/>
              </a:rPr>
              <a:t>Laveste nivå gjelder, </a:t>
            </a:r>
            <a:r>
              <a:rPr lang="nb-NO" sz="2800" dirty="0" err="1" smtClean="0">
                <a:ea typeface="+mn-ea"/>
                <a:cs typeface="+mn-cs"/>
              </a:rPr>
              <a:t>dvs</a:t>
            </a:r>
            <a:r>
              <a:rPr lang="nb-NO" sz="2800" dirty="0" smtClean="0">
                <a:ea typeface="+mn-ea"/>
                <a:cs typeface="+mn-cs"/>
              </a:rPr>
              <a:t> at</a:t>
            </a:r>
          </a:p>
          <a:p>
            <a:pPr lvl="2">
              <a:buFont typeface="Arial" pitchFamily="34" charset="0"/>
              <a:buChar char="•"/>
            </a:pPr>
            <a:r>
              <a:rPr lang="nb-NO" sz="2000" dirty="0" smtClean="0">
                <a:ea typeface="+mn-ea"/>
                <a:cs typeface="+mn-cs"/>
              </a:rPr>
              <a:t>Profil overstyrer Rolle, som overstyrer Globale</a:t>
            </a:r>
            <a:endParaRPr lang="nb-NO" sz="1800" dirty="0" smtClean="0"/>
          </a:p>
        </p:txBody>
      </p:sp>
      <p:sp>
        <p:nvSpPr>
          <p:cNvPr id="2" name="Title 1"/>
          <p:cNvSpPr>
            <a:spLocks noGrp="1"/>
          </p:cNvSpPr>
          <p:nvPr>
            <p:ph type="title"/>
          </p:nvPr>
        </p:nvSpPr>
        <p:spPr>
          <a:xfrm>
            <a:off x="467545" y="395823"/>
            <a:ext cx="6480720" cy="589469"/>
          </a:xfrm>
        </p:spPr>
        <p:txBody>
          <a:bodyPr/>
          <a:lstStyle/>
          <a:p>
            <a:r>
              <a:rPr lang="nb-NO" dirty="0" smtClean="0">
                <a:latin typeface="Verdana" pitchFamily="34" charset="0"/>
              </a:rPr>
              <a:t>Settinger på ulike nivåer av brukere </a:t>
            </a:r>
            <a:r>
              <a:rPr lang="nb-NO" dirty="0" smtClean="0"/>
              <a:t/>
            </a:r>
            <a:br>
              <a:rPr lang="nb-NO" dirty="0" smtClean="0"/>
            </a:br>
            <a:endParaRPr lang="nb-NO" dirty="0">
              <a:latin typeface="Verdana" pitchFamily="34" charset="0"/>
            </a:endParaRPr>
          </a:p>
        </p:txBody>
      </p:sp>
    </p:spTree>
    <p:extLst>
      <p:ext uri="{BB962C8B-B14F-4D97-AF65-F5344CB8AC3E}">
        <p14:creationId xmlns:p14="http://schemas.microsoft.com/office/powerpoint/2010/main" val="69959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b-NO"/>
          </a:p>
        </p:txBody>
      </p:sp>
      <p:sp>
        <p:nvSpPr>
          <p:cNvPr id="2" name="Title 1"/>
          <p:cNvSpPr>
            <a:spLocks noGrp="1"/>
          </p:cNvSpPr>
          <p:nvPr>
            <p:ph type="title"/>
          </p:nvPr>
        </p:nvSpPr>
        <p:spPr/>
        <p:txBody>
          <a:bodyPr/>
          <a:lstStyle/>
          <a:p>
            <a:r>
              <a:rPr lang="nb-NO" dirty="0" smtClean="0"/>
              <a:t>Fordeling – Hvem skal jeg få fordele saker og dokumenter til?</a:t>
            </a:r>
            <a:endParaRPr lang="nb-NO" dirty="0"/>
          </a:p>
        </p:txBody>
      </p:sp>
      <p:graphicFrame>
        <p:nvGraphicFramePr>
          <p:cNvPr id="22" name="Diagram 21"/>
          <p:cNvGraphicFramePr/>
          <p:nvPr>
            <p:extLst>
              <p:ext uri="{D42A27DB-BD31-4B8C-83A1-F6EECF244321}">
                <p14:modId xmlns:p14="http://schemas.microsoft.com/office/powerpoint/2010/main" val="3425249253"/>
              </p:ext>
            </p:extLst>
          </p:nvPr>
        </p:nvGraphicFramePr>
        <p:xfrm>
          <a:off x="539552" y="1391047"/>
          <a:ext cx="6096000" cy="338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10" descr="C:\Documents and Settings\annie.pedersen\Desktop\U\ENKELTFIGURER\Untitled-2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937" y="2857500"/>
            <a:ext cx="468313" cy="5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236296" y="1597360"/>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en-US" sz="2000" dirty="0" err="1">
                <a:solidFill>
                  <a:schemeClr val="tx1"/>
                </a:solidFill>
              </a:rPr>
              <a:t>XOrgUnit</a:t>
            </a:r>
            <a:endParaRPr lang="nb-NO" sz="2000" dirty="0" smtClean="0">
              <a:solidFill>
                <a:schemeClr val="tx1"/>
              </a:solidFill>
            </a:endParaRPr>
          </a:p>
        </p:txBody>
      </p:sp>
      <p:sp>
        <p:nvSpPr>
          <p:cNvPr id="25" name="TextBox 24"/>
          <p:cNvSpPr txBox="1"/>
          <p:nvPr/>
        </p:nvSpPr>
        <p:spPr>
          <a:xfrm>
            <a:off x="7236296" y="2353893"/>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en-US" sz="2000" dirty="0" err="1" smtClean="0">
                <a:solidFill>
                  <a:schemeClr val="tx1"/>
                </a:solidFill>
              </a:rPr>
              <a:t>OrgUnit</a:t>
            </a:r>
            <a:endParaRPr lang="nb-NO" sz="2000" dirty="0" smtClean="0">
              <a:solidFill>
                <a:schemeClr val="tx1"/>
              </a:solidFill>
            </a:endParaRPr>
          </a:p>
        </p:txBody>
      </p:sp>
      <p:sp>
        <p:nvSpPr>
          <p:cNvPr id="26" name="TextBox 25"/>
          <p:cNvSpPr txBox="1"/>
          <p:nvPr/>
        </p:nvSpPr>
        <p:spPr>
          <a:xfrm>
            <a:off x="7236296" y="3114456"/>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en-US" sz="2000" dirty="0" smtClean="0">
                <a:solidFill>
                  <a:schemeClr val="tx1"/>
                </a:solidFill>
              </a:rPr>
              <a:t>Parent</a:t>
            </a:r>
            <a:endParaRPr lang="nb-NO" sz="2000" dirty="0" smtClean="0">
              <a:solidFill>
                <a:schemeClr val="tx1"/>
              </a:solidFill>
            </a:endParaRPr>
          </a:p>
        </p:txBody>
      </p:sp>
      <p:sp>
        <p:nvSpPr>
          <p:cNvPr id="27" name="TextBox 26"/>
          <p:cNvSpPr txBox="1"/>
          <p:nvPr/>
        </p:nvSpPr>
        <p:spPr>
          <a:xfrm>
            <a:off x="7236296" y="3864084"/>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en-US" sz="2000" dirty="0" smtClean="0">
                <a:solidFill>
                  <a:schemeClr val="tx1"/>
                </a:solidFill>
              </a:rPr>
              <a:t>All</a:t>
            </a:r>
            <a:endParaRPr lang="nb-NO" sz="2000" dirty="0" smtClean="0">
              <a:solidFill>
                <a:schemeClr val="tx1"/>
              </a:solidFill>
            </a:endParaRPr>
          </a:p>
        </p:txBody>
      </p:sp>
    </p:spTree>
    <p:extLst>
      <p:ext uri="{BB962C8B-B14F-4D97-AF65-F5344CB8AC3E}">
        <p14:creationId xmlns:p14="http://schemas.microsoft.com/office/powerpoint/2010/main" val="3253715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par>
                                <p:cTn id="11" presetID="1" presetClass="emph" presetSubtype="2" fill="hold" grpId="0" nodeType="withEffect">
                                  <p:stCondLst>
                                    <p:cond delay="0"/>
                                  </p:stCondLst>
                                  <p:childTnLst>
                                    <p:animClr clrSpc="rgb" dir="cw">
                                      <p:cBhvr>
                                        <p:cTn id="12" dur="2000" fill="hold"/>
                                        <p:tgtEl>
                                          <p:spTgt spid="22">
                                            <p:graphicEl>
                                              <a:dgm id="{CFD96B9F-1C23-40E5-87ED-42DEF3753902}"/>
                                            </p:graphicEl>
                                          </p:spTgt>
                                        </p:tgtEl>
                                        <p:attrNameLst>
                                          <p:attrName>fillcolor</p:attrName>
                                        </p:attrNameLst>
                                      </p:cBhvr>
                                      <p:to>
                                        <a:schemeClr val="accent2"/>
                                      </p:to>
                                    </p:animClr>
                                    <p:set>
                                      <p:cBhvr>
                                        <p:cTn id="13" dur="2000" fill="hold"/>
                                        <p:tgtEl>
                                          <p:spTgt spid="22">
                                            <p:graphicEl>
                                              <a:dgm id="{CFD96B9F-1C23-40E5-87ED-42DEF3753902}"/>
                                            </p:graphicEl>
                                          </p:spTgt>
                                        </p:tgtEl>
                                        <p:attrNameLst>
                                          <p:attrName>fill.type</p:attrName>
                                        </p:attrNameLst>
                                      </p:cBhvr>
                                      <p:to>
                                        <p:strVal val="solid"/>
                                      </p:to>
                                    </p:set>
                                    <p:set>
                                      <p:cBhvr>
                                        <p:cTn id="14" dur="2000" fill="hold"/>
                                        <p:tgtEl>
                                          <p:spTgt spid="22">
                                            <p:graphicEl>
                                              <a:dgm id="{CFD96B9F-1C23-40E5-87ED-42DEF3753902}"/>
                                            </p:graphic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mph" presetSubtype="2" fill="hold" grpId="1" nodeType="withEffect">
                                  <p:stCondLst>
                                    <p:cond delay="0"/>
                                  </p:stCondLst>
                                  <p:childTnLst>
                                    <p:animClr clrSpc="rgb" dir="cw">
                                      <p:cBhvr>
                                        <p:cTn id="20" dur="2000" fill="hold"/>
                                        <p:tgtEl>
                                          <p:spTgt spid="22">
                                            <p:graphicEl>
                                              <a:dgm id="{9764D73A-8296-486D-BFBF-6F86107BF9D3}"/>
                                            </p:graphicEl>
                                          </p:spTgt>
                                        </p:tgtEl>
                                        <p:attrNameLst>
                                          <p:attrName>fillcolor</p:attrName>
                                        </p:attrNameLst>
                                      </p:cBhvr>
                                      <p:to>
                                        <a:schemeClr val="accent2"/>
                                      </p:to>
                                    </p:animClr>
                                    <p:set>
                                      <p:cBhvr>
                                        <p:cTn id="21" dur="2000" fill="hold"/>
                                        <p:tgtEl>
                                          <p:spTgt spid="22">
                                            <p:graphicEl>
                                              <a:dgm id="{9764D73A-8296-486D-BFBF-6F86107BF9D3}"/>
                                            </p:graphicEl>
                                          </p:spTgt>
                                        </p:tgtEl>
                                        <p:attrNameLst>
                                          <p:attrName>fill.type</p:attrName>
                                        </p:attrNameLst>
                                      </p:cBhvr>
                                      <p:to>
                                        <p:strVal val="solid"/>
                                      </p:to>
                                    </p:set>
                                    <p:set>
                                      <p:cBhvr>
                                        <p:cTn id="22" dur="2000" fill="hold"/>
                                        <p:tgtEl>
                                          <p:spTgt spid="22">
                                            <p:graphicEl>
                                              <a:dgm id="{9764D73A-8296-486D-BFBF-6F86107BF9D3}"/>
                                            </p:graphicEl>
                                          </p:spTgt>
                                        </p:tgtEl>
                                        <p:attrNameLst>
                                          <p:attrName>fill.on</p:attrName>
                                        </p:attrNameLst>
                                      </p:cBhvr>
                                      <p:to>
                                        <p:strVal val="true"/>
                                      </p:to>
                                    </p:set>
                                  </p:childTnLst>
                                </p:cTn>
                              </p:par>
                              <p:par>
                                <p:cTn id="23" presetID="1" presetClass="emph" presetSubtype="2" fill="hold" grpId="1" nodeType="withEffect">
                                  <p:stCondLst>
                                    <p:cond delay="0"/>
                                  </p:stCondLst>
                                  <p:childTnLst>
                                    <p:animClr clrSpc="rgb" dir="cw">
                                      <p:cBhvr>
                                        <p:cTn id="24" dur="2000" fill="hold"/>
                                        <p:tgtEl>
                                          <p:spTgt spid="22">
                                            <p:graphicEl>
                                              <a:dgm id="{D89190E0-05E4-45F6-86CC-4AC8033BBE65}"/>
                                            </p:graphicEl>
                                          </p:spTgt>
                                        </p:tgtEl>
                                        <p:attrNameLst>
                                          <p:attrName>fillcolor</p:attrName>
                                        </p:attrNameLst>
                                      </p:cBhvr>
                                      <p:to>
                                        <a:schemeClr val="accent2"/>
                                      </p:to>
                                    </p:animClr>
                                    <p:set>
                                      <p:cBhvr>
                                        <p:cTn id="25" dur="2000" fill="hold"/>
                                        <p:tgtEl>
                                          <p:spTgt spid="22">
                                            <p:graphicEl>
                                              <a:dgm id="{D89190E0-05E4-45F6-86CC-4AC8033BBE65}"/>
                                            </p:graphicEl>
                                          </p:spTgt>
                                        </p:tgtEl>
                                        <p:attrNameLst>
                                          <p:attrName>fill.type</p:attrName>
                                        </p:attrNameLst>
                                      </p:cBhvr>
                                      <p:to>
                                        <p:strVal val="solid"/>
                                      </p:to>
                                    </p:set>
                                    <p:set>
                                      <p:cBhvr>
                                        <p:cTn id="26" dur="2000" fill="hold"/>
                                        <p:tgtEl>
                                          <p:spTgt spid="22">
                                            <p:graphicEl>
                                              <a:dgm id="{D89190E0-05E4-45F6-86CC-4AC8033BBE65}"/>
                                            </p:graphicEl>
                                          </p:spTgt>
                                        </p:tgtEl>
                                        <p:attrNameLst>
                                          <p:attrName>fill.on</p:attrName>
                                        </p:attrNameLst>
                                      </p:cBhvr>
                                      <p:to>
                                        <p:strVal val="true"/>
                                      </p:to>
                                    </p:set>
                                  </p:childTnLst>
                                </p:cTn>
                              </p:par>
                              <p:par>
                                <p:cTn id="27" presetID="1" presetClass="emph" presetSubtype="2" fill="hold" grpId="1" nodeType="withEffect">
                                  <p:stCondLst>
                                    <p:cond delay="0"/>
                                  </p:stCondLst>
                                  <p:childTnLst>
                                    <p:animClr clrSpc="rgb" dir="cw">
                                      <p:cBhvr>
                                        <p:cTn id="28" dur="2000" fill="hold"/>
                                        <p:tgtEl>
                                          <p:spTgt spid="22">
                                            <p:graphicEl>
                                              <a:dgm id="{AD80A821-11A9-4E9C-8BB2-87798848E883}"/>
                                            </p:graphicEl>
                                          </p:spTgt>
                                        </p:tgtEl>
                                        <p:attrNameLst>
                                          <p:attrName>fillcolor</p:attrName>
                                        </p:attrNameLst>
                                      </p:cBhvr>
                                      <p:to>
                                        <a:schemeClr val="accent2"/>
                                      </p:to>
                                    </p:animClr>
                                    <p:set>
                                      <p:cBhvr>
                                        <p:cTn id="29" dur="2000" fill="hold"/>
                                        <p:tgtEl>
                                          <p:spTgt spid="22">
                                            <p:graphicEl>
                                              <a:dgm id="{AD80A821-11A9-4E9C-8BB2-87798848E883}"/>
                                            </p:graphicEl>
                                          </p:spTgt>
                                        </p:tgtEl>
                                        <p:attrNameLst>
                                          <p:attrName>fill.type</p:attrName>
                                        </p:attrNameLst>
                                      </p:cBhvr>
                                      <p:to>
                                        <p:strVal val="solid"/>
                                      </p:to>
                                    </p:set>
                                    <p:set>
                                      <p:cBhvr>
                                        <p:cTn id="30" dur="2000" fill="hold"/>
                                        <p:tgtEl>
                                          <p:spTgt spid="22">
                                            <p:graphicEl>
                                              <a:dgm id="{AD80A821-11A9-4E9C-8BB2-87798848E883}"/>
                                            </p:graphic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mph" presetSubtype="2" fill="hold" grpId="2" nodeType="withEffect">
                                  <p:stCondLst>
                                    <p:cond delay="0"/>
                                  </p:stCondLst>
                                  <p:childTnLst>
                                    <p:animClr clrSpc="rgb" dir="cw">
                                      <p:cBhvr>
                                        <p:cTn id="36" dur="2000" fill="hold"/>
                                        <p:tgtEl>
                                          <p:spTgt spid="22">
                                            <p:graphicEl>
                                              <a:dgm id="{F85B9EBF-9F73-40CF-A427-6B8FD37EF26D}"/>
                                            </p:graphicEl>
                                          </p:spTgt>
                                        </p:tgtEl>
                                        <p:attrNameLst>
                                          <p:attrName>fillcolor</p:attrName>
                                        </p:attrNameLst>
                                      </p:cBhvr>
                                      <p:to>
                                        <a:schemeClr val="accent2"/>
                                      </p:to>
                                    </p:animClr>
                                    <p:set>
                                      <p:cBhvr>
                                        <p:cTn id="37" dur="2000" fill="hold"/>
                                        <p:tgtEl>
                                          <p:spTgt spid="22">
                                            <p:graphicEl>
                                              <a:dgm id="{F85B9EBF-9F73-40CF-A427-6B8FD37EF26D}"/>
                                            </p:graphicEl>
                                          </p:spTgt>
                                        </p:tgtEl>
                                        <p:attrNameLst>
                                          <p:attrName>fill.type</p:attrName>
                                        </p:attrNameLst>
                                      </p:cBhvr>
                                      <p:to>
                                        <p:strVal val="solid"/>
                                      </p:to>
                                    </p:set>
                                    <p:set>
                                      <p:cBhvr>
                                        <p:cTn id="38" dur="2000" fill="hold"/>
                                        <p:tgtEl>
                                          <p:spTgt spid="22">
                                            <p:graphicEl>
                                              <a:dgm id="{F85B9EBF-9F73-40CF-A427-6B8FD37EF26D}"/>
                                            </p:graphicEl>
                                          </p:spTgt>
                                        </p:tgtEl>
                                        <p:attrNameLst>
                                          <p:attrName>fill.on</p:attrName>
                                        </p:attrNameLst>
                                      </p:cBhvr>
                                      <p:to>
                                        <p:strVal val="true"/>
                                      </p:to>
                                    </p:set>
                                  </p:childTnLst>
                                </p:cTn>
                              </p:par>
                              <p:par>
                                <p:cTn id="39" presetID="1" presetClass="emph" presetSubtype="2" fill="hold" grpId="2" nodeType="withEffect">
                                  <p:stCondLst>
                                    <p:cond delay="0"/>
                                  </p:stCondLst>
                                  <p:childTnLst>
                                    <p:animClr clrSpc="rgb" dir="cw">
                                      <p:cBhvr>
                                        <p:cTn id="40" dur="2000" fill="hold"/>
                                        <p:tgtEl>
                                          <p:spTgt spid="22">
                                            <p:graphicEl>
                                              <a:dgm id="{CFD96B9F-1C23-40E5-87ED-42DEF3753902}"/>
                                            </p:graphicEl>
                                          </p:spTgt>
                                        </p:tgtEl>
                                        <p:attrNameLst>
                                          <p:attrName>fillcolor</p:attrName>
                                        </p:attrNameLst>
                                      </p:cBhvr>
                                      <p:to>
                                        <a:schemeClr val="accent2"/>
                                      </p:to>
                                    </p:animClr>
                                    <p:set>
                                      <p:cBhvr>
                                        <p:cTn id="41" dur="2000" fill="hold"/>
                                        <p:tgtEl>
                                          <p:spTgt spid="22">
                                            <p:graphicEl>
                                              <a:dgm id="{CFD96B9F-1C23-40E5-87ED-42DEF3753902}"/>
                                            </p:graphicEl>
                                          </p:spTgt>
                                        </p:tgtEl>
                                        <p:attrNameLst>
                                          <p:attrName>fill.type</p:attrName>
                                        </p:attrNameLst>
                                      </p:cBhvr>
                                      <p:to>
                                        <p:strVal val="solid"/>
                                      </p:to>
                                    </p:set>
                                    <p:set>
                                      <p:cBhvr>
                                        <p:cTn id="42" dur="2000" fill="hold"/>
                                        <p:tgtEl>
                                          <p:spTgt spid="22">
                                            <p:graphicEl>
                                              <a:dgm id="{CFD96B9F-1C23-40E5-87ED-42DEF3753902}"/>
                                            </p:graphicEl>
                                          </p:spTgt>
                                        </p:tgtEl>
                                        <p:attrNameLst>
                                          <p:attrName>fill.on</p:attrName>
                                        </p:attrNameLst>
                                      </p:cBhvr>
                                      <p:to>
                                        <p:strVal val="true"/>
                                      </p:to>
                                    </p:set>
                                  </p:childTnLst>
                                </p:cTn>
                              </p:par>
                              <p:par>
                                <p:cTn id="43" presetID="1" presetClass="emph" presetSubtype="2" fill="hold" grpId="2" nodeType="withEffect">
                                  <p:stCondLst>
                                    <p:cond delay="0"/>
                                  </p:stCondLst>
                                  <p:childTnLst>
                                    <p:animClr clrSpc="rgb" dir="cw">
                                      <p:cBhvr>
                                        <p:cTn id="44" dur="2000" fill="hold"/>
                                        <p:tgtEl>
                                          <p:spTgt spid="22">
                                            <p:graphicEl>
                                              <a:dgm id="{9764D73A-8296-486D-BFBF-6F86107BF9D3}"/>
                                            </p:graphicEl>
                                          </p:spTgt>
                                        </p:tgtEl>
                                        <p:attrNameLst>
                                          <p:attrName>fillcolor</p:attrName>
                                        </p:attrNameLst>
                                      </p:cBhvr>
                                      <p:to>
                                        <a:schemeClr val="accent2"/>
                                      </p:to>
                                    </p:animClr>
                                    <p:set>
                                      <p:cBhvr>
                                        <p:cTn id="45" dur="2000" fill="hold"/>
                                        <p:tgtEl>
                                          <p:spTgt spid="22">
                                            <p:graphicEl>
                                              <a:dgm id="{9764D73A-8296-486D-BFBF-6F86107BF9D3}"/>
                                            </p:graphicEl>
                                          </p:spTgt>
                                        </p:tgtEl>
                                        <p:attrNameLst>
                                          <p:attrName>fill.type</p:attrName>
                                        </p:attrNameLst>
                                      </p:cBhvr>
                                      <p:to>
                                        <p:strVal val="solid"/>
                                      </p:to>
                                    </p:set>
                                    <p:set>
                                      <p:cBhvr>
                                        <p:cTn id="46" dur="2000" fill="hold"/>
                                        <p:tgtEl>
                                          <p:spTgt spid="22">
                                            <p:graphicEl>
                                              <a:dgm id="{9764D73A-8296-486D-BFBF-6F86107BF9D3}"/>
                                            </p:graphicEl>
                                          </p:spTgt>
                                        </p:tgtEl>
                                        <p:attrNameLst>
                                          <p:attrName>fill.on</p:attrName>
                                        </p:attrNameLst>
                                      </p:cBhvr>
                                      <p:to>
                                        <p:strVal val="true"/>
                                      </p:to>
                                    </p:set>
                                  </p:childTnLst>
                                </p:cTn>
                              </p:par>
                              <p:par>
                                <p:cTn id="47" presetID="1" presetClass="emph" presetSubtype="2" fill="hold" grpId="2" nodeType="withEffect">
                                  <p:stCondLst>
                                    <p:cond delay="0"/>
                                  </p:stCondLst>
                                  <p:childTnLst>
                                    <p:animClr clrSpc="rgb" dir="cw">
                                      <p:cBhvr>
                                        <p:cTn id="48" dur="2000" fill="hold"/>
                                        <p:tgtEl>
                                          <p:spTgt spid="22">
                                            <p:graphicEl>
                                              <a:dgm id="{D89190E0-05E4-45F6-86CC-4AC8033BBE65}"/>
                                            </p:graphicEl>
                                          </p:spTgt>
                                        </p:tgtEl>
                                        <p:attrNameLst>
                                          <p:attrName>fillcolor</p:attrName>
                                        </p:attrNameLst>
                                      </p:cBhvr>
                                      <p:to>
                                        <a:schemeClr val="accent2"/>
                                      </p:to>
                                    </p:animClr>
                                    <p:set>
                                      <p:cBhvr>
                                        <p:cTn id="49" dur="2000" fill="hold"/>
                                        <p:tgtEl>
                                          <p:spTgt spid="22">
                                            <p:graphicEl>
                                              <a:dgm id="{D89190E0-05E4-45F6-86CC-4AC8033BBE65}"/>
                                            </p:graphicEl>
                                          </p:spTgt>
                                        </p:tgtEl>
                                        <p:attrNameLst>
                                          <p:attrName>fill.type</p:attrName>
                                        </p:attrNameLst>
                                      </p:cBhvr>
                                      <p:to>
                                        <p:strVal val="solid"/>
                                      </p:to>
                                    </p:set>
                                    <p:set>
                                      <p:cBhvr>
                                        <p:cTn id="50" dur="2000" fill="hold"/>
                                        <p:tgtEl>
                                          <p:spTgt spid="22">
                                            <p:graphicEl>
                                              <a:dgm id="{D89190E0-05E4-45F6-86CC-4AC8033BBE65}"/>
                                            </p:graphicEl>
                                          </p:spTgt>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mph" presetSubtype="2" fill="hold" grpId="3" nodeType="withEffect">
                                  <p:stCondLst>
                                    <p:cond delay="0"/>
                                  </p:stCondLst>
                                  <p:childTnLst>
                                    <p:animClr clrSpc="rgb" dir="cw">
                                      <p:cBhvr>
                                        <p:cTn id="56" dur="2000" fill="hold"/>
                                        <p:tgtEl>
                                          <p:spTgt spid="22">
                                            <p:graphicEl>
                                              <a:dgm id="{F85B9EBF-9F73-40CF-A427-6B8FD37EF26D}"/>
                                            </p:graphicEl>
                                          </p:spTgt>
                                        </p:tgtEl>
                                        <p:attrNameLst>
                                          <p:attrName>fillcolor</p:attrName>
                                        </p:attrNameLst>
                                      </p:cBhvr>
                                      <p:to>
                                        <a:schemeClr val="accent2"/>
                                      </p:to>
                                    </p:animClr>
                                    <p:set>
                                      <p:cBhvr>
                                        <p:cTn id="57" dur="2000" fill="hold"/>
                                        <p:tgtEl>
                                          <p:spTgt spid="22">
                                            <p:graphicEl>
                                              <a:dgm id="{F85B9EBF-9F73-40CF-A427-6B8FD37EF26D}"/>
                                            </p:graphicEl>
                                          </p:spTgt>
                                        </p:tgtEl>
                                        <p:attrNameLst>
                                          <p:attrName>fill.type</p:attrName>
                                        </p:attrNameLst>
                                      </p:cBhvr>
                                      <p:to>
                                        <p:strVal val="solid"/>
                                      </p:to>
                                    </p:set>
                                    <p:set>
                                      <p:cBhvr>
                                        <p:cTn id="58" dur="2000" fill="hold"/>
                                        <p:tgtEl>
                                          <p:spTgt spid="22">
                                            <p:graphicEl>
                                              <a:dgm id="{F85B9EBF-9F73-40CF-A427-6B8FD37EF26D}"/>
                                            </p:graphicEl>
                                          </p:spTgt>
                                        </p:tgtEl>
                                        <p:attrNameLst>
                                          <p:attrName>fill.on</p:attrName>
                                        </p:attrNameLst>
                                      </p:cBhvr>
                                      <p:to>
                                        <p:strVal val="true"/>
                                      </p:to>
                                    </p:set>
                                  </p:childTnLst>
                                </p:cTn>
                              </p:par>
                              <p:par>
                                <p:cTn id="59" presetID="1" presetClass="emph" presetSubtype="2" fill="hold" grpId="3" nodeType="withEffect">
                                  <p:stCondLst>
                                    <p:cond delay="0"/>
                                  </p:stCondLst>
                                  <p:childTnLst>
                                    <p:animClr clrSpc="rgb" dir="cw">
                                      <p:cBhvr>
                                        <p:cTn id="60" dur="2000" fill="hold"/>
                                        <p:tgtEl>
                                          <p:spTgt spid="22">
                                            <p:graphicEl>
                                              <a:dgm id="{A869DCB7-9B68-4426-A118-A32DC918185A}"/>
                                            </p:graphicEl>
                                          </p:spTgt>
                                        </p:tgtEl>
                                        <p:attrNameLst>
                                          <p:attrName>fillcolor</p:attrName>
                                        </p:attrNameLst>
                                      </p:cBhvr>
                                      <p:to>
                                        <a:schemeClr val="accent2"/>
                                      </p:to>
                                    </p:animClr>
                                    <p:set>
                                      <p:cBhvr>
                                        <p:cTn id="61" dur="2000" fill="hold"/>
                                        <p:tgtEl>
                                          <p:spTgt spid="22">
                                            <p:graphicEl>
                                              <a:dgm id="{A869DCB7-9B68-4426-A118-A32DC918185A}"/>
                                            </p:graphicEl>
                                          </p:spTgt>
                                        </p:tgtEl>
                                        <p:attrNameLst>
                                          <p:attrName>fill.type</p:attrName>
                                        </p:attrNameLst>
                                      </p:cBhvr>
                                      <p:to>
                                        <p:strVal val="solid"/>
                                      </p:to>
                                    </p:set>
                                    <p:set>
                                      <p:cBhvr>
                                        <p:cTn id="62" dur="2000" fill="hold"/>
                                        <p:tgtEl>
                                          <p:spTgt spid="22">
                                            <p:graphicEl>
                                              <a:dgm id="{A869DCB7-9B68-4426-A118-A32DC918185A}"/>
                                            </p:graphicEl>
                                          </p:spTgt>
                                        </p:tgtEl>
                                        <p:attrNameLst>
                                          <p:attrName>fill.on</p:attrName>
                                        </p:attrNameLst>
                                      </p:cBhvr>
                                      <p:to>
                                        <p:strVal val="true"/>
                                      </p:to>
                                    </p:set>
                                  </p:childTnLst>
                                </p:cTn>
                              </p:par>
                              <p:par>
                                <p:cTn id="63" presetID="1" presetClass="emph" presetSubtype="2" fill="hold" grpId="3" nodeType="withEffect">
                                  <p:stCondLst>
                                    <p:cond delay="0"/>
                                  </p:stCondLst>
                                  <p:childTnLst>
                                    <p:animClr clrSpc="rgb" dir="cw">
                                      <p:cBhvr>
                                        <p:cTn id="64" dur="2000" fill="hold"/>
                                        <p:tgtEl>
                                          <p:spTgt spid="22">
                                            <p:graphicEl>
                                              <a:dgm id="{964569CE-4F11-4D24-96CD-2BFD07F60ADF}"/>
                                            </p:graphicEl>
                                          </p:spTgt>
                                        </p:tgtEl>
                                        <p:attrNameLst>
                                          <p:attrName>fillcolor</p:attrName>
                                        </p:attrNameLst>
                                      </p:cBhvr>
                                      <p:to>
                                        <a:schemeClr val="accent2"/>
                                      </p:to>
                                    </p:animClr>
                                    <p:set>
                                      <p:cBhvr>
                                        <p:cTn id="65" dur="2000" fill="hold"/>
                                        <p:tgtEl>
                                          <p:spTgt spid="22">
                                            <p:graphicEl>
                                              <a:dgm id="{964569CE-4F11-4D24-96CD-2BFD07F60ADF}"/>
                                            </p:graphicEl>
                                          </p:spTgt>
                                        </p:tgtEl>
                                        <p:attrNameLst>
                                          <p:attrName>fill.type</p:attrName>
                                        </p:attrNameLst>
                                      </p:cBhvr>
                                      <p:to>
                                        <p:strVal val="solid"/>
                                      </p:to>
                                    </p:set>
                                    <p:set>
                                      <p:cBhvr>
                                        <p:cTn id="66" dur="2000" fill="hold"/>
                                        <p:tgtEl>
                                          <p:spTgt spid="22">
                                            <p:graphicEl>
                                              <a:dgm id="{964569CE-4F11-4D24-96CD-2BFD07F60ADF}"/>
                                            </p:graphicEl>
                                          </p:spTgt>
                                        </p:tgtEl>
                                        <p:attrNameLst>
                                          <p:attrName>fill.on</p:attrName>
                                        </p:attrNameLst>
                                      </p:cBhvr>
                                      <p:to>
                                        <p:strVal val="true"/>
                                      </p:to>
                                    </p:set>
                                  </p:childTnLst>
                                </p:cTn>
                              </p:par>
                              <p:par>
                                <p:cTn id="67" presetID="1" presetClass="emph" presetSubtype="2" fill="hold" grpId="3" nodeType="withEffect">
                                  <p:stCondLst>
                                    <p:cond delay="0"/>
                                  </p:stCondLst>
                                  <p:childTnLst>
                                    <p:animClr clrSpc="rgb" dir="cw">
                                      <p:cBhvr>
                                        <p:cTn id="68" dur="2000" fill="hold"/>
                                        <p:tgtEl>
                                          <p:spTgt spid="22">
                                            <p:graphicEl>
                                              <a:dgm id="{9EC42ED4-F1C4-4971-B6C8-AE0B97852823}"/>
                                            </p:graphicEl>
                                          </p:spTgt>
                                        </p:tgtEl>
                                        <p:attrNameLst>
                                          <p:attrName>fillcolor</p:attrName>
                                        </p:attrNameLst>
                                      </p:cBhvr>
                                      <p:to>
                                        <a:schemeClr val="accent2"/>
                                      </p:to>
                                    </p:animClr>
                                    <p:set>
                                      <p:cBhvr>
                                        <p:cTn id="69" dur="2000" fill="hold"/>
                                        <p:tgtEl>
                                          <p:spTgt spid="22">
                                            <p:graphicEl>
                                              <a:dgm id="{9EC42ED4-F1C4-4971-B6C8-AE0B97852823}"/>
                                            </p:graphicEl>
                                          </p:spTgt>
                                        </p:tgtEl>
                                        <p:attrNameLst>
                                          <p:attrName>fill.type</p:attrName>
                                        </p:attrNameLst>
                                      </p:cBhvr>
                                      <p:to>
                                        <p:strVal val="solid"/>
                                      </p:to>
                                    </p:set>
                                    <p:set>
                                      <p:cBhvr>
                                        <p:cTn id="70" dur="2000" fill="hold"/>
                                        <p:tgtEl>
                                          <p:spTgt spid="22">
                                            <p:graphicEl>
                                              <a:dgm id="{9EC42ED4-F1C4-4971-B6C8-AE0B97852823}"/>
                                            </p:graphicEl>
                                          </p:spTgt>
                                        </p:tgtEl>
                                        <p:attrNameLst>
                                          <p:attrName>fill.on</p:attrName>
                                        </p:attrNameLst>
                                      </p:cBhvr>
                                      <p:to>
                                        <p:strVal val="true"/>
                                      </p:to>
                                    </p:set>
                                  </p:childTnLst>
                                </p:cTn>
                              </p:par>
                              <p:par>
                                <p:cTn id="71" presetID="1" presetClass="emph" presetSubtype="2" fill="hold" grpId="3" nodeType="withEffect">
                                  <p:stCondLst>
                                    <p:cond delay="0"/>
                                  </p:stCondLst>
                                  <p:childTnLst>
                                    <p:animClr clrSpc="rgb" dir="cw">
                                      <p:cBhvr>
                                        <p:cTn id="72" dur="2000" fill="hold"/>
                                        <p:tgtEl>
                                          <p:spTgt spid="22">
                                            <p:graphicEl>
                                              <a:dgm id="{CFD96B9F-1C23-40E5-87ED-42DEF3753902}"/>
                                            </p:graphicEl>
                                          </p:spTgt>
                                        </p:tgtEl>
                                        <p:attrNameLst>
                                          <p:attrName>fillcolor</p:attrName>
                                        </p:attrNameLst>
                                      </p:cBhvr>
                                      <p:to>
                                        <a:schemeClr val="accent2"/>
                                      </p:to>
                                    </p:animClr>
                                    <p:set>
                                      <p:cBhvr>
                                        <p:cTn id="73" dur="2000" fill="hold"/>
                                        <p:tgtEl>
                                          <p:spTgt spid="22">
                                            <p:graphicEl>
                                              <a:dgm id="{CFD96B9F-1C23-40E5-87ED-42DEF3753902}"/>
                                            </p:graphicEl>
                                          </p:spTgt>
                                        </p:tgtEl>
                                        <p:attrNameLst>
                                          <p:attrName>fill.type</p:attrName>
                                        </p:attrNameLst>
                                      </p:cBhvr>
                                      <p:to>
                                        <p:strVal val="solid"/>
                                      </p:to>
                                    </p:set>
                                    <p:set>
                                      <p:cBhvr>
                                        <p:cTn id="74" dur="2000" fill="hold"/>
                                        <p:tgtEl>
                                          <p:spTgt spid="22">
                                            <p:graphicEl>
                                              <a:dgm id="{CFD96B9F-1C23-40E5-87ED-42DEF3753902}"/>
                                            </p:graphicEl>
                                          </p:spTgt>
                                        </p:tgtEl>
                                        <p:attrNameLst>
                                          <p:attrName>fill.on</p:attrName>
                                        </p:attrNameLst>
                                      </p:cBhvr>
                                      <p:to>
                                        <p:strVal val="true"/>
                                      </p:to>
                                    </p:set>
                                  </p:childTnLst>
                                </p:cTn>
                              </p:par>
                              <p:par>
                                <p:cTn id="75" presetID="1" presetClass="emph" presetSubtype="2" fill="hold" grpId="3" nodeType="withEffect">
                                  <p:stCondLst>
                                    <p:cond delay="0"/>
                                  </p:stCondLst>
                                  <p:childTnLst>
                                    <p:animClr clrSpc="rgb" dir="cw">
                                      <p:cBhvr>
                                        <p:cTn id="76" dur="2000" fill="hold"/>
                                        <p:tgtEl>
                                          <p:spTgt spid="22">
                                            <p:graphicEl>
                                              <a:dgm id="{164E9E9B-03AA-4972-8355-9EABC4C8BD7A}"/>
                                            </p:graphicEl>
                                          </p:spTgt>
                                        </p:tgtEl>
                                        <p:attrNameLst>
                                          <p:attrName>fillcolor</p:attrName>
                                        </p:attrNameLst>
                                      </p:cBhvr>
                                      <p:to>
                                        <a:schemeClr val="accent2"/>
                                      </p:to>
                                    </p:animClr>
                                    <p:set>
                                      <p:cBhvr>
                                        <p:cTn id="77" dur="2000" fill="hold"/>
                                        <p:tgtEl>
                                          <p:spTgt spid="22">
                                            <p:graphicEl>
                                              <a:dgm id="{164E9E9B-03AA-4972-8355-9EABC4C8BD7A}"/>
                                            </p:graphicEl>
                                          </p:spTgt>
                                        </p:tgtEl>
                                        <p:attrNameLst>
                                          <p:attrName>fill.type</p:attrName>
                                        </p:attrNameLst>
                                      </p:cBhvr>
                                      <p:to>
                                        <p:strVal val="solid"/>
                                      </p:to>
                                    </p:set>
                                    <p:set>
                                      <p:cBhvr>
                                        <p:cTn id="78" dur="2000" fill="hold"/>
                                        <p:tgtEl>
                                          <p:spTgt spid="22">
                                            <p:graphicEl>
                                              <a:dgm id="{164E9E9B-03AA-4972-8355-9EABC4C8BD7A}"/>
                                            </p:graphicEl>
                                          </p:spTgt>
                                        </p:tgtEl>
                                        <p:attrNameLst>
                                          <p:attrName>fill.on</p:attrName>
                                        </p:attrNameLst>
                                      </p:cBhvr>
                                      <p:to>
                                        <p:strVal val="true"/>
                                      </p:to>
                                    </p:set>
                                  </p:childTnLst>
                                </p:cTn>
                              </p:par>
                              <p:par>
                                <p:cTn id="79" presetID="1" presetClass="emph" presetSubtype="2" fill="hold" grpId="3" nodeType="withEffect">
                                  <p:stCondLst>
                                    <p:cond delay="0"/>
                                  </p:stCondLst>
                                  <p:childTnLst>
                                    <p:animClr clrSpc="rgb" dir="cw">
                                      <p:cBhvr>
                                        <p:cTn id="80" dur="2000" fill="hold"/>
                                        <p:tgtEl>
                                          <p:spTgt spid="22">
                                            <p:graphicEl>
                                              <a:dgm id="{9764D73A-8296-486D-BFBF-6F86107BF9D3}"/>
                                            </p:graphicEl>
                                          </p:spTgt>
                                        </p:tgtEl>
                                        <p:attrNameLst>
                                          <p:attrName>fillcolor</p:attrName>
                                        </p:attrNameLst>
                                      </p:cBhvr>
                                      <p:to>
                                        <a:schemeClr val="accent2"/>
                                      </p:to>
                                    </p:animClr>
                                    <p:set>
                                      <p:cBhvr>
                                        <p:cTn id="81" dur="2000" fill="hold"/>
                                        <p:tgtEl>
                                          <p:spTgt spid="22">
                                            <p:graphicEl>
                                              <a:dgm id="{9764D73A-8296-486D-BFBF-6F86107BF9D3}"/>
                                            </p:graphicEl>
                                          </p:spTgt>
                                        </p:tgtEl>
                                        <p:attrNameLst>
                                          <p:attrName>fill.type</p:attrName>
                                        </p:attrNameLst>
                                      </p:cBhvr>
                                      <p:to>
                                        <p:strVal val="solid"/>
                                      </p:to>
                                    </p:set>
                                    <p:set>
                                      <p:cBhvr>
                                        <p:cTn id="82" dur="2000" fill="hold"/>
                                        <p:tgtEl>
                                          <p:spTgt spid="22">
                                            <p:graphicEl>
                                              <a:dgm id="{9764D73A-8296-486D-BFBF-6F86107BF9D3}"/>
                                            </p:graphicEl>
                                          </p:spTgt>
                                        </p:tgtEl>
                                        <p:attrNameLst>
                                          <p:attrName>fill.on</p:attrName>
                                        </p:attrNameLst>
                                      </p:cBhvr>
                                      <p:to>
                                        <p:strVal val="true"/>
                                      </p:to>
                                    </p:set>
                                  </p:childTnLst>
                                </p:cTn>
                              </p:par>
                              <p:par>
                                <p:cTn id="83" presetID="1" presetClass="emph" presetSubtype="2" fill="hold" grpId="3" nodeType="withEffect">
                                  <p:stCondLst>
                                    <p:cond delay="0"/>
                                  </p:stCondLst>
                                  <p:childTnLst>
                                    <p:animClr clrSpc="rgb" dir="cw">
                                      <p:cBhvr>
                                        <p:cTn id="84" dur="2000" fill="hold"/>
                                        <p:tgtEl>
                                          <p:spTgt spid="22">
                                            <p:graphicEl>
                                              <a:dgm id="{9DAE9ECA-2BD7-4D28-8EDE-67119B5B4A55}"/>
                                            </p:graphicEl>
                                          </p:spTgt>
                                        </p:tgtEl>
                                        <p:attrNameLst>
                                          <p:attrName>fillcolor</p:attrName>
                                        </p:attrNameLst>
                                      </p:cBhvr>
                                      <p:to>
                                        <a:schemeClr val="accent2"/>
                                      </p:to>
                                    </p:animClr>
                                    <p:set>
                                      <p:cBhvr>
                                        <p:cTn id="85" dur="2000" fill="hold"/>
                                        <p:tgtEl>
                                          <p:spTgt spid="22">
                                            <p:graphicEl>
                                              <a:dgm id="{9DAE9ECA-2BD7-4D28-8EDE-67119B5B4A55}"/>
                                            </p:graphicEl>
                                          </p:spTgt>
                                        </p:tgtEl>
                                        <p:attrNameLst>
                                          <p:attrName>fill.type</p:attrName>
                                        </p:attrNameLst>
                                      </p:cBhvr>
                                      <p:to>
                                        <p:strVal val="solid"/>
                                      </p:to>
                                    </p:set>
                                    <p:set>
                                      <p:cBhvr>
                                        <p:cTn id="86" dur="2000" fill="hold"/>
                                        <p:tgtEl>
                                          <p:spTgt spid="22">
                                            <p:graphicEl>
                                              <a:dgm id="{9DAE9ECA-2BD7-4D28-8EDE-67119B5B4A55}"/>
                                            </p:graphicEl>
                                          </p:spTgt>
                                        </p:tgtEl>
                                        <p:attrNameLst>
                                          <p:attrName>fill.on</p:attrName>
                                        </p:attrNameLst>
                                      </p:cBhvr>
                                      <p:to>
                                        <p:strVal val="true"/>
                                      </p:to>
                                    </p:set>
                                  </p:childTnLst>
                                </p:cTn>
                              </p:par>
                              <p:par>
                                <p:cTn id="87" presetID="1" presetClass="emph" presetSubtype="2" fill="hold" grpId="3" nodeType="withEffect">
                                  <p:stCondLst>
                                    <p:cond delay="0"/>
                                  </p:stCondLst>
                                  <p:childTnLst>
                                    <p:animClr clrSpc="rgb" dir="cw">
                                      <p:cBhvr>
                                        <p:cTn id="88" dur="2000" fill="hold"/>
                                        <p:tgtEl>
                                          <p:spTgt spid="22">
                                            <p:graphicEl>
                                              <a:dgm id="{D89190E0-05E4-45F6-86CC-4AC8033BBE65}"/>
                                            </p:graphicEl>
                                          </p:spTgt>
                                        </p:tgtEl>
                                        <p:attrNameLst>
                                          <p:attrName>fillcolor</p:attrName>
                                        </p:attrNameLst>
                                      </p:cBhvr>
                                      <p:to>
                                        <a:schemeClr val="accent2"/>
                                      </p:to>
                                    </p:animClr>
                                    <p:set>
                                      <p:cBhvr>
                                        <p:cTn id="89" dur="2000" fill="hold"/>
                                        <p:tgtEl>
                                          <p:spTgt spid="22">
                                            <p:graphicEl>
                                              <a:dgm id="{D89190E0-05E4-45F6-86CC-4AC8033BBE65}"/>
                                            </p:graphicEl>
                                          </p:spTgt>
                                        </p:tgtEl>
                                        <p:attrNameLst>
                                          <p:attrName>fill.type</p:attrName>
                                        </p:attrNameLst>
                                      </p:cBhvr>
                                      <p:to>
                                        <p:strVal val="solid"/>
                                      </p:to>
                                    </p:set>
                                    <p:set>
                                      <p:cBhvr>
                                        <p:cTn id="90" dur="2000" fill="hold"/>
                                        <p:tgtEl>
                                          <p:spTgt spid="22">
                                            <p:graphicEl>
                                              <a:dgm id="{D89190E0-05E4-45F6-86CC-4AC8033BBE65}"/>
                                            </p:graphicEl>
                                          </p:spTgt>
                                        </p:tgtEl>
                                        <p:attrNameLst>
                                          <p:attrName>fill.on</p:attrName>
                                        </p:attrNameLst>
                                      </p:cBhvr>
                                      <p:to>
                                        <p:strVal val="true"/>
                                      </p:to>
                                    </p:set>
                                  </p:childTnLst>
                                </p:cTn>
                              </p:par>
                              <p:par>
                                <p:cTn id="91" presetID="1" presetClass="emph" presetSubtype="2" fill="hold" grpId="3" nodeType="withEffect">
                                  <p:stCondLst>
                                    <p:cond delay="0"/>
                                  </p:stCondLst>
                                  <p:childTnLst>
                                    <p:animClr clrSpc="rgb" dir="cw">
                                      <p:cBhvr>
                                        <p:cTn id="92" dur="2000" fill="hold"/>
                                        <p:tgtEl>
                                          <p:spTgt spid="22">
                                            <p:graphicEl>
                                              <a:dgm id="{AD80A821-11A9-4E9C-8BB2-87798848E883}"/>
                                            </p:graphicEl>
                                          </p:spTgt>
                                        </p:tgtEl>
                                        <p:attrNameLst>
                                          <p:attrName>fillcolor</p:attrName>
                                        </p:attrNameLst>
                                      </p:cBhvr>
                                      <p:to>
                                        <a:schemeClr val="accent2"/>
                                      </p:to>
                                    </p:animClr>
                                    <p:set>
                                      <p:cBhvr>
                                        <p:cTn id="93" dur="2000" fill="hold"/>
                                        <p:tgtEl>
                                          <p:spTgt spid="22">
                                            <p:graphicEl>
                                              <a:dgm id="{AD80A821-11A9-4E9C-8BB2-87798848E883}"/>
                                            </p:graphicEl>
                                          </p:spTgt>
                                        </p:tgtEl>
                                        <p:attrNameLst>
                                          <p:attrName>fill.type</p:attrName>
                                        </p:attrNameLst>
                                      </p:cBhvr>
                                      <p:to>
                                        <p:strVal val="solid"/>
                                      </p:to>
                                    </p:set>
                                    <p:set>
                                      <p:cBhvr>
                                        <p:cTn id="94" dur="2000" fill="hold"/>
                                        <p:tgtEl>
                                          <p:spTgt spid="22">
                                            <p:graphicEl>
                                              <a:dgm id="{AD80A821-11A9-4E9C-8BB2-87798848E883}"/>
                                            </p:graphicEl>
                                          </p:spTgt>
                                        </p:tgtEl>
                                        <p:attrNameLst>
                                          <p:attrName>fill.on</p:attrName>
                                        </p:attrNameLst>
                                      </p:cBhvr>
                                      <p:to>
                                        <p:strVal val="true"/>
                                      </p:to>
                                    </p:set>
                                  </p:childTnLst>
                                </p:cTn>
                              </p:par>
                              <p:par>
                                <p:cTn id="95" presetID="1" presetClass="emph" presetSubtype="2" fill="hold" grpId="3" nodeType="withEffect">
                                  <p:stCondLst>
                                    <p:cond delay="0"/>
                                  </p:stCondLst>
                                  <p:childTnLst>
                                    <p:animClr clrSpc="rgb" dir="cw">
                                      <p:cBhvr>
                                        <p:cTn id="96" dur="2000" fill="hold"/>
                                        <p:tgtEl>
                                          <p:spTgt spid="22">
                                            <p:graphicEl>
                                              <a:dgm id="{4FEE7775-D78C-4797-B8DF-21D92D749E6C}"/>
                                            </p:graphicEl>
                                          </p:spTgt>
                                        </p:tgtEl>
                                        <p:attrNameLst>
                                          <p:attrName>fillcolor</p:attrName>
                                        </p:attrNameLst>
                                      </p:cBhvr>
                                      <p:to>
                                        <a:schemeClr val="accent2"/>
                                      </p:to>
                                    </p:animClr>
                                    <p:set>
                                      <p:cBhvr>
                                        <p:cTn id="97" dur="2000" fill="hold"/>
                                        <p:tgtEl>
                                          <p:spTgt spid="22">
                                            <p:graphicEl>
                                              <a:dgm id="{4FEE7775-D78C-4797-B8DF-21D92D749E6C}"/>
                                            </p:graphicEl>
                                          </p:spTgt>
                                        </p:tgtEl>
                                        <p:attrNameLst>
                                          <p:attrName>fill.type</p:attrName>
                                        </p:attrNameLst>
                                      </p:cBhvr>
                                      <p:to>
                                        <p:strVal val="solid"/>
                                      </p:to>
                                    </p:set>
                                    <p:set>
                                      <p:cBhvr>
                                        <p:cTn id="98" dur="2000" fill="hold"/>
                                        <p:tgtEl>
                                          <p:spTgt spid="22">
                                            <p:graphicEl>
                                              <a:dgm id="{4FEE7775-D78C-4797-B8DF-21D92D749E6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p:bldSub>
      </p:bldGraphic>
      <p:bldGraphic spid="22" grpId="1">
        <p:bldSub>
          <a:bldDgm/>
        </p:bldSub>
      </p:bldGraphic>
      <p:bldGraphic spid="22" grpId="2">
        <p:bldSub>
          <a:bldDgm/>
        </p:bldSub>
      </p:bldGraphic>
      <p:bldGraphic spid="22" grpId="3">
        <p:bldSub>
          <a:bldDgm/>
        </p:bldSub>
      </p:bldGraphic>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Undervisningsform</a:t>
            </a:r>
            <a:endParaRPr lang="nb-NO" dirty="0"/>
          </a:p>
        </p:txBody>
      </p:sp>
      <p:sp>
        <p:nvSpPr>
          <p:cNvPr id="4" name="Right Arrow 3"/>
          <p:cNvSpPr/>
          <p:nvPr/>
        </p:nvSpPr>
        <p:spPr>
          <a:xfrm rot="18493550">
            <a:off x="2677150" y="2751418"/>
            <a:ext cx="1210964" cy="137423"/>
          </a:xfrm>
          <a:prstGeom prst="rightArrow">
            <a:avLst/>
          </a:prstGeom>
          <a:solidFill>
            <a:schemeClr val="bg1"/>
          </a:solidFill>
          <a:ln>
            <a:solidFill>
              <a:schemeClr val="accent6">
                <a:lumMod val="25000"/>
              </a:schemeClr>
            </a:solidFill>
          </a:ln>
        </p:spPr>
        <p:txBody>
          <a:bodyPr wrap="square" rtlCol="0" anchor="ctr">
            <a:noAutofit/>
          </a:bodyPr>
          <a:lstStyle/>
          <a:p>
            <a:pPr algn="ctr"/>
            <a:endParaRPr lang="sv-SE" sz="1200" dirty="0" smtClean="0">
              <a:solidFill>
                <a:schemeClr val="accent6">
                  <a:lumMod val="25000"/>
                </a:schemeClr>
              </a:solidFill>
              <a:latin typeface="+mj-lt"/>
            </a:endParaRPr>
          </a:p>
        </p:txBody>
      </p:sp>
      <p:sp>
        <p:nvSpPr>
          <p:cNvPr id="5" name="Text Box 6"/>
          <p:cNvSpPr txBox="1">
            <a:spLocks noChangeArrowheads="1"/>
          </p:cNvSpPr>
          <p:nvPr/>
        </p:nvSpPr>
        <p:spPr bwMode="auto">
          <a:xfrm>
            <a:off x="3970048" y="3597595"/>
            <a:ext cx="576263" cy="274638"/>
          </a:xfrm>
          <a:prstGeom prst="rect">
            <a:avLst/>
          </a:prstGeom>
          <a:noFill/>
          <a:ln w="9525">
            <a:noFill/>
            <a:miter lim="800000"/>
            <a:headEnd/>
            <a:tailEnd/>
          </a:ln>
        </p:spPr>
        <p:txBody>
          <a:bodyPr>
            <a:spAutoFit/>
          </a:bodyPr>
          <a:lstStyle/>
          <a:p>
            <a:pPr>
              <a:spcBef>
                <a:spcPct val="50000"/>
              </a:spcBef>
            </a:pPr>
            <a:r>
              <a:rPr lang="da-DK" sz="1200" dirty="0" smtClean="0">
                <a:latin typeface="+mj-lt"/>
              </a:rPr>
              <a:t>Hva</a:t>
            </a:r>
            <a:endParaRPr lang="en-US" sz="1200" dirty="0">
              <a:latin typeface="+mj-lt"/>
            </a:endParaRPr>
          </a:p>
        </p:txBody>
      </p:sp>
      <p:sp>
        <p:nvSpPr>
          <p:cNvPr id="6" name="Text Box 7"/>
          <p:cNvSpPr txBox="1">
            <a:spLocks noChangeArrowheads="1"/>
          </p:cNvSpPr>
          <p:nvPr/>
        </p:nvSpPr>
        <p:spPr bwMode="auto">
          <a:xfrm>
            <a:off x="6283028" y="3597595"/>
            <a:ext cx="935039" cy="276999"/>
          </a:xfrm>
          <a:prstGeom prst="rect">
            <a:avLst/>
          </a:prstGeom>
          <a:noFill/>
          <a:ln w="9525">
            <a:noFill/>
            <a:miter lim="800000"/>
            <a:headEnd/>
            <a:tailEnd/>
          </a:ln>
        </p:spPr>
        <p:txBody>
          <a:bodyPr wrap="square">
            <a:spAutoFit/>
          </a:bodyPr>
          <a:lstStyle/>
          <a:p>
            <a:pPr>
              <a:spcBef>
                <a:spcPct val="50000"/>
              </a:spcBef>
            </a:pPr>
            <a:r>
              <a:rPr lang="da-DK" sz="1200" dirty="0">
                <a:latin typeface="+mj-lt"/>
              </a:rPr>
              <a:t>   </a:t>
            </a:r>
            <a:r>
              <a:rPr lang="da-DK" sz="1200" dirty="0" smtClean="0">
                <a:latin typeface="+mj-lt"/>
              </a:rPr>
              <a:t>Hvordan</a:t>
            </a:r>
            <a:endParaRPr lang="en-US" sz="1200" dirty="0">
              <a:latin typeface="+mj-lt"/>
            </a:endParaRPr>
          </a:p>
        </p:txBody>
      </p:sp>
      <p:sp>
        <p:nvSpPr>
          <p:cNvPr id="7" name="AutoShape 8"/>
          <p:cNvSpPr>
            <a:spLocks noChangeArrowheads="1"/>
          </p:cNvSpPr>
          <p:nvPr/>
        </p:nvSpPr>
        <p:spPr bwMode="auto">
          <a:xfrm>
            <a:off x="4139888" y="3942786"/>
            <a:ext cx="215900" cy="288000"/>
          </a:xfrm>
          <a:prstGeom prst="downArrow">
            <a:avLst>
              <a:gd name="adj1" fmla="val 50000"/>
              <a:gd name="adj2" fmla="val 50184"/>
            </a:avLst>
          </a:prstGeom>
          <a:solidFill>
            <a:schemeClr val="bg2"/>
          </a:solidFill>
          <a:ln w="9525" cap="rnd">
            <a:solidFill>
              <a:schemeClr val="tx1"/>
            </a:solidFill>
            <a:prstDash val="sysDot"/>
            <a:miter lim="800000"/>
            <a:headEnd/>
            <a:tailEnd/>
          </a:ln>
        </p:spPr>
        <p:txBody>
          <a:bodyPr wrap="none" anchor="ctr"/>
          <a:lstStyle/>
          <a:p>
            <a:endParaRPr lang="nb-NO"/>
          </a:p>
        </p:txBody>
      </p:sp>
      <p:sp>
        <p:nvSpPr>
          <p:cNvPr id="8" name="AutoShape 9"/>
          <p:cNvSpPr>
            <a:spLocks noChangeArrowheads="1"/>
          </p:cNvSpPr>
          <p:nvPr/>
        </p:nvSpPr>
        <p:spPr bwMode="auto">
          <a:xfrm>
            <a:off x="6732275" y="3942786"/>
            <a:ext cx="215900" cy="288000"/>
          </a:xfrm>
          <a:prstGeom prst="downArrow">
            <a:avLst>
              <a:gd name="adj1" fmla="val 50000"/>
              <a:gd name="adj2" fmla="val 50184"/>
            </a:avLst>
          </a:prstGeom>
          <a:solidFill>
            <a:schemeClr val="bg2"/>
          </a:solidFill>
          <a:ln w="9525" cap="rnd">
            <a:solidFill>
              <a:schemeClr val="tx1"/>
            </a:solidFill>
            <a:prstDash val="sysDot"/>
            <a:miter lim="800000"/>
            <a:headEnd/>
            <a:tailEnd/>
          </a:ln>
        </p:spPr>
        <p:txBody>
          <a:bodyPr wrap="none" anchor="ctr"/>
          <a:lstStyle/>
          <a:p>
            <a:endParaRPr lang="nb-NO"/>
          </a:p>
        </p:txBody>
      </p:sp>
      <p:sp>
        <p:nvSpPr>
          <p:cNvPr id="9" name="Text Box 7"/>
          <p:cNvSpPr txBox="1">
            <a:spLocks noChangeArrowheads="1"/>
          </p:cNvSpPr>
          <p:nvPr/>
        </p:nvSpPr>
        <p:spPr bwMode="auto">
          <a:xfrm>
            <a:off x="5068589" y="3597595"/>
            <a:ext cx="1000125" cy="276999"/>
          </a:xfrm>
          <a:prstGeom prst="rect">
            <a:avLst/>
          </a:prstGeom>
          <a:noFill/>
          <a:ln w="9525">
            <a:noFill/>
            <a:miter lim="800000"/>
            <a:headEnd/>
            <a:tailEnd/>
          </a:ln>
        </p:spPr>
        <p:txBody>
          <a:bodyPr>
            <a:spAutoFit/>
          </a:bodyPr>
          <a:lstStyle/>
          <a:p>
            <a:pPr>
              <a:spcBef>
                <a:spcPct val="50000"/>
              </a:spcBef>
            </a:pPr>
            <a:r>
              <a:rPr lang="da-DK" sz="1200" dirty="0" smtClean="0">
                <a:latin typeface="+mj-lt"/>
              </a:rPr>
              <a:t>Kommentar</a:t>
            </a:r>
            <a:endParaRPr lang="en-US" sz="1200" dirty="0">
              <a:latin typeface="+mj-lt"/>
            </a:endParaRPr>
          </a:p>
        </p:txBody>
      </p:sp>
      <p:sp>
        <p:nvSpPr>
          <p:cNvPr id="10" name="AutoShape 9"/>
          <p:cNvSpPr>
            <a:spLocks noChangeArrowheads="1"/>
          </p:cNvSpPr>
          <p:nvPr/>
        </p:nvSpPr>
        <p:spPr bwMode="auto">
          <a:xfrm>
            <a:off x="5449563" y="3942786"/>
            <a:ext cx="215900" cy="288000"/>
          </a:xfrm>
          <a:prstGeom prst="downArrow">
            <a:avLst>
              <a:gd name="adj1" fmla="val 50000"/>
              <a:gd name="adj2" fmla="val 50184"/>
            </a:avLst>
          </a:prstGeom>
          <a:solidFill>
            <a:schemeClr val="bg2"/>
          </a:solidFill>
          <a:ln w="9525" cap="rnd">
            <a:solidFill>
              <a:schemeClr val="tx1"/>
            </a:solidFill>
            <a:prstDash val="sysDot"/>
            <a:miter lim="800000"/>
            <a:headEnd/>
            <a:tailEnd/>
          </a:ln>
        </p:spPr>
        <p:txBody>
          <a:bodyPr wrap="none" anchor="ctr"/>
          <a:lstStyle/>
          <a:p>
            <a:endParaRPr lang="nb-NO">
              <a:ln w="3175">
                <a:solidFill>
                  <a:schemeClr val="tx1"/>
                </a:solidFill>
              </a:ln>
            </a:endParaRPr>
          </a:p>
        </p:txBody>
      </p:sp>
      <p:graphicFrame>
        <p:nvGraphicFramePr>
          <p:cNvPr id="11" name="Table 10"/>
          <p:cNvGraphicFramePr>
            <a:graphicFrameLocks noGrp="1"/>
          </p:cNvGraphicFramePr>
          <p:nvPr>
            <p:extLst>
              <p:ext uri="{D42A27DB-BD31-4B8C-83A1-F6EECF244321}">
                <p14:modId xmlns:p14="http://schemas.microsoft.com/office/powerpoint/2010/main" val="2692027956"/>
              </p:ext>
            </p:extLst>
          </p:nvPr>
        </p:nvGraphicFramePr>
        <p:xfrm>
          <a:off x="3711260" y="4274646"/>
          <a:ext cx="4071966" cy="1242024"/>
        </p:xfrm>
        <a:graphic>
          <a:graphicData uri="http://schemas.openxmlformats.org/drawingml/2006/table">
            <a:tbl>
              <a:tblPr firstRow="1" bandRow="1">
                <a:tableStyleId>{5C22544A-7EE6-4342-B048-85BDC9FD1C3A}</a:tableStyleId>
              </a:tblPr>
              <a:tblGrid>
                <a:gridCol w="1037490"/>
                <a:gridCol w="1694385"/>
                <a:gridCol w="1340091"/>
              </a:tblGrid>
              <a:tr h="273603">
                <a:tc gridSpan="3">
                  <a:txBody>
                    <a:bodyPr/>
                    <a:lstStyle/>
                    <a:p>
                      <a:r>
                        <a:rPr lang="sv-SE" sz="1400" b="1" dirty="0" smtClean="0">
                          <a:solidFill>
                            <a:schemeClr val="accent6">
                              <a:lumMod val="25000"/>
                            </a:schemeClr>
                          </a:solidFill>
                        </a:rPr>
                        <a:t>XXXXXXXXXXX</a:t>
                      </a:r>
                      <a:endParaRPr lang="sv-SE" sz="1400" b="1" dirty="0">
                        <a:solidFill>
                          <a:schemeClr val="accent6">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sv-SE" dirty="0">
                        <a:solidFill>
                          <a:srgbClr val="0062A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sv-SE" dirty="0">
                        <a:solidFill>
                          <a:srgbClr val="0062AC"/>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18883">
                <a:tc>
                  <a:txBody>
                    <a:bodyPr/>
                    <a:lstStyle/>
                    <a:p>
                      <a:r>
                        <a:rPr lang="sv-SE" sz="1000" dirty="0" smtClean="0">
                          <a:solidFill>
                            <a:schemeClr val="accent6">
                              <a:lumMod val="25000"/>
                            </a:schemeClr>
                          </a:solidFill>
                        </a:rPr>
                        <a:t>Fase</a:t>
                      </a:r>
                      <a:endParaRPr lang="sv-SE" sz="1000" dirty="0">
                        <a:solidFill>
                          <a:schemeClr val="accent6">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B"/>
                    </a:solidFill>
                  </a:tcPr>
                </a:tc>
                <a:tc>
                  <a:txBody>
                    <a:bodyPr/>
                    <a:lstStyle/>
                    <a:p>
                      <a:r>
                        <a:rPr lang="sv-SE" sz="1000" dirty="0" smtClean="0">
                          <a:solidFill>
                            <a:schemeClr val="accent6">
                              <a:lumMod val="25000"/>
                            </a:schemeClr>
                          </a:solidFill>
                        </a:rPr>
                        <a:t>Kommentar</a:t>
                      </a:r>
                      <a:endParaRPr lang="sv-SE" sz="1000" dirty="0">
                        <a:solidFill>
                          <a:schemeClr val="accent6">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B"/>
                    </a:solidFill>
                  </a:tcPr>
                </a:tc>
                <a:tc>
                  <a:txBody>
                    <a:bodyPr/>
                    <a:lstStyle/>
                    <a:p>
                      <a:r>
                        <a:rPr lang="sv-SE" sz="1000" dirty="0" smtClean="0">
                          <a:solidFill>
                            <a:schemeClr val="accent6">
                              <a:lumMod val="25000"/>
                            </a:schemeClr>
                          </a:solidFill>
                        </a:rPr>
                        <a:t>Tast/felt</a:t>
                      </a:r>
                      <a:endParaRPr lang="sv-SE" sz="1000" dirty="0">
                        <a:solidFill>
                          <a:schemeClr val="accent6">
                            <a:lumMod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38B"/>
                    </a:solidFill>
                  </a:tcPr>
                </a:tc>
              </a:tr>
              <a:tr h="693384">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TextBox 11"/>
          <p:cNvSpPr txBox="1"/>
          <p:nvPr/>
        </p:nvSpPr>
        <p:spPr>
          <a:xfrm>
            <a:off x="3639822" y="3168967"/>
            <a:ext cx="4071966" cy="385766"/>
          </a:xfrm>
          <a:prstGeom prst="rect">
            <a:avLst/>
          </a:prstGeom>
          <a:noFill/>
        </p:spPr>
        <p:txBody>
          <a:bodyPr wrap="square" lIns="72000" rIns="72000" rtlCol="0" anchor="ctr">
            <a:noAutofit/>
          </a:bodyPr>
          <a:lstStyle/>
          <a:p>
            <a:pPr marL="180975" indent="-180975">
              <a:buClr>
                <a:srgbClr val="C00000"/>
              </a:buClr>
            </a:pPr>
            <a:r>
              <a:rPr lang="sv-SE" sz="2000" dirty="0" smtClean="0">
                <a:solidFill>
                  <a:schemeClr val="accent6">
                    <a:lumMod val="25000"/>
                  </a:schemeClr>
                </a:solidFill>
                <a:latin typeface="+mj-lt"/>
              </a:rPr>
              <a:t>360º Huskesedler:</a:t>
            </a:r>
          </a:p>
        </p:txBody>
      </p:sp>
      <p:grpSp>
        <p:nvGrpSpPr>
          <p:cNvPr id="13" name="Group 32"/>
          <p:cNvGrpSpPr/>
          <p:nvPr/>
        </p:nvGrpSpPr>
        <p:grpSpPr>
          <a:xfrm>
            <a:off x="1282368" y="2428936"/>
            <a:ext cx="331859" cy="276549"/>
            <a:chOff x="1036599" y="787525"/>
            <a:chExt cx="331859" cy="276549"/>
          </a:xfrm>
        </p:grpSpPr>
        <p:sp>
          <p:nvSpPr>
            <p:cNvPr id="14" name="Right Arrow 13"/>
            <p:cNvSpPr/>
            <p:nvPr/>
          </p:nvSpPr>
          <p:spPr>
            <a:xfrm rot="5400000">
              <a:off x="1064254" y="759870"/>
              <a:ext cx="276549" cy="33185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15" name="Right Arrow 4"/>
            <p:cNvSpPr/>
            <p:nvPr/>
          </p:nvSpPr>
          <p:spPr>
            <a:xfrm>
              <a:off x="1102972" y="787525"/>
              <a:ext cx="199115" cy="193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p:txBody>
        </p:sp>
      </p:grpSp>
      <p:grpSp>
        <p:nvGrpSpPr>
          <p:cNvPr id="16" name="Group 34"/>
          <p:cNvGrpSpPr/>
          <p:nvPr/>
        </p:nvGrpSpPr>
        <p:grpSpPr>
          <a:xfrm>
            <a:off x="1282368" y="3585665"/>
            <a:ext cx="331859" cy="276549"/>
            <a:chOff x="1036599" y="2999924"/>
            <a:chExt cx="331859" cy="276549"/>
          </a:xfrm>
        </p:grpSpPr>
        <p:sp>
          <p:nvSpPr>
            <p:cNvPr id="17" name="Right Arrow 16"/>
            <p:cNvSpPr/>
            <p:nvPr/>
          </p:nvSpPr>
          <p:spPr>
            <a:xfrm rot="5400000">
              <a:off x="1064254" y="2972269"/>
              <a:ext cx="276549" cy="331859"/>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18" name="Right Arrow 8"/>
            <p:cNvSpPr/>
            <p:nvPr/>
          </p:nvSpPr>
          <p:spPr>
            <a:xfrm>
              <a:off x="1102972" y="2999924"/>
              <a:ext cx="199115" cy="1935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sv-SE" sz="1400" kern="1200"/>
            </a:p>
          </p:txBody>
        </p:sp>
      </p:grpSp>
      <p:grpSp>
        <p:nvGrpSpPr>
          <p:cNvPr id="19" name="Group 41"/>
          <p:cNvGrpSpPr/>
          <p:nvPr/>
        </p:nvGrpSpPr>
        <p:grpSpPr>
          <a:xfrm>
            <a:off x="282236" y="1659018"/>
            <a:ext cx="2405057" cy="737466"/>
            <a:chOff x="0" y="3966"/>
            <a:chExt cx="2405057" cy="737466"/>
          </a:xfrm>
        </p:grpSpPr>
        <p:sp>
          <p:nvSpPr>
            <p:cNvPr id="20" name="Rounded Rectangle 19"/>
            <p:cNvSpPr/>
            <p:nvPr/>
          </p:nvSpPr>
          <p:spPr>
            <a:xfrm>
              <a:off x="0" y="3966"/>
              <a:ext cx="2405057" cy="73746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4"/>
            <p:cNvSpPr/>
            <p:nvPr/>
          </p:nvSpPr>
          <p:spPr>
            <a:xfrm>
              <a:off x="21600" y="25566"/>
              <a:ext cx="2361857" cy="694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latin typeface="+mj-lt"/>
                </a:rPr>
                <a:t>Oversiktsbilde</a:t>
              </a:r>
              <a:r>
                <a:rPr lang="sv-SE" sz="1600" kern="1200" dirty="0" smtClean="0">
                  <a:latin typeface="+mj-lt"/>
                </a:rPr>
                <a:t> </a:t>
              </a:r>
              <a:br>
                <a:rPr lang="sv-SE" sz="1600" kern="1200" dirty="0" smtClean="0">
                  <a:latin typeface="+mj-lt"/>
                </a:rPr>
              </a:br>
              <a:r>
                <a:rPr lang="sv-SE" sz="1600" kern="1200" dirty="0" smtClean="0">
                  <a:latin typeface="+mj-lt"/>
                </a:rPr>
                <a:t>(5-10 min)</a:t>
              </a:r>
              <a:endParaRPr lang="sv-SE" sz="1600" kern="1200" dirty="0">
                <a:latin typeface="+mj-lt"/>
              </a:endParaRPr>
            </a:p>
          </p:txBody>
        </p:sp>
      </p:grpSp>
      <p:grpSp>
        <p:nvGrpSpPr>
          <p:cNvPr id="22" name="Group 43"/>
          <p:cNvGrpSpPr/>
          <p:nvPr/>
        </p:nvGrpSpPr>
        <p:grpSpPr>
          <a:xfrm>
            <a:off x="282236" y="2815748"/>
            <a:ext cx="2405057" cy="737466"/>
            <a:chOff x="0" y="2216366"/>
            <a:chExt cx="2405057" cy="737466"/>
          </a:xfrm>
        </p:grpSpPr>
        <p:sp>
          <p:nvSpPr>
            <p:cNvPr id="23" name="Rounded Rectangle 22"/>
            <p:cNvSpPr/>
            <p:nvPr/>
          </p:nvSpPr>
          <p:spPr>
            <a:xfrm>
              <a:off x="0" y="2216366"/>
              <a:ext cx="2405057" cy="73746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ounded Rectangle 8"/>
            <p:cNvSpPr/>
            <p:nvPr/>
          </p:nvSpPr>
          <p:spPr>
            <a:xfrm>
              <a:off x="21600" y="2237966"/>
              <a:ext cx="2361857" cy="694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latin typeface="+mj-lt"/>
                </a:rPr>
                <a:t>Oppgaver</a:t>
              </a:r>
            </a:p>
            <a:p>
              <a:pPr lvl="0" algn="ctr" defTabSz="800100">
                <a:lnSpc>
                  <a:spcPct val="90000"/>
                </a:lnSpc>
                <a:spcBef>
                  <a:spcPct val="0"/>
                </a:spcBef>
                <a:spcAft>
                  <a:spcPct val="35000"/>
                </a:spcAft>
              </a:pPr>
              <a:r>
                <a:rPr lang="sv-SE" sz="1600" kern="1200" dirty="0" smtClean="0">
                  <a:latin typeface="+mj-lt"/>
                </a:rPr>
                <a:t>(20-30min)</a:t>
              </a:r>
              <a:endParaRPr lang="sv-SE" sz="1600" kern="1200" dirty="0">
                <a:latin typeface="+mj-lt"/>
              </a:endParaRPr>
            </a:p>
          </p:txBody>
        </p:sp>
      </p:grpSp>
      <p:grpSp>
        <p:nvGrpSpPr>
          <p:cNvPr id="25" name="Group 44"/>
          <p:cNvGrpSpPr/>
          <p:nvPr/>
        </p:nvGrpSpPr>
        <p:grpSpPr>
          <a:xfrm>
            <a:off x="282236" y="3921948"/>
            <a:ext cx="2405057" cy="737466"/>
            <a:chOff x="0" y="3322566"/>
            <a:chExt cx="2405057" cy="737466"/>
          </a:xfrm>
        </p:grpSpPr>
        <p:sp>
          <p:nvSpPr>
            <p:cNvPr id="26" name="Rounded Rectangle 25"/>
            <p:cNvSpPr/>
            <p:nvPr/>
          </p:nvSpPr>
          <p:spPr>
            <a:xfrm>
              <a:off x="0" y="3322566"/>
              <a:ext cx="2405057" cy="73746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ounded Rectangle 10"/>
            <p:cNvSpPr/>
            <p:nvPr/>
          </p:nvSpPr>
          <p:spPr>
            <a:xfrm>
              <a:off x="21600" y="3344166"/>
              <a:ext cx="2361857" cy="694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latin typeface="+mj-lt"/>
                </a:rPr>
                <a:t>Oppsamling</a:t>
              </a:r>
            </a:p>
            <a:p>
              <a:pPr lvl="0" algn="ctr" defTabSz="800100">
                <a:lnSpc>
                  <a:spcPct val="90000"/>
                </a:lnSpc>
                <a:spcBef>
                  <a:spcPct val="0"/>
                </a:spcBef>
                <a:spcAft>
                  <a:spcPct val="35000"/>
                </a:spcAft>
              </a:pPr>
              <a:r>
                <a:rPr lang="sv-SE" sz="1600" kern="1200" dirty="0" smtClean="0">
                  <a:latin typeface="+mj-lt"/>
                </a:rPr>
                <a:t>(5-10 min)</a:t>
              </a:r>
              <a:endParaRPr lang="sv-SE" sz="1600" kern="1200" dirty="0">
                <a:latin typeface="+mj-lt"/>
              </a:endParaRPr>
            </a:p>
          </p:txBody>
        </p:sp>
      </p:grpSp>
      <p:sp>
        <p:nvSpPr>
          <p:cNvPr id="28" name="TextBox 27"/>
          <p:cNvSpPr txBox="1"/>
          <p:nvPr/>
        </p:nvSpPr>
        <p:spPr>
          <a:xfrm>
            <a:off x="3782698" y="995181"/>
            <a:ext cx="3571900" cy="2025509"/>
          </a:xfrm>
          <a:prstGeom prst="rect">
            <a:avLst/>
          </a:prstGeom>
          <a:solidFill>
            <a:schemeClr val="bg1"/>
          </a:solidFill>
          <a:ln>
            <a:solidFill>
              <a:schemeClr val="tx1"/>
            </a:solidFill>
          </a:ln>
        </p:spPr>
        <p:txBody>
          <a:bodyPr wrap="square" lIns="180000" tIns="180000" rIns="180000" bIns="180000" rtlCol="0" anchor="ctr">
            <a:spAutoFit/>
          </a:bodyPr>
          <a:lstStyle/>
          <a:p>
            <a:pPr marL="342900" indent="-342900">
              <a:buClr>
                <a:schemeClr val="accent6">
                  <a:lumMod val="25000"/>
                </a:schemeClr>
              </a:buClr>
              <a:buFont typeface="+mj-lt"/>
              <a:buAutoNum type="arabicPeriod"/>
            </a:pPr>
            <a:r>
              <a:rPr lang="sv-SE" dirty="0" smtClean="0">
                <a:solidFill>
                  <a:schemeClr val="accent6">
                    <a:lumMod val="25000"/>
                  </a:schemeClr>
                </a:solidFill>
                <a:latin typeface="+mj-lt"/>
              </a:rPr>
              <a:t>XXXXX (Se </a:t>
            </a:r>
            <a:r>
              <a:rPr lang="sv-SE" dirty="0" err="1" smtClean="0">
                <a:solidFill>
                  <a:schemeClr val="accent6">
                    <a:lumMod val="25000"/>
                  </a:schemeClr>
                </a:solidFill>
                <a:latin typeface="+mj-lt"/>
              </a:rPr>
              <a:t>hjelpeseddel</a:t>
            </a:r>
            <a:r>
              <a:rPr lang="sv-SE" dirty="0" smtClean="0">
                <a:solidFill>
                  <a:schemeClr val="accent6">
                    <a:lumMod val="25000"/>
                  </a:schemeClr>
                </a:solidFill>
                <a:latin typeface="+mj-lt"/>
              </a:rPr>
              <a:t> XXX)</a:t>
            </a:r>
          </a:p>
          <a:p>
            <a:pPr marL="342900" indent="-342900">
              <a:buClr>
                <a:schemeClr val="accent6">
                  <a:lumMod val="25000"/>
                </a:schemeClr>
              </a:buClr>
              <a:buFont typeface="+mj-lt"/>
              <a:buAutoNum type="arabicPeriod"/>
            </a:pPr>
            <a:r>
              <a:rPr lang="sv-SE" dirty="0" smtClean="0">
                <a:solidFill>
                  <a:schemeClr val="accent6">
                    <a:lumMod val="25000"/>
                  </a:schemeClr>
                </a:solidFill>
                <a:latin typeface="+mj-lt"/>
              </a:rPr>
              <a:t>XXXXX (Se </a:t>
            </a:r>
            <a:r>
              <a:rPr lang="sv-SE" dirty="0" err="1">
                <a:solidFill>
                  <a:schemeClr val="accent6">
                    <a:lumMod val="25000"/>
                  </a:schemeClr>
                </a:solidFill>
              </a:rPr>
              <a:t>hjelpeseddel</a:t>
            </a:r>
            <a:r>
              <a:rPr lang="sv-SE" dirty="0">
                <a:solidFill>
                  <a:schemeClr val="accent6">
                    <a:lumMod val="25000"/>
                  </a:schemeClr>
                </a:solidFill>
              </a:rPr>
              <a:t> </a:t>
            </a:r>
            <a:r>
              <a:rPr lang="sv-SE" dirty="0" smtClean="0">
                <a:solidFill>
                  <a:schemeClr val="accent6">
                    <a:lumMod val="25000"/>
                  </a:schemeClr>
                </a:solidFill>
                <a:latin typeface="+mj-lt"/>
              </a:rPr>
              <a:t>XXX)</a:t>
            </a:r>
          </a:p>
          <a:p>
            <a:pPr marL="342900" indent="-342900">
              <a:buClr>
                <a:schemeClr val="accent6">
                  <a:lumMod val="25000"/>
                </a:schemeClr>
              </a:buClr>
              <a:buFont typeface="+mj-lt"/>
              <a:buAutoNum type="arabicPeriod"/>
            </a:pPr>
            <a:r>
              <a:rPr lang="sv-SE" dirty="0" smtClean="0">
                <a:solidFill>
                  <a:schemeClr val="accent6">
                    <a:lumMod val="25000"/>
                  </a:schemeClr>
                </a:solidFill>
                <a:latin typeface="+mj-lt"/>
              </a:rPr>
              <a:t>XXXXX (Se </a:t>
            </a:r>
            <a:r>
              <a:rPr lang="sv-SE" dirty="0" err="1">
                <a:solidFill>
                  <a:schemeClr val="accent6">
                    <a:lumMod val="25000"/>
                  </a:schemeClr>
                </a:solidFill>
              </a:rPr>
              <a:t>hjelpeseddel</a:t>
            </a:r>
            <a:r>
              <a:rPr lang="sv-SE" dirty="0">
                <a:solidFill>
                  <a:schemeClr val="accent6">
                    <a:lumMod val="25000"/>
                  </a:schemeClr>
                </a:solidFill>
              </a:rPr>
              <a:t> </a:t>
            </a:r>
            <a:r>
              <a:rPr lang="sv-SE" dirty="0" smtClean="0">
                <a:solidFill>
                  <a:schemeClr val="accent6">
                    <a:lumMod val="25000"/>
                  </a:schemeClr>
                </a:solidFill>
                <a:latin typeface="+mj-lt"/>
              </a:rPr>
              <a:t>XXX)</a:t>
            </a:r>
            <a:br>
              <a:rPr lang="sv-SE" dirty="0" smtClean="0">
                <a:solidFill>
                  <a:schemeClr val="accent6">
                    <a:lumMod val="25000"/>
                  </a:schemeClr>
                </a:solidFill>
                <a:latin typeface="+mj-lt"/>
              </a:rPr>
            </a:br>
            <a:endParaRPr lang="sv-SE" dirty="0" smtClean="0">
              <a:solidFill>
                <a:schemeClr val="accent6">
                  <a:lumMod val="25000"/>
                </a:schemeClr>
              </a:solidFill>
              <a:latin typeface="+mj-lt"/>
            </a:endParaRPr>
          </a:p>
          <a:p>
            <a:pPr marL="342900" indent="-342900">
              <a:buClr>
                <a:schemeClr val="accent6">
                  <a:lumMod val="25000"/>
                </a:schemeClr>
              </a:buClr>
            </a:pPr>
            <a:r>
              <a:rPr lang="sv-SE" b="1" dirty="0" smtClean="0">
                <a:solidFill>
                  <a:schemeClr val="accent6">
                    <a:lumMod val="25000"/>
                  </a:schemeClr>
                </a:solidFill>
                <a:latin typeface="+mj-lt"/>
              </a:rPr>
              <a:t>Extra</a:t>
            </a:r>
            <a:endParaRPr lang="sv-SE" dirty="0" smtClean="0">
              <a:solidFill>
                <a:schemeClr val="accent6">
                  <a:lumMod val="25000"/>
                </a:schemeClr>
              </a:solidFill>
              <a:latin typeface="+mj-lt"/>
            </a:endParaRPr>
          </a:p>
          <a:p>
            <a:pPr marL="342900" indent="-342900">
              <a:buClr>
                <a:schemeClr val="accent6">
                  <a:lumMod val="25000"/>
                </a:schemeClr>
              </a:buClr>
              <a:buFont typeface="+mj-lt"/>
              <a:buAutoNum type="arabicPeriod" startAt="4"/>
            </a:pPr>
            <a:r>
              <a:rPr lang="sv-SE" dirty="0" smtClean="0">
                <a:solidFill>
                  <a:schemeClr val="accent6">
                    <a:lumMod val="25000"/>
                  </a:schemeClr>
                </a:solidFill>
                <a:latin typeface="+mj-lt"/>
              </a:rPr>
              <a:t>XXXXX (Se </a:t>
            </a:r>
            <a:r>
              <a:rPr lang="sv-SE" dirty="0" err="1">
                <a:solidFill>
                  <a:schemeClr val="accent6">
                    <a:lumMod val="25000"/>
                  </a:schemeClr>
                </a:solidFill>
              </a:rPr>
              <a:t>hjelpeseddel</a:t>
            </a:r>
            <a:r>
              <a:rPr lang="sv-SE" dirty="0">
                <a:solidFill>
                  <a:schemeClr val="accent6">
                    <a:lumMod val="25000"/>
                  </a:schemeClr>
                </a:solidFill>
              </a:rPr>
              <a:t> </a:t>
            </a:r>
            <a:r>
              <a:rPr lang="sv-SE" dirty="0" smtClean="0">
                <a:solidFill>
                  <a:schemeClr val="accent6">
                    <a:lumMod val="25000"/>
                  </a:schemeClr>
                </a:solidFill>
                <a:latin typeface="+mj-lt"/>
              </a:rPr>
              <a:t>XXX)</a:t>
            </a:r>
          </a:p>
        </p:txBody>
      </p:sp>
      <p:sp>
        <p:nvSpPr>
          <p:cNvPr id="29" name="Right Arrow 28"/>
          <p:cNvSpPr/>
          <p:nvPr/>
        </p:nvSpPr>
        <p:spPr>
          <a:xfrm rot="7639204" flipV="1">
            <a:off x="6070389" y="3029552"/>
            <a:ext cx="642942" cy="142875"/>
          </a:xfrm>
          <a:prstGeom prst="rightArrow">
            <a:avLst/>
          </a:prstGeom>
          <a:solidFill>
            <a:schemeClr val="bg1"/>
          </a:solidFill>
          <a:ln>
            <a:solidFill>
              <a:schemeClr val="accent6">
                <a:lumMod val="25000"/>
              </a:schemeClr>
            </a:solidFill>
          </a:ln>
        </p:spPr>
        <p:txBody>
          <a:bodyPr wrap="square" rtlCol="0" anchor="ctr">
            <a:noAutofit/>
          </a:bodyPr>
          <a:lstStyle/>
          <a:p>
            <a:pPr algn="ctr"/>
            <a:endParaRPr lang="sv-SE" sz="1200" dirty="0" smtClean="0">
              <a:solidFill>
                <a:schemeClr val="accent6">
                  <a:lumMod val="25000"/>
                </a:schemeClr>
              </a:solidFill>
              <a:latin typeface="+mj-lt"/>
            </a:endParaRPr>
          </a:p>
        </p:txBody>
      </p:sp>
      <p:sp>
        <p:nvSpPr>
          <p:cNvPr id="30" name="Right Brace 29"/>
          <p:cNvSpPr/>
          <p:nvPr/>
        </p:nvSpPr>
        <p:spPr bwMode="auto">
          <a:xfrm>
            <a:off x="2854004" y="1587580"/>
            <a:ext cx="428628" cy="3214710"/>
          </a:xfrm>
          <a:prstGeom prst="rightBrace">
            <a:avLst>
              <a:gd name="adj1" fmla="val 58529"/>
              <a:gd name="adj2" fmla="val 48083"/>
            </a:avLst>
          </a:prstGeom>
          <a:noFill/>
          <a:ln w="9525" cap="flat" cmpd="sng" algn="ctr">
            <a:solidFill>
              <a:schemeClr val="accent6">
                <a:lumMod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smtClean="0">
              <a:ln>
                <a:noFill/>
              </a:ln>
              <a:solidFill>
                <a:srgbClr val="B60027"/>
              </a:solidFill>
              <a:effectLst/>
              <a:latin typeface="Arial" charset="0"/>
            </a:endParaRPr>
          </a:p>
        </p:txBody>
      </p:sp>
      <p:sp>
        <p:nvSpPr>
          <p:cNvPr id="31" name="TextBox 30"/>
          <p:cNvSpPr txBox="1"/>
          <p:nvPr/>
        </p:nvSpPr>
        <p:spPr>
          <a:xfrm>
            <a:off x="3521530" y="2908106"/>
            <a:ext cx="4071966" cy="385766"/>
          </a:xfrm>
          <a:prstGeom prst="rect">
            <a:avLst/>
          </a:prstGeom>
          <a:noFill/>
        </p:spPr>
        <p:txBody>
          <a:bodyPr wrap="square" lIns="72000" rIns="72000" rtlCol="0" anchor="ctr">
            <a:noAutofit/>
          </a:bodyPr>
          <a:lstStyle/>
          <a:p>
            <a:pPr marL="180975" indent="-180975">
              <a:buClr>
                <a:srgbClr val="C00000"/>
              </a:buClr>
            </a:pPr>
            <a:r>
              <a:rPr lang="sv-SE" sz="2000" dirty="0" smtClean="0">
                <a:solidFill>
                  <a:schemeClr val="accent6">
                    <a:lumMod val="25000"/>
                  </a:schemeClr>
                </a:solidFill>
              </a:rPr>
              <a:t>Ca 45 min</a:t>
            </a:r>
          </a:p>
        </p:txBody>
      </p:sp>
    </p:spTree>
    <p:extLst>
      <p:ext uri="{BB962C8B-B14F-4D97-AF65-F5344CB8AC3E}">
        <p14:creationId xmlns:p14="http://schemas.microsoft.com/office/powerpoint/2010/main" val="22057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500"/>
                                  </p:stCondLst>
                                  <p:childTnLst>
                                    <p:set>
                                      <p:cBhvr>
                                        <p:cTn id="8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p:bldP spid="6" grpId="1"/>
      <p:bldP spid="7" grpId="0" animBg="1"/>
      <p:bldP spid="7" grpId="1" animBg="1"/>
      <p:bldP spid="8" grpId="0" animBg="1"/>
      <p:bldP spid="8" grpId="1" animBg="1"/>
      <p:bldP spid="9" grpId="0"/>
      <p:bldP spid="9" grpId="1"/>
      <p:bldP spid="10" grpId="0" animBg="1"/>
      <p:bldP spid="10" grpId="1" animBg="1"/>
      <p:bldP spid="12" grpId="0"/>
      <p:bldP spid="12" grpId="1"/>
      <p:bldP spid="28" grpId="0" animBg="1"/>
      <p:bldP spid="28" grpId="1" animBg="1"/>
      <p:bldP spid="29" grpId="0" animBg="1"/>
      <p:bldP spid="29" grpId="1" animBg="1"/>
      <p:bldP spid="30"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b-NO"/>
          </a:p>
        </p:txBody>
      </p:sp>
      <p:sp>
        <p:nvSpPr>
          <p:cNvPr id="2" name="Title 1"/>
          <p:cNvSpPr>
            <a:spLocks noGrp="1"/>
          </p:cNvSpPr>
          <p:nvPr>
            <p:ph type="title"/>
          </p:nvPr>
        </p:nvSpPr>
        <p:spPr/>
        <p:txBody>
          <a:bodyPr/>
          <a:lstStyle/>
          <a:p>
            <a:r>
              <a:rPr lang="nb-NO" dirty="0" smtClean="0"/>
              <a:t>Fordeling hvilke dokumenter skal jeg se i fordelingslisten min?</a:t>
            </a:r>
            <a:endParaRPr lang="nb-NO" dirty="0"/>
          </a:p>
        </p:txBody>
      </p:sp>
      <p:graphicFrame>
        <p:nvGraphicFramePr>
          <p:cNvPr id="22" name="Diagram 21"/>
          <p:cNvGraphicFramePr/>
          <p:nvPr>
            <p:extLst>
              <p:ext uri="{D42A27DB-BD31-4B8C-83A1-F6EECF244321}">
                <p14:modId xmlns:p14="http://schemas.microsoft.com/office/powerpoint/2010/main" val="1112393912"/>
              </p:ext>
            </p:extLst>
          </p:nvPr>
        </p:nvGraphicFramePr>
        <p:xfrm>
          <a:off x="539552" y="1391047"/>
          <a:ext cx="6096000" cy="338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10" descr="C:\Documents and Settings\annie.pedersen\Desktop\U\ENKELTFIGURER\Untitled-2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937" y="2857500"/>
            <a:ext cx="468313" cy="53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236296" y="1597360"/>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en-US" sz="2000" dirty="0" err="1">
                <a:solidFill>
                  <a:schemeClr val="tx1"/>
                </a:solidFill>
              </a:rPr>
              <a:t>XOrgUnit</a:t>
            </a:r>
            <a:endParaRPr lang="nb-NO" sz="2000" dirty="0" smtClean="0">
              <a:solidFill>
                <a:schemeClr val="tx1"/>
              </a:solidFill>
            </a:endParaRPr>
          </a:p>
        </p:txBody>
      </p:sp>
      <p:sp>
        <p:nvSpPr>
          <p:cNvPr id="25" name="TextBox 24"/>
          <p:cNvSpPr txBox="1"/>
          <p:nvPr/>
        </p:nvSpPr>
        <p:spPr>
          <a:xfrm>
            <a:off x="7236296" y="2353893"/>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en-US" sz="2000" dirty="0" err="1" smtClean="0">
                <a:solidFill>
                  <a:schemeClr val="tx1"/>
                </a:solidFill>
              </a:rPr>
              <a:t>OrgUnit</a:t>
            </a:r>
            <a:endParaRPr lang="nb-NO" sz="2000" dirty="0" smtClean="0">
              <a:solidFill>
                <a:schemeClr val="tx1"/>
              </a:solidFill>
            </a:endParaRPr>
          </a:p>
        </p:txBody>
      </p:sp>
      <p:sp>
        <p:nvSpPr>
          <p:cNvPr id="26" name="TextBox 25"/>
          <p:cNvSpPr txBox="1"/>
          <p:nvPr/>
        </p:nvSpPr>
        <p:spPr>
          <a:xfrm>
            <a:off x="7236296" y="3114456"/>
            <a:ext cx="914400" cy="762000"/>
          </a:xfrm>
          <a:prstGeom prst="rect">
            <a:avLst/>
          </a:prstGeom>
          <a:noFill/>
        </p:spPr>
        <p:txBody>
          <a:bodyPr wrap="none" lIns="72000" rIns="72000" rtlCol="0" anchor="ctr">
            <a:noAutofit/>
          </a:bodyPr>
          <a:lstStyle/>
          <a:p>
            <a:pPr marL="180975" indent="-180975">
              <a:buClr>
                <a:srgbClr val="C00000"/>
              </a:buClr>
              <a:buFont typeface="Wingdings" pitchFamily="2" charset="2"/>
              <a:buNone/>
            </a:pPr>
            <a:r>
              <a:rPr lang="en-US" sz="2000" dirty="0" smtClean="0">
                <a:solidFill>
                  <a:schemeClr val="tx1"/>
                </a:solidFill>
              </a:rPr>
              <a:t>Parent</a:t>
            </a:r>
            <a:endParaRPr lang="nb-NO" sz="2000" dirty="0" smtClean="0">
              <a:solidFill>
                <a:schemeClr val="tx1"/>
              </a:solidFill>
            </a:endParaRPr>
          </a:p>
        </p:txBody>
      </p:sp>
    </p:spTree>
    <p:extLst>
      <p:ext uri="{BB962C8B-B14F-4D97-AF65-F5344CB8AC3E}">
        <p14:creationId xmlns:p14="http://schemas.microsoft.com/office/powerpoint/2010/main" val="3654119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par>
                                <p:cTn id="11" presetID="1" presetClass="emph" presetSubtype="2" fill="hold" grpId="0" nodeType="withEffect">
                                  <p:stCondLst>
                                    <p:cond delay="0"/>
                                  </p:stCondLst>
                                  <p:childTnLst>
                                    <p:animClr clrSpc="rgb" dir="cw">
                                      <p:cBhvr>
                                        <p:cTn id="12" dur="2000" fill="hold"/>
                                        <p:tgtEl>
                                          <p:spTgt spid="22">
                                            <p:graphicEl>
                                              <a:dgm id="{CFD96B9F-1C23-40E5-87ED-42DEF3753902}"/>
                                            </p:graphicEl>
                                          </p:spTgt>
                                        </p:tgtEl>
                                        <p:attrNameLst>
                                          <p:attrName>fillcolor</p:attrName>
                                        </p:attrNameLst>
                                      </p:cBhvr>
                                      <p:to>
                                        <a:schemeClr val="accent2"/>
                                      </p:to>
                                    </p:animClr>
                                    <p:set>
                                      <p:cBhvr>
                                        <p:cTn id="13" dur="2000" fill="hold"/>
                                        <p:tgtEl>
                                          <p:spTgt spid="22">
                                            <p:graphicEl>
                                              <a:dgm id="{CFD96B9F-1C23-40E5-87ED-42DEF3753902}"/>
                                            </p:graphicEl>
                                          </p:spTgt>
                                        </p:tgtEl>
                                        <p:attrNameLst>
                                          <p:attrName>fill.type</p:attrName>
                                        </p:attrNameLst>
                                      </p:cBhvr>
                                      <p:to>
                                        <p:strVal val="solid"/>
                                      </p:to>
                                    </p:set>
                                    <p:set>
                                      <p:cBhvr>
                                        <p:cTn id="14" dur="2000" fill="hold"/>
                                        <p:tgtEl>
                                          <p:spTgt spid="22">
                                            <p:graphicEl>
                                              <a:dgm id="{CFD96B9F-1C23-40E5-87ED-42DEF3753902}"/>
                                            </p:graphic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mph" presetSubtype="2" fill="hold" grpId="1" nodeType="withEffect">
                                  <p:stCondLst>
                                    <p:cond delay="0"/>
                                  </p:stCondLst>
                                  <p:childTnLst>
                                    <p:animClr clrSpc="rgb" dir="cw">
                                      <p:cBhvr>
                                        <p:cTn id="20" dur="2000" fill="hold"/>
                                        <p:tgtEl>
                                          <p:spTgt spid="22">
                                            <p:graphicEl>
                                              <a:dgm id="{9764D73A-8296-486D-BFBF-6F86107BF9D3}"/>
                                            </p:graphicEl>
                                          </p:spTgt>
                                        </p:tgtEl>
                                        <p:attrNameLst>
                                          <p:attrName>fillcolor</p:attrName>
                                        </p:attrNameLst>
                                      </p:cBhvr>
                                      <p:to>
                                        <a:schemeClr val="accent2"/>
                                      </p:to>
                                    </p:animClr>
                                    <p:set>
                                      <p:cBhvr>
                                        <p:cTn id="21" dur="2000" fill="hold"/>
                                        <p:tgtEl>
                                          <p:spTgt spid="22">
                                            <p:graphicEl>
                                              <a:dgm id="{9764D73A-8296-486D-BFBF-6F86107BF9D3}"/>
                                            </p:graphicEl>
                                          </p:spTgt>
                                        </p:tgtEl>
                                        <p:attrNameLst>
                                          <p:attrName>fill.type</p:attrName>
                                        </p:attrNameLst>
                                      </p:cBhvr>
                                      <p:to>
                                        <p:strVal val="solid"/>
                                      </p:to>
                                    </p:set>
                                    <p:set>
                                      <p:cBhvr>
                                        <p:cTn id="22" dur="2000" fill="hold"/>
                                        <p:tgtEl>
                                          <p:spTgt spid="22">
                                            <p:graphicEl>
                                              <a:dgm id="{9764D73A-8296-486D-BFBF-6F86107BF9D3}"/>
                                            </p:graphicEl>
                                          </p:spTgt>
                                        </p:tgtEl>
                                        <p:attrNameLst>
                                          <p:attrName>fill.on</p:attrName>
                                        </p:attrNameLst>
                                      </p:cBhvr>
                                      <p:to>
                                        <p:strVal val="true"/>
                                      </p:to>
                                    </p:set>
                                  </p:childTnLst>
                                </p:cTn>
                              </p:par>
                              <p:par>
                                <p:cTn id="23" presetID="1" presetClass="emph" presetSubtype="2" fill="hold" grpId="1" nodeType="withEffect">
                                  <p:stCondLst>
                                    <p:cond delay="0"/>
                                  </p:stCondLst>
                                  <p:childTnLst>
                                    <p:animClr clrSpc="rgb" dir="cw">
                                      <p:cBhvr>
                                        <p:cTn id="24" dur="2000" fill="hold"/>
                                        <p:tgtEl>
                                          <p:spTgt spid="22">
                                            <p:graphicEl>
                                              <a:dgm id="{D89190E0-05E4-45F6-86CC-4AC8033BBE65}"/>
                                            </p:graphicEl>
                                          </p:spTgt>
                                        </p:tgtEl>
                                        <p:attrNameLst>
                                          <p:attrName>fillcolor</p:attrName>
                                        </p:attrNameLst>
                                      </p:cBhvr>
                                      <p:to>
                                        <a:schemeClr val="accent2"/>
                                      </p:to>
                                    </p:animClr>
                                    <p:set>
                                      <p:cBhvr>
                                        <p:cTn id="25" dur="2000" fill="hold"/>
                                        <p:tgtEl>
                                          <p:spTgt spid="22">
                                            <p:graphicEl>
                                              <a:dgm id="{D89190E0-05E4-45F6-86CC-4AC8033BBE65}"/>
                                            </p:graphicEl>
                                          </p:spTgt>
                                        </p:tgtEl>
                                        <p:attrNameLst>
                                          <p:attrName>fill.type</p:attrName>
                                        </p:attrNameLst>
                                      </p:cBhvr>
                                      <p:to>
                                        <p:strVal val="solid"/>
                                      </p:to>
                                    </p:set>
                                    <p:set>
                                      <p:cBhvr>
                                        <p:cTn id="26" dur="2000" fill="hold"/>
                                        <p:tgtEl>
                                          <p:spTgt spid="22">
                                            <p:graphicEl>
                                              <a:dgm id="{D89190E0-05E4-45F6-86CC-4AC8033BBE65}"/>
                                            </p:graphicEl>
                                          </p:spTgt>
                                        </p:tgtEl>
                                        <p:attrNameLst>
                                          <p:attrName>fill.on</p:attrName>
                                        </p:attrNameLst>
                                      </p:cBhvr>
                                      <p:to>
                                        <p:strVal val="true"/>
                                      </p:to>
                                    </p:set>
                                  </p:childTnLst>
                                </p:cTn>
                              </p:par>
                              <p:par>
                                <p:cTn id="27" presetID="1" presetClass="emph" presetSubtype="2" fill="hold" grpId="1" nodeType="withEffect">
                                  <p:stCondLst>
                                    <p:cond delay="0"/>
                                  </p:stCondLst>
                                  <p:childTnLst>
                                    <p:animClr clrSpc="rgb" dir="cw">
                                      <p:cBhvr>
                                        <p:cTn id="28" dur="2000" fill="hold"/>
                                        <p:tgtEl>
                                          <p:spTgt spid="22">
                                            <p:graphicEl>
                                              <a:dgm id="{AD80A821-11A9-4E9C-8BB2-87798848E883}"/>
                                            </p:graphicEl>
                                          </p:spTgt>
                                        </p:tgtEl>
                                        <p:attrNameLst>
                                          <p:attrName>fillcolor</p:attrName>
                                        </p:attrNameLst>
                                      </p:cBhvr>
                                      <p:to>
                                        <a:schemeClr val="accent2"/>
                                      </p:to>
                                    </p:animClr>
                                    <p:set>
                                      <p:cBhvr>
                                        <p:cTn id="29" dur="2000" fill="hold"/>
                                        <p:tgtEl>
                                          <p:spTgt spid="22">
                                            <p:graphicEl>
                                              <a:dgm id="{AD80A821-11A9-4E9C-8BB2-87798848E883}"/>
                                            </p:graphicEl>
                                          </p:spTgt>
                                        </p:tgtEl>
                                        <p:attrNameLst>
                                          <p:attrName>fill.type</p:attrName>
                                        </p:attrNameLst>
                                      </p:cBhvr>
                                      <p:to>
                                        <p:strVal val="solid"/>
                                      </p:to>
                                    </p:set>
                                    <p:set>
                                      <p:cBhvr>
                                        <p:cTn id="30" dur="2000" fill="hold"/>
                                        <p:tgtEl>
                                          <p:spTgt spid="22">
                                            <p:graphicEl>
                                              <a:dgm id="{AD80A821-11A9-4E9C-8BB2-87798848E883}"/>
                                            </p:graphic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mph" presetSubtype="2" fill="hold" grpId="2" nodeType="withEffect">
                                  <p:stCondLst>
                                    <p:cond delay="0"/>
                                  </p:stCondLst>
                                  <p:childTnLst>
                                    <p:animClr clrSpc="rgb" dir="cw">
                                      <p:cBhvr>
                                        <p:cTn id="36" dur="2000" fill="hold"/>
                                        <p:tgtEl>
                                          <p:spTgt spid="22">
                                            <p:graphicEl>
                                              <a:dgm id="{F85B9EBF-9F73-40CF-A427-6B8FD37EF26D}"/>
                                            </p:graphicEl>
                                          </p:spTgt>
                                        </p:tgtEl>
                                        <p:attrNameLst>
                                          <p:attrName>fillcolor</p:attrName>
                                        </p:attrNameLst>
                                      </p:cBhvr>
                                      <p:to>
                                        <a:schemeClr val="accent2"/>
                                      </p:to>
                                    </p:animClr>
                                    <p:set>
                                      <p:cBhvr>
                                        <p:cTn id="37" dur="2000" fill="hold"/>
                                        <p:tgtEl>
                                          <p:spTgt spid="22">
                                            <p:graphicEl>
                                              <a:dgm id="{F85B9EBF-9F73-40CF-A427-6B8FD37EF26D}"/>
                                            </p:graphicEl>
                                          </p:spTgt>
                                        </p:tgtEl>
                                        <p:attrNameLst>
                                          <p:attrName>fill.type</p:attrName>
                                        </p:attrNameLst>
                                      </p:cBhvr>
                                      <p:to>
                                        <p:strVal val="solid"/>
                                      </p:to>
                                    </p:set>
                                    <p:set>
                                      <p:cBhvr>
                                        <p:cTn id="38" dur="2000" fill="hold"/>
                                        <p:tgtEl>
                                          <p:spTgt spid="22">
                                            <p:graphicEl>
                                              <a:dgm id="{F85B9EBF-9F73-40CF-A427-6B8FD37EF26D}"/>
                                            </p:graphicEl>
                                          </p:spTgt>
                                        </p:tgtEl>
                                        <p:attrNameLst>
                                          <p:attrName>fill.on</p:attrName>
                                        </p:attrNameLst>
                                      </p:cBhvr>
                                      <p:to>
                                        <p:strVal val="true"/>
                                      </p:to>
                                    </p:set>
                                  </p:childTnLst>
                                </p:cTn>
                              </p:par>
                              <p:par>
                                <p:cTn id="39" presetID="1" presetClass="emph" presetSubtype="2" fill="hold" grpId="2" nodeType="withEffect">
                                  <p:stCondLst>
                                    <p:cond delay="0"/>
                                  </p:stCondLst>
                                  <p:childTnLst>
                                    <p:animClr clrSpc="rgb" dir="cw">
                                      <p:cBhvr>
                                        <p:cTn id="40" dur="2000" fill="hold"/>
                                        <p:tgtEl>
                                          <p:spTgt spid="22">
                                            <p:graphicEl>
                                              <a:dgm id="{CFD96B9F-1C23-40E5-87ED-42DEF3753902}"/>
                                            </p:graphicEl>
                                          </p:spTgt>
                                        </p:tgtEl>
                                        <p:attrNameLst>
                                          <p:attrName>fillcolor</p:attrName>
                                        </p:attrNameLst>
                                      </p:cBhvr>
                                      <p:to>
                                        <a:schemeClr val="accent2"/>
                                      </p:to>
                                    </p:animClr>
                                    <p:set>
                                      <p:cBhvr>
                                        <p:cTn id="41" dur="2000" fill="hold"/>
                                        <p:tgtEl>
                                          <p:spTgt spid="22">
                                            <p:graphicEl>
                                              <a:dgm id="{CFD96B9F-1C23-40E5-87ED-42DEF3753902}"/>
                                            </p:graphicEl>
                                          </p:spTgt>
                                        </p:tgtEl>
                                        <p:attrNameLst>
                                          <p:attrName>fill.type</p:attrName>
                                        </p:attrNameLst>
                                      </p:cBhvr>
                                      <p:to>
                                        <p:strVal val="solid"/>
                                      </p:to>
                                    </p:set>
                                    <p:set>
                                      <p:cBhvr>
                                        <p:cTn id="42" dur="2000" fill="hold"/>
                                        <p:tgtEl>
                                          <p:spTgt spid="22">
                                            <p:graphicEl>
                                              <a:dgm id="{CFD96B9F-1C23-40E5-87ED-42DEF3753902}"/>
                                            </p:graphicEl>
                                          </p:spTgt>
                                        </p:tgtEl>
                                        <p:attrNameLst>
                                          <p:attrName>fill.on</p:attrName>
                                        </p:attrNameLst>
                                      </p:cBhvr>
                                      <p:to>
                                        <p:strVal val="true"/>
                                      </p:to>
                                    </p:set>
                                  </p:childTnLst>
                                </p:cTn>
                              </p:par>
                              <p:par>
                                <p:cTn id="43" presetID="1" presetClass="emph" presetSubtype="2" fill="hold" grpId="2" nodeType="withEffect">
                                  <p:stCondLst>
                                    <p:cond delay="0"/>
                                  </p:stCondLst>
                                  <p:childTnLst>
                                    <p:animClr clrSpc="rgb" dir="cw">
                                      <p:cBhvr>
                                        <p:cTn id="44" dur="2000" fill="hold"/>
                                        <p:tgtEl>
                                          <p:spTgt spid="22">
                                            <p:graphicEl>
                                              <a:dgm id="{9764D73A-8296-486D-BFBF-6F86107BF9D3}"/>
                                            </p:graphicEl>
                                          </p:spTgt>
                                        </p:tgtEl>
                                        <p:attrNameLst>
                                          <p:attrName>fillcolor</p:attrName>
                                        </p:attrNameLst>
                                      </p:cBhvr>
                                      <p:to>
                                        <a:schemeClr val="accent2"/>
                                      </p:to>
                                    </p:animClr>
                                    <p:set>
                                      <p:cBhvr>
                                        <p:cTn id="45" dur="2000" fill="hold"/>
                                        <p:tgtEl>
                                          <p:spTgt spid="22">
                                            <p:graphicEl>
                                              <a:dgm id="{9764D73A-8296-486D-BFBF-6F86107BF9D3}"/>
                                            </p:graphicEl>
                                          </p:spTgt>
                                        </p:tgtEl>
                                        <p:attrNameLst>
                                          <p:attrName>fill.type</p:attrName>
                                        </p:attrNameLst>
                                      </p:cBhvr>
                                      <p:to>
                                        <p:strVal val="solid"/>
                                      </p:to>
                                    </p:set>
                                    <p:set>
                                      <p:cBhvr>
                                        <p:cTn id="46" dur="2000" fill="hold"/>
                                        <p:tgtEl>
                                          <p:spTgt spid="22">
                                            <p:graphicEl>
                                              <a:dgm id="{9764D73A-8296-486D-BFBF-6F86107BF9D3}"/>
                                            </p:graphicEl>
                                          </p:spTgt>
                                        </p:tgtEl>
                                        <p:attrNameLst>
                                          <p:attrName>fill.on</p:attrName>
                                        </p:attrNameLst>
                                      </p:cBhvr>
                                      <p:to>
                                        <p:strVal val="true"/>
                                      </p:to>
                                    </p:set>
                                  </p:childTnLst>
                                </p:cTn>
                              </p:par>
                              <p:par>
                                <p:cTn id="47" presetID="1" presetClass="emph" presetSubtype="2" fill="hold" grpId="2" nodeType="withEffect">
                                  <p:stCondLst>
                                    <p:cond delay="0"/>
                                  </p:stCondLst>
                                  <p:childTnLst>
                                    <p:animClr clrSpc="rgb" dir="cw">
                                      <p:cBhvr>
                                        <p:cTn id="48" dur="2000" fill="hold"/>
                                        <p:tgtEl>
                                          <p:spTgt spid="22">
                                            <p:graphicEl>
                                              <a:dgm id="{D89190E0-05E4-45F6-86CC-4AC8033BBE65}"/>
                                            </p:graphicEl>
                                          </p:spTgt>
                                        </p:tgtEl>
                                        <p:attrNameLst>
                                          <p:attrName>fillcolor</p:attrName>
                                        </p:attrNameLst>
                                      </p:cBhvr>
                                      <p:to>
                                        <a:schemeClr val="accent2"/>
                                      </p:to>
                                    </p:animClr>
                                    <p:set>
                                      <p:cBhvr>
                                        <p:cTn id="49" dur="2000" fill="hold"/>
                                        <p:tgtEl>
                                          <p:spTgt spid="22">
                                            <p:graphicEl>
                                              <a:dgm id="{D89190E0-05E4-45F6-86CC-4AC8033BBE65}"/>
                                            </p:graphicEl>
                                          </p:spTgt>
                                        </p:tgtEl>
                                        <p:attrNameLst>
                                          <p:attrName>fill.type</p:attrName>
                                        </p:attrNameLst>
                                      </p:cBhvr>
                                      <p:to>
                                        <p:strVal val="solid"/>
                                      </p:to>
                                    </p:set>
                                    <p:set>
                                      <p:cBhvr>
                                        <p:cTn id="50" dur="2000" fill="hold"/>
                                        <p:tgtEl>
                                          <p:spTgt spid="22">
                                            <p:graphicEl>
                                              <a:dgm id="{D89190E0-05E4-45F6-86CC-4AC8033BBE65}"/>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p:bldSub>
      </p:bldGraphic>
      <p:bldGraphic spid="22" grpId="1">
        <p:bldSub>
          <a:bldDgm/>
        </p:bldSub>
      </p:bldGraphic>
      <p:bldGraphic spid="22" grpId="2">
        <p:bldSub>
          <a:bldDgm/>
        </p:bldSub>
      </p:bldGraphic>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Content Placeholder 9"/>
          <p:cNvGraphicFramePr>
            <a:graphicFrameLocks noGrp="1"/>
          </p:cNvGraphicFramePr>
          <p:nvPr>
            <p:ph idx="1"/>
            <p:extLst>
              <p:ext uri="{D42A27DB-BD31-4B8C-83A1-F6EECF244321}">
                <p14:modId xmlns:p14="http://schemas.microsoft.com/office/powerpoint/2010/main" val="692167156"/>
              </p:ext>
            </p:extLst>
          </p:nvPr>
        </p:nvGraphicFramePr>
        <p:xfrm>
          <a:off x="684213" y="1562100"/>
          <a:ext cx="7848600" cy="336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pPr eaLnBrk="1" hangingPunct="1"/>
            <a:r>
              <a:rPr lang="nb-NO" dirty="0" smtClean="0">
                <a:latin typeface="Verdana" pitchFamily="34" charset="0"/>
              </a:rPr>
              <a:t>Prosess – Endre 360° settinger</a:t>
            </a:r>
            <a:endParaRPr lang="nb-NO" dirty="0" smtClean="0">
              <a:solidFill>
                <a:srgbClr val="C00000"/>
              </a:solidFill>
              <a:latin typeface="Verdana" pitchFamily="34" charset="0"/>
            </a:endParaRPr>
          </a:p>
        </p:txBody>
      </p:sp>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367758983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083797"/>
            <a:ext cx="7848872" cy="3365991"/>
          </a:xfrm>
        </p:spPr>
        <p:txBody>
          <a:bodyPr/>
          <a:lstStyle/>
          <a:p>
            <a:r>
              <a:rPr lang="nb-NO" dirty="0" smtClean="0"/>
              <a:t>MSC</a:t>
            </a:r>
          </a:p>
          <a:p>
            <a:r>
              <a:rPr lang="nb-NO" dirty="0" smtClean="0"/>
              <a:t>Eksempler på kode tabeller:</a:t>
            </a:r>
            <a:endParaRPr lang="nb-NO" dirty="0"/>
          </a:p>
          <a:p>
            <a:pPr lvl="1"/>
            <a:r>
              <a:rPr lang="nb-NO" dirty="0" smtClean="0"/>
              <a:t>Kontaktkategori  (Contact Categori)</a:t>
            </a:r>
          </a:p>
          <a:p>
            <a:pPr lvl="1"/>
            <a:r>
              <a:rPr lang="nb-NO" dirty="0" smtClean="0"/>
              <a:t>Roller som part i sak (Contact – Case role)</a:t>
            </a:r>
          </a:p>
          <a:p>
            <a:pPr lvl="1"/>
            <a:r>
              <a:rPr lang="nb-NO" dirty="0" smtClean="0"/>
              <a:t>Dokumenttyper (is </a:t>
            </a:r>
            <a:r>
              <a:rPr lang="nb-NO" dirty="0" err="1" smtClean="0"/>
              <a:t>email</a:t>
            </a:r>
            <a:r>
              <a:rPr lang="nb-NO" dirty="0" smtClean="0"/>
              <a:t>, is </a:t>
            </a:r>
            <a:r>
              <a:rPr lang="nb-NO" dirty="0" err="1" smtClean="0"/>
              <a:t>internal</a:t>
            </a:r>
            <a:r>
              <a:rPr lang="nb-NO" dirty="0" smtClean="0"/>
              <a:t> osv) (</a:t>
            </a:r>
            <a:r>
              <a:rPr lang="nb-NO" dirty="0" err="1" smtClean="0"/>
              <a:t>Document</a:t>
            </a:r>
            <a:r>
              <a:rPr lang="nb-NO" dirty="0" smtClean="0"/>
              <a:t> </a:t>
            </a:r>
            <a:r>
              <a:rPr lang="nb-NO" dirty="0" err="1" smtClean="0"/>
              <a:t>category</a:t>
            </a:r>
            <a:r>
              <a:rPr lang="nb-NO" dirty="0" smtClean="0"/>
              <a:t>)</a:t>
            </a:r>
          </a:p>
        </p:txBody>
      </p:sp>
      <p:sp>
        <p:nvSpPr>
          <p:cNvPr id="2" name="Title 1"/>
          <p:cNvSpPr>
            <a:spLocks noGrp="1"/>
          </p:cNvSpPr>
          <p:nvPr>
            <p:ph type="title"/>
          </p:nvPr>
        </p:nvSpPr>
        <p:spPr/>
        <p:txBody>
          <a:bodyPr/>
          <a:lstStyle/>
          <a:p>
            <a:r>
              <a:rPr lang="nb-NO" dirty="0" smtClean="0">
                <a:latin typeface="Verdana" pitchFamily="34" charset="0"/>
              </a:rPr>
              <a:t>Kode- og rolletabeller - eksempler</a:t>
            </a:r>
            <a:endParaRPr lang="nb-NO" dirty="0">
              <a:latin typeface="Verdana"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1691681" y="1205880"/>
            <a:ext cx="695325" cy="571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47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929508"/>
            <a:ext cx="5184576" cy="2088233"/>
          </a:xfrm>
        </p:spPr>
        <p:txBody>
          <a:bodyPr/>
          <a:lstStyle/>
          <a:p>
            <a:r>
              <a:rPr lang="nb-NO" dirty="0" smtClean="0"/>
              <a:t>MSC</a:t>
            </a:r>
          </a:p>
          <a:p>
            <a:pPr lvl="1"/>
            <a:r>
              <a:rPr lang="nb-NO" dirty="0" smtClean="0"/>
              <a:t>Code tables</a:t>
            </a:r>
          </a:p>
          <a:p>
            <a:pPr lvl="2"/>
            <a:r>
              <a:rPr lang="nb-NO" dirty="0" err="1" smtClean="0"/>
              <a:t>Contact</a:t>
            </a:r>
            <a:r>
              <a:rPr lang="nb-NO" dirty="0" smtClean="0"/>
              <a:t> </a:t>
            </a:r>
            <a:r>
              <a:rPr lang="nb-NO" dirty="0" err="1" smtClean="0"/>
              <a:t>Category</a:t>
            </a:r>
            <a:endParaRPr lang="nb-NO" dirty="0" smtClean="0"/>
          </a:p>
          <a:p>
            <a:pPr lvl="3"/>
            <a:r>
              <a:rPr lang="nb-NO" dirty="0" smtClean="0"/>
              <a:t>Høyreklikk / Add: Golfspiller</a:t>
            </a:r>
          </a:p>
          <a:p>
            <a:pPr lvl="3"/>
            <a:endParaRPr lang="nb-NO" dirty="0"/>
          </a:p>
          <a:p>
            <a:pPr lvl="3"/>
            <a:endParaRPr lang="nb-NO" dirty="0" smtClean="0"/>
          </a:p>
        </p:txBody>
      </p:sp>
      <p:sp>
        <p:nvSpPr>
          <p:cNvPr id="2" name="Title 1"/>
          <p:cNvSpPr>
            <a:spLocks noGrp="1"/>
          </p:cNvSpPr>
          <p:nvPr>
            <p:ph type="title"/>
          </p:nvPr>
        </p:nvSpPr>
        <p:spPr/>
        <p:txBody>
          <a:bodyPr/>
          <a:lstStyle/>
          <a:p>
            <a:r>
              <a:rPr lang="nb-NO" dirty="0" smtClean="0">
                <a:latin typeface="+mj-lt"/>
              </a:rPr>
              <a:t>Eksempel på Kontaktkategori</a:t>
            </a:r>
            <a:endParaRPr lang="nb-NO" dirty="0">
              <a:latin typeface="+mj-lt"/>
            </a:endParaRPr>
          </a:p>
        </p:txBody>
      </p:sp>
      <p:pic>
        <p:nvPicPr>
          <p:cNvPr id="4" name="Picture 3"/>
          <p:cNvPicPr>
            <a:picLocks noChangeAspect="1" noChangeArrowheads="1"/>
          </p:cNvPicPr>
          <p:nvPr/>
        </p:nvPicPr>
        <p:blipFill>
          <a:blip r:embed="rId3" cstate="print"/>
          <a:srcRect/>
          <a:stretch>
            <a:fillRect/>
          </a:stretch>
        </p:blipFill>
        <p:spPr bwMode="auto">
          <a:xfrm>
            <a:off x="3660651" y="2862064"/>
            <a:ext cx="695325" cy="5715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04056" y="1117307"/>
            <a:ext cx="4572000" cy="923330"/>
          </a:xfrm>
          <a:prstGeom prst="rect">
            <a:avLst/>
          </a:prstGeom>
        </p:spPr>
        <p:txBody>
          <a:bodyPr>
            <a:spAutoFit/>
          </a:bodyPr>
          <a:lstStyle/>
          <a:p>
            <a:r>
              <a:rPr lang="nb-NO" dirty="0" smtClean="0">
                <a:solidFill>
                  <a:schemeClr val="tx1">
                    <a:lumMod val="65000"/>
                    <a:lumOff val="35000"/>
                  </a:schemeClr>
                </a:solidFill>
              </a:rPr>
              <a:t>Vi ønsker </a:t>
            </a:r>
            <a:r>
              <a:rPr lang="nb-NO" dirty="0">
                <a:solidFill>
                  <a:schemeClr val="tx1">
                    <a:lumMod val="65000"/>
                    <a:lumOff val="35000"/>
                  </a:schemeClr>
                </a:solidFill>
              </a:rPr>
              <a:t>til en kontakt kategori ‘Golfspiller</a:t>
            </a:r>
            <a:r>
              <a:rPr lang="nb-NO" dirty="0" smtClean="0">
                <a:solidFill>
                  <a:schemeClr val="tx1">
                    <a:lumMod val="65000"/>
                    <a:lumOff val="35000"/>
                  </a:schemeClr>
                </a:solidFill>
              </a:rPr>
              <a:t>’,</a:t>
            </a:r>
          </a:p>
          <a:p>
            <a:r>
              <a:rPr lang="nb-NO" dirty="0" smtClean="0">
                <a:solidFill>
                  <a:schemeClr val="tx1">
                    <a:lumMod val="65000"/>
                    <a:lumOff val="35000"/>
                  </a:schemeClr>
                </a:solidFill>
              </a:rPr>
              <a:t>slik </a:t>
            </a:r>
            <a:r>
              <a:rPr lang="nb-NO" dirty="0">
                <a:solidFill>
                  <a:schemeClr val="tx1">
                    <a:lumMod val="65000"/>
                    <a:lumOff val="35000"/>
                  </a:schemeClr>
                </a:solidFill>
              </a:rPr>
              <a:t>at </a:t>
            </a:r>
            <a:r>
              <a:rPr lang="nb-NO" dirty="0" smtClean="0">
                <a:solidFill>
                  <a:schemeClr val="tx1">
                    <a:lumMod val="65000"/>
                    <a:lumOff val="35000"/>
                  </a:schemeClr>
                </a:solidFill>
              </a:rPr>
              <a:t>vi lett kan søke </a:t>
            </a:r>
            <a:r>
              <a:rPr lang="nb-NO" dirty="0">
                <a:solidFill>
                  <a:schemeClr val="tx1">
                    <a:lumMod val="65000"/>
                    <a:lumOff val="35000"/>
                  </a:schemeClr>
                </a:solidFill>
              </a:rPr>
              <a:t>opp alle som kontakter som spiller </a:t>
            </a:r>
            <a:r>
              <a:rPr lang="nb-NO" dirty="0" smtClean="0">
                <a:solidFill>
                  <a:schemeClr val="tx1">
                    <a:lumMod val="65000"/>
                    <a:lumOff val="35000"/>
                  </a:schemeClr>
                </a:solidFill>
              </a:rPr>
              <a:t>golf. </a:t>
            </a:r>
            <a:endParaRPr lang="nb-NO" dirty="0">
              <a:solidFill>
                <a:schemeClr val="tx1">
                  <a:lumMod val="65000"/>
                  <a:lumOff val="35000"/>
                </a:schemeClr>
              </a:solidFill>
            </a:endParaRPr>
          </a:p>
        </p:txBody>
      </p:sp>
      <p:pic>
        <p:nvPicPr>
          <p:cNvPr id="3075" name="Picture 3" descr="C:\Users\grethe.medalen\AppData\Local\Microsoft\Windows\Temporary Internet Files\Content.IE5\0V5RLK0L\MC90043707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129308"/>
            <a:ext cx="1714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46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929508"/>
            <a:ext cx="3960440" cy="1800201"/>
          </a:xfrm>
        </p:spPr>
        <p:txBody>
          <a:bodyPr/>
          <a:lstStyle/>
          <a:p>
            <a:r>
              <a:rPr lang="nb-NO" dirty="0" smtClean="0"/>
              <a:t>MSC</a:t>
            </a:r>
          </a:p>
          <a:p>
            <a:pPr lvl="1"/>
            <a:r>
              <a:rPr lang="nb-NO" dirty="0" smtClean="0"/>
              <a:t>Code tables</a:t>
            </a:r>
          </a:p>
          <a:p>
            <a:pPr lvl="2"/>
            <a:r>
              <a:rPr lang="nb-NO" dirty="0" err="1" smtClean="0"/>
              <a:t>Contact</a:t>
            </a:r>
            <a:r>
              <a:rPr lang="nb-NO" dirty="0" smtClean="0"/>
              <a:t> – Case </a:t>
            </a:r>
            <a:r>
              <a:rPr lang="nb-NO" dirty="0" err="1" smtClean="0"/>
              <a:t>role</a:t>
            </a:r>
            <a:endParaRPr lang="nb-NO" dirty="0" smtClean="0"/>
          </a:p>
          <a:p>
            <a:pPr lvl="3"/>
            <a:r>
              <a:rPr lang="nb-NO" dirty="0" smtClean="0"/>
              <a:t>Høyreklikk / Add: Advokat</a:t>
            </a:r>
          </a:p>
          <a:p>
            <a:pPr lvl="3"/>
            <a:endParaRPr lang="nb-NO" dirty="0"/>
          </a:p>
          <a:p>
            <a:pPr lvl="3"/>
            <a:endParaRPr lang="nb-NO" dirty="0" smtClean="0"/>
          </a:p>
        </p:txBody>
      </p:sp>
      <p:sp>
        <p:nvSpPr>
          <p:cNvPr id="2" name="Title 1"/>
          <p:cNvSpPr>
            <a:spLocks noGrp="1"/>
          </p:cNvSpPr>
          <p:nvPr>
            <p:ph type="title"/>
          </p:nvPr>
        </p:nvSpPr>
        <p:spPr/>
        <p:txBody>
          <a:bodyPr/>
          <a:lstStyle/>
          <a:p>
            <a:r>
              <a:rPr lang="nb-NO" dirty="0" smtClean="0">
                <a:latin typeface="+mj-lt"/>
              </a:rPr>
              <a:t>Eksempel på Saksrolle</a:t>
            </a:r>
            <a:endParaRPr lang="nb-NO" dirty="0">
              <a:latin typeface="+mj-lt"/>
            </a:endParaRPr>
          </a:p>
        </p:txBody>
      </p:sp>
      <p:pic>
        <p:nvPicPr>
          <p:cNvPr id="4" name="Picture 3"/>
          <p:cNvPicPr>
            <a:picLocks noChangeAspect="1" noChangeArrowheads="1"/>
          </p:cNvPicPr>
          <p:nvPr/>
        </p:nvPicPr>
        <p:blipFill>
          <a:blip r:embed="rId3" cstate="print"/>
          <a:srcRect/>
          <a:stretch>
            <a:fillRect/>
          </a:stretch>
        </p:blipFill>
        <p:spPr bwMode="auto">
          <a:xfrm>
            <a:off x="3660651" y="2862064"/>
            <a:ext cx="695325" cy="5715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04056" y="1117307"/>
            <a:ext cx="4572000" cy="1477328"/>
          </a:xfrm>
          <a:prstGeom prst="rect">
            <a:avLst/>
          </a:prstGeom>
        </p:spPr>
        <p:txBody>
          <a:bodyPr>
            <a:spAutoFit/>
          </a:bodyPr>
          <a:lstStyle/>
          <a:p>
            <a:r>
              <a:rPr lang="nb-NO" dirty="0" smtClean="0">
                <a:solidFill>
                  <a:schemeClr val="tx1">
                    <a:lumMod val="65000"/>
                    <a:lumOff val="35000"/>
                  </a:schemeClr>
                </a:solidFill>
              </a:rPr>
              <a:t>Vi mottar en del klager </a:t>
            </a:r>
            <a:r>
              <a:rPr lang="nb-NO" dirty="0" err="1" smtClean="0">
                <a:solidFill>
                  <a:schemeClr val="tx1">
                    <a:lumMod val="65000"/>
                    <a:lumOff val="35000"/>
                  </a:schemeClr>
                </a:solidFill>
              </a:rPr>
              <a:t>ifbm</a:t>
            </a:r>
            <a:r>
              <a:rPr lang="nb-NO" dirty="0" smtClean="0">
                <a:solidFill>
                  <a:schemeClr val="tx1">
                    <a:lumMod val="65000"/>
                    <a:lumOff val="35000"/>
                  </a:schemeClr>
                </a:solidFill>
              </a:rPr>
              <a:t> veiarbeid i sentrum. Vi ønsker å skille ut hvem av </a:t>
            </a:r>
            <a:r>
              <a:rPr lang="nb-NO" dirty="0" err="1" smtClean="0">
                <a:solidFill>
                  <a:schemeClr val="tx1">
                    <a:lumMod val="65000"/>
                    <a:lumOff val="35000"/>
                  </a:schemeClr>
                </a:solidFill>
              </a:rPr>
              <a:t>sakspartene</a:t>
            </a:r>
            <a:r>
              <a:rPr lang="nb-NO" dirty="0" smtClean="0">
                <a:solidFill>
                  <a:schemeClr val="tx1">
                    <a:lumMod val="65000"/>
                    <a:lumOff val="35000"/>
                  </a:schemeClr>
                </a:solidFill>
              </a:rPr>
              <a:t> på hver sak som er den fornærmede, og skal derfor opprette en ny saksrolle for dette.</a:t>
            </a:r>
          </a:p>
        </p:txBody>
      </p:sp>
      <p:pic>
        <p:nvPicPr>
          <p:cNvPr id="2054" name="Picture 6" descr="C:\Users\grethe.medalen\AppData\Local\Microsoft\Windows\Temporary Internet Files\Content.IE5\OKNEGXZW\MC9004404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117307"/>
            <a:ext cx="13906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8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err="1" smtClean="0"/>
              <a:t>Restart</a:t>
            </a:r>
            <a:r>
              <a:rPr lang="nb-NO" dirty="0" smtClean="0"/>
              <a:t> IIS</a:t>
            </a:r>
          </a:p>
          <a:p>
            <a:endParaRPr lang="nb-NO" dirty="0" smtClean="0"/>
          </a:p>
          <a:p>
            <a:pPr>
              <a:buNone/>
            </a:pPr>
            <a:endParaRPr lang="nb-NO" dirty="0" smtClean="0"/>
          </a:p>
        </p:txBody>
      </p:sp>
      <p:sp>
        <p:nvSpPr>
          <p:cNvPr id="2" name="Title 1"/>
          <p:cNvSpPr>
            <a:spLocks noGrp="1"/>
          </p:cNvSpPr>
          <p:nvPr>
            <p:ph type="title"/>
          </p:nvPr>
        </p:nvSpPr>
        <p:spPr/>
        <p:txBody>
          <a:bodyPr/>
          <a:lstStyle/>
          <a:p>
            <a:r>
              <a:rPr lang="nb-NO" dirty="0" smtClean="0">
                <a:latin typeface="+mj-lt"/>
                <a:ea typeface="Verdana" pitchFamily="34" charset="0"/>
                <a:cs typeface="Verdana" pitchFamily="34" charset="0"/>
              </a:rPr>
              <a:t>Restart av 360° for at endringer skal virke</a:t>
            </a:r>
            <a:endParaRPr lang="nb-NO" dirty="0">
              <a:latin typeface="+mj-lt"/>
              <a:ea typeface="Verdana" pitchFamily="34" charset="0"/>
              <a:cs typeface="Verdana" pitchFamily="34" charset="0"/>
            </a:endParaRPr>
          </a:p>
        </p:txBody>
      </p:sp>
    </p:spTree>
    <p:extLst>
      <p:ext uri="{BB962C8B-B14F-4D97-AF65-F5344CB8AC3E}">
        <p14:creationId xmlns:p14="http://schemas.microsoft.com/office/powerpoint/2010/main" val="171715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Content Placeholder 9"/>
          <p:cNvGraphicFramePr>
            <a:graphicFrameLocks noGrp="1"/>
          </p:cNvGraphicFramePr>
          <p:nvPr>
            <p:ph idx="1"/>
            <p:extLst>
              <p:ext uri="{D42A27DB-BD31-4B8C-83A1-F6EECF244321}">
                <p14:modId xmlns:p14="http://schemas.microsoft.com/office/powerpoint/2010/main" val="3530164517"/>
              </p:ext>
            </p:extLst>
          </p:nvPr>
        </p:nvGraphicFramePr>
        <p:xfrm>
          <a:off x="684213" y="1562100"/>
          <a:ext cx="7848600" cy="336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r>
              <a:rPr lang="nb-NO" dirty="0" smtClean="0">
                <a:latin typeface="+mj-lt"/>
              </a:rPr>
              <a:t>Prosess – Endre i 360° kodetabeller</a:t>
            </a:r>
          </a:p>
        </p:txBody>
      </p:sp>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110386587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nb-NO"/>
          </a:p>
        </p:txBody>
      </p:sp>
      <p:sp>
        <p:nvSpPr>
          <p:cNvPr id="7" name="Content Placeholder 6"/>
          <p:cNvSpPr>
            <a:spLocks noGrp="1"/>
          </p:cNvSpPr>
          <p:nvPr>
            <p:ph sz="quarter" idx="16"/>
          </p:nvPr>
        </p:nvSpPr>
        <p:spPr/>
        <p:txBody>
          <a:bodyPr/>
          <a:lstStyle/>
          <a:p>
            <a:endParaRPr lang="nb-NO"/>
          </a:p>
        </p:txBody>
      </p:sp>
      <p:sp>
        <p:nvSpPr>
          <p:cNvPr id="1520644" name="Rectangle 4"/>
          <p:cNvSpPr>
            <a:spLocks noGrp="1" noChangeArrowheads="1"/>
          </p:cNvSpPr>
          <p:nvPr>
            <p:ph type="title"/>
          </p:nvPr>
        </p:nvSpPr>
        <p:spPr/>
        <p:txBody>
          <a:bodyPr/>
          <a:lstStyle/>
          <a:p>
            <a:pPr>
              <a:defRPr/>
            </a:pPr>
            <a:r>
              <a:rPr lang="nb-NO" b="0" dirty="0" err="1" smtClean="0">
                <a:latin typeface="+mj-lt"/>
              </a:rPr>
              <a:t>Skrivebords-administrasjon</a:t>
            </a:r>
            <a:endParaRPr lang="nb-NO" b="0" dirty="0">
              <a:latin typeface="+mj-lt"/>
            </a:endParaRPr>
          </a:p>
        </p:txBody>
      </p:sp>
      <p:sp>
        <p:nvSpPr>
          <p:cNvPr id="5" name="Text Placeholder 4"/>
          <p:cNvSpPr>
            <a:spLocks noGrp="1"/>
          </p:cNvSpPr>
          <p:nvPr>
            <p:ph type="body" sz="quarter" idx="12"/>
          </p:nvPr>
        </p:nvSpPr>
        <p:spPr/>
        <p:txBody>
          <a:bodyPr/>
          <a:lstStyle/>
          <a:p>
            <a:endParaRPr lang="nb-NO"/>
          </a:p>
        </p:txBody>
      </p:sp>
      <p:sp>
        <p:nvSpPr>
          <p:cNvPr id="3" name="Content Placeholder 2"/>
          <p:cNvSpPr>
            <a:spLocks noGrp="1"/>
          </p:cNvSpPr>
          <p:nvPr>
            <p:ph sz="quarter" idx="10"/>
          </p:nvPr>
        </p:nvSpPr>
        <p:spPr/>
        <p:txBody>
          <a:bodyPr/>
          <a:lstStyle/>
          <a:p>
            <a:endParaRPr lang="nb-NO"/>
          </a:p>
        </p:txBody>
      </p:sp>
      <p:sp>
        <p:nvSpPr>
          <p:cNvPr id="4" name="Content Placeholder 3"/>
          <p:cNvSpPr>
            <a:spLocks noGrp="1"/>
          </p:cNvSpPr>
          <p:nvPr>
            <p:ph sz="quarter" idx="11"/>
          </p:nvPr>
        </p:nvSpPr>
        <p:spPr/>
        <p:txBody>
          <a:bodyPr/>
          <a:lstStyle/>
          <a:p>
            <a:endParaRPr lang="nb-NO"/>
          </a:p>
        </p:txBody>
      </p:sp>
    </p:spTree>
    <p:extLst>
      <p:ext uri="{BB962C8B-B14F-4D97-AF65-F5344CB8AC3E}">
        <p14:creationId xmlns:p14="http://schemas.microsoft.com/office/powerpoint/2010/main" val="360380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0032" y="1345332"/>
            <a:ext cx="4104456" cy="2376265"/>
          </a:xfrm>
        </p:spPr>
        <p:txBody>
          <a:bodyPr/>
          <a:lstStyle/>
          <a:p>
            <a:r>
              <a:rPr lang="da-DK" sz="1800" dirty="0" smtClean="0">
                <a:latin typeface="+mj-lt"/>
              </a:rPr>
              <a:t>Direkte tilgang til informasjon</a:t>
            </a:r>
          </a:p>
          <a:p>
            <a:r>
              <a:rPr lang="da-DK" sz="1800" dirty="0" smtClean="0">
                <a:latin typeface="+mj-lt"/>
              </a:rPr>
              <a:t>Ulike skrivebord for ulike behov</a:t>
            </a:r>
            <a:endParaRPr lang="nb-NO" dirty="0" smtClean="0">
              <a:latin typeface="+mj-lt"/>
            </a:endParaRPr>
          </a:p>
        </p:txBody>
      </p:sp>
      <p:sp>
        <p:nvSpPr>
          <p:cNvPr id="10242" name="Title 1"/>
          <p:cNvSpPr>
            <a:spLocks noGrp="1"/>
          </p:cNvSpPr>
          <p:nvPr>
            <p:ph type="title"/>
          </p:nvPr>
        </p:nvSpPr>
        <p:spPr/>
        <p:txBody>
          <a:bodyPr/>
          <a:lstStyle/>
          <a:p>
            <a:r>
              <a:rPr lang="nb-NO" b="0" dirty="0" err="1" smtClean="0">
                <a:latin typeface="+mj-lt"/>
              </a:rPr>
              <a:t>Skrivebordsadminstrasjon</a:t>
            </a:r>
            <a:endParaRPr lang="nb-NO" b="0" dirty="0" smtClean="0">
              <a:latin typeface="+mj-lt"/>
            </a:endParaRPr>
          </a:p>
        </p:txBody>
      </p:sp>
      <p:pic>
        <p:nvPicPr>
          <p:cNvPr id="4" name="Picture 3" descr="skrivbordet.png"/>
          <p:cNvPicPr>
            <a:picLocks noChangeAspect="1"/>
          </p:cNvPicPr>
          <p:nvPr/>
        </p:nvPicPr>
        <p:blipFill>
          <a:blip r:embed="rId3"/>
          <a:stretch>
            <a:fillRect/>
          </a:stretch>
        </p:blipFill>
        <p:spPr>
          <a:xfrm>
            <a:off x="712068" y="1398712"/>
            <a:ext cx="2857520" cy="1639108"/>
          </a:xfrm>
          <a:prstGeom prst="rect">
            <a:avLst/>
          </a:prstGeom>
        </p:spPr>
      </p:pic>
      <p:sp>
        <p:nvSpPr>
          <p:cNvPr id="5" name="Rectangle 4"/>
          <p:cNvSpPr/>
          <p:nvPr/>
        </p:nvSpPr>
        <p:spPr>
          <a:xfrm>
            <a:off x="1140695" y="1688631"/>
            <a:ext cx="2357454" cy="1309697"/>
          </a:xfrm>
          <a:prstGeom prst="rect">
            <a:avLst/>
          </a:prstGeom>
          <a:ln w="28575">
            <a:solidFill>
              <a:srgbClr val="E82C2E"/>
            </a:solidFill>
          </a:ln>
        </p:spPr>
        <p:txBody>
          <a:bodyPr wrap="square" rtlCol="0" anchor="ctr">
            <a:noAutofit/>
          </a:bodyPr>
          <a:lstStyle/>
          <a:p>
            <a:pPr algn="ctr"/>
            <a:endParaRPr lang="sv-SE" sz="1200" dirty="0" smtClean="0">
              <a:solidFill>
                <a:schemeClr val="tx1"/>
              </a:solidFill>
              <a:latin typeface="Verdana" pitchFamily="34" charset="0"/>
            </a:endParaRPr>
          </a:p>
        </p:txBody>
      </p:sp>
      <p:pic>
        <p:nvPicPr>
          <p:cNvPr id="6" name="Picture 5" descr="skrivbordet.png"/>
          <p:cNvPicPr>
            <a:picLocks noChangeAspect="1"/>
          </p:cNvPicPr>
          <p:nvPr/>
        </p:nvPicPr>
        <p:blipFill>
          <a:blip r:embed="rId3"/>
          <a:stretch>
            <a:fillRect/>
          </a:stretch>
        </p:blipFill>
        <p:spPr>
          <a:xfrm>
            <a:off x="1069258" y="1668592"/>
            <a:ext cx="2857520" cy="1639108"/>
          </a:xfrm>
          <a:prstGeom prst="rect">
            <a:avLst/>
          </a:prstGeom>
          <a:solidFill>
            <a:schemeClr val="bg1"/>
          </a:solidFill>
        </p:spPr>
      </p:pic>
      <p:pic>
        <p:nvPicPr>
          <p:cNvPr id="8" name="Picture 7" descr="skrivbordet.png"/>
          <p:cNvPicPr>
            <a:picLocks noChangeAspect="1"/>
          </p:cNvPicPr>
          <p:nvPr/>
        </p:nvPicPr>
        <p:blipFill>
          <a:blip r:embed="rId3"/>
          <a:stretch>
            <a:fillRect/>
          </a:stretch>
        </p:blipFill>
        <p:spPr>
          <a:xfrm>
            <a:off x="1426448" y="1938472"/>
            <a:ext cx="2857520" cy="1639108"/>
          </a:xfrm>
          <a:prstGeom prst="rect">
            <a:avLst/>
          </a:prstGeom>
          <a:solidFill>
            <a:schemeClr val="bg1"/>
          </a:solidFill>
        </p:spPr>
      </p:pic>
      <p:sp>
        <p:nvSpPr>
          <p:cNvPr id="9" name="TextBox 8"/>
          <p:cNvSpPr txBox="1"/>
          <p:nvPr/>
        </p:nvSpPr>
        <p:spPr>
          <a:xfrm>
            <a:off x="357158" y="3792528"/>
            <a:ext cx="7643866" cy="1369228"/>
          </a:xfrm>
          <a:prstGeom prst="rect">
            <a:avLst/>
          </a:prstGeom>
          <a:noFill/>
        </p:spPr>
        <p:txBody>
          <a:bodyPr wrap="square" lIns="72000" rIns="72000" rtlCol="0" anchor="ctr">
            <a:noAutofit/>
          </a:bodyPr>
          <a:lstStyle/>
          <a:p>
            <a:pPr marL="180975" indent="-180975">
              <a:buClr>
                <a:srgbClr val="C00000"/>
              </a:buClr>
            </a:pPr>
            <a:r>
              <a:rPr lang="nb-NO" sz="1800" dirty="0" smtClean="0">
                <a:solidFill>
                  <a:srgbClr val="FF0000"/>
                </a:solidFill>
                <a:latin typeface="+mj-lt"/>
              </a:rPr>
              <a:t>Alle kan opprette </a:t>
            </a:r>
            <a:r>
              <a:rPr lang="nb-NO" sz="1800" u="sng" dirty="0" smtClean="0">
                <a:solidFill>
                  <a:srgbClr val="FF0000"/>
                </a:solidFill>
                <a:latin typeface="+mj-lt"/>
              </a:rPr>
              <a:t>private</a:t>
            </a:r>
            <a:r>
              <a:rPr lang="nb-NO" sz="1800" dirty="0" smtClean="0">
                <a:solidFill>
                  <a:srgbClr val="FF0000"/>
                </a:solidFill>
                <a:latin typeface="+mj-lt"/>
              </a:rPr>
              <a:t> skrivebord </a:t>
            </a:r>
          </a:p>
          <a:p>
            <a:pPr marL="180975" indent="-180975">
              <a:buClr>
                <a:srgbClr val="C00000"/>
              </a:buClr>
            </a:pPr>
            <a:endParaRPr lang="nb-NO" sz="1800" dirty="0" smtClean="0">
              <a:solidFill>
                <a:srgbClr val="FF0000"/>
              </a:solidFill>
              <a:latin typeface="+mj-lt"/>
            </a:endParaRPr>
          </a:p>
          <a:p>
            <a:pPr marL="180975" indent="-180975">
              <a:buClr>
                <a:srgbClr val="C00000"/>
              </a:buClr>
            </a:pPr>
            <a:r>
              <a:rPr lang="nb-NO" sz="1800" dirty="0" smtClean="0">
                <a:solidFill>
                  <a:srgbClr val="FF0000"/>
                </a:solidFill>
                <a:latin typeface="+mj-lt"/>
              </a:rPr>
              <a:t>Systembrukere kan opprette </a:t>
            </a:r>
            <a:r>
              <a:rPr lang="nb-NO" sz="1800" u="sng" dirty="0" smtClean="0">
                <a:solidFill>
                  <a:srgbClr val="FF0000"/>
                </a:solidFill>
                <a:latin typeface="+mj-lt"/>
              </a:rPr>
              <a:t>globale</a:t>
            </a:r>
            <a:r>
              <a:rPr lang="nb-NO" sz="1800" dirty="0" smtClean="0">
                <a:solidFill>
                  <a:srgbClr val="FF0000"/>
                </a:solidFill>
                <a:latin typeface="+mj-lt"/>
              </a:rPr>
              <a:t> skrivebord</a:t>
            </a:r>
          </a:p>
        </p:txBody>
      </p:sp>
    </p:spTree>
    <p:extLst>
      <p:ext uri="{BB962C8B-B14F-4D97-AF65-F5344CB8AC3E}">
        <p14:creationId xmlns:p14="http://schemas.microsoft.com/office/powerpoint/2010/main" val="42741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skrivbordet.png"/>
          <p:cNvPicPr>
            <a:picLocks noChangeAspect="1"/>
          </p:cNvPicPr>
          <p:nvPr/>
        </p:nvPicPr>
        <p:blipFill>
          <a:blip r:embed="rId3"/>
          <a:stretch>
            <a:fillRect/>
          </a:stretch>
        </p:blipFill>
        <p:spPr>
          <a:xfrm>
            <a:off x="785787" y="1793669"/>
            <a:ext cx="2857520" cy="1639108"/>
          </a:xfrm>
          <a:prstGeom prst="rect">
            <a:avLst/>
          </a:prstGeom>
        </p:spPr>
      </p:pic>
      <p:sp>
        <p:nvSpPr>
          <p:cNvPr id="932866" name="Rectangle 2"/>
          <p:cNvSpPr>
            <a:spLocks noGrp="1" noChangeArrowheads="1"/>
          </p:cNvSpPr>
          <p:nvPr>
            <p:ph type="title"/>
          </p:nvPr>
        </p:nvSpPr>
        <p:spPr/>
        <p:txBody>
          <a:bodyPr/>
          <a:lstStyle/>
          <a:p>
            <a:r>
              <a:rPr lang="da-DK" b="0" dirty="0" smtClean="0">
                <a:latin typeface="+mj-lt"/>
              </a:rPr>
              <a:t>Opprette personlig skrivebord</a:t>
            </a:r>
            <a:endParaRPr lang="da-DK" b="0" dirty="0">
              <a:latin typeface="+mj-lt"/>
            </a:endParaRPr>
          </a:p>
        </p:txBody>
      </p:sp>
      <p:sp>
        <p:nvSpPr>
          <p:cNvPr id="932869" name="Rectangle 5"/>
          <p:cNvSpPr>
            <a:spLocks noChangeArrowheads="1"/>
          </p:cNvSpPr>
          <p:nvPr/>
        </p:nvSpPr>
        <p:spPr bwMode="auto">
          <a:xfrm>
            <a:off x="0" y="2454553"/>
            <a:ext cx="184731" cy="369332"/>
          </a:xfrm>
          <a:prstGeom prst="rect">
            <a:avLst/>
          </a:prstGeom>
          <a:noFill/>
          <a:ln w="9525">
            <a:noFill/>
            <a:miter lim="800000"/>
            <a:headEnd/>
            <a:tailEnd/>
          </a:ln>
          <a:effectLst/>
        </p:spPr>
        <p:txBody>
          <a:bodyPr wrap="none" anchor="ctr">
            <a:spAutoFit/>
          </a:bodyPr>
          <a:lstStyle/>
          <a:p>
            <a:endParaRPr lang="da-DK"/>
          </a:p>
        </p:txBody>
      </p:sp>
      <p:sp>
        <p:nvSpPr>
          <p:cNvPr id="24" name="Rectangle 23"/>
          <p:cNvSpPr/>
          <p:nvPr/>
        </p:nvSpPr>
        <p:spPr>
          <a:xfrm>
            <a:off x="1214414" y="2083588"/>
            <a:ext cx="2357454" cy="1309697"/>
          </a:xfrm>
          <a:prstGeom prst="rect">
            <a:avLst/>
          </a:prstGeom>
          <a:ln w="28575">
            <a:solidFill>
              <a:srgbClr val="E82C2E"/>
            </a:solidFill>
          </a:ln>
        </p:spPr>
        <p:txBody>
          <a:bodyPr wrap="square" rtlCol="0" anchor="ctr">
            <a:noAutofit/>
          </a:bodyPr>
          <a:lstStyle/>
          <a:p>
            <a:pPr algn="ctr"/>
            <a:endParaRPr lang="sv-SE" sz="1200" dirty="0" smtClean="0">
              <a:solidFill>
                <a:schemeClr val="tx1"/>
              </a:solidFill>
              <a:latin typeface="Verdana" pitchFamily="34" charset="0"/>
            </a:endParaRPr>
          </a:p>
        </p:txBody>
      </p:sp>
      <p:cxnSp>
        <p:nvCxnSpPr>
          <p:cNvPr id="28" name="Straight Arrow Connector 27"/>
          <p:cNvCxnSpPr/>
          <p:nvPr/>
        </p:nvCxnSpPr>
        <p:spPr bwMode="auto">
          <a:xfrm>
            <a:off x="3857620" y="2796645"/>
            <a:ext cx="1764000" cy="1323"/>
          </a:xfrm>
          <a:prstGeom prst="straightConnector1">
            <a:avLst/>
          </a:prstGeom>
          <a:noFill/>
          <a:ln w="9525" cap="flat" cmpd="sng" algn="ctr">
            <a:solidFill>
              <a:schemeClr val="tx1"/>
            </a:solidFill>
            <a:prstDash val="solid"/>
            <a:round/>
            <a:headEnd type="none" w="med" len="med"/>
            <a:tailEnd type="arrow"/>
          </a:ln>
          <a:effectLst/>
        </p:spPr>
      </p:cxnSp>
      <p:grpSp>
        <p:nvGrpSpPr>
          <p:cNvPr id="2" name="Group 56"/>
          <p:cNvGrpSpPr/>
          <p:nvPr/>
        </p:nvGrpSpPr>
        <p:grpSpPr>
          <a:xfrm>
            <a:off x="5715008" y="1904994"/>
            <a:ext cx="2357454" cy="1547823"/>
            <a:chOff x="5715008" y="2285992"/>
            <a:chExt cx="2357454" cy="1857388"/>
          </a:xfrm>
        </p:grpSpPr>
        <p:sp>
          <p:nvSpPr>
            <p:cNvPr id="30" name="Rectangle 29"/>
            <p:cNvSpPr/>
            <p:nvPr/>
          </p:nvSpPr>
          <p:spPr>
            <a:xfrm>
              <a:off x="5715008" y="2285992"/>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Verdana" pitchFamily="34" charset="0"/>
              </a:endParaRPr>
            </a:p>
          </p:txBody>
        </p:sp>
        <p:grpSp>
          <p:nvGrpSpPr>
            <p:cNvPr id="3" name="Group 30"/>
            <p:cNvGrpSpPr/>
            <p:nvPr/>
          </p:nvGrpSpPr>
          <p:grpSpPr>
            <a:xfrm>
              <a:off x="5857884" y="2428868"/>
              <a:ext cx="2126651" cy="285752"/>
              <a:chOff x="3235562" y="2882316"/>
              <a:chExt cx="1409328" cy="2167043"/>
            </a:xfrm>
          </p:grpSpPr>
          <p:sp>
            <p:nvSpPr>
              <p:cNvPr id="32"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3" name="Rectangle 131"/>
              <p:cNvSpPr>
                <a:spLocks noChangeArrowheads="1"/>
              </p:cNvSpPr>
              <p:nvPr/>
            </p:nvSpPr>
            <p:spPr bwMode="auto">
              <a:xfrm>
                <a:off x="3235562"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4" name="Group 33"/>
            <p:cNvGrpSpPr/>
            <p:nvPr/>
          </p:nvGrpSpPr>
          <p:grpSpPr>
            <a:xfrm>
              <a:off x="5857885" y="3286124"/>
              <a:ext cx="642941" cy="619129"/>
              <a:chOff x="3235562" y="2882316"/>
              <a:chExt cx="1409328" cy="2167043"/>
            </a:xfrm>
          </p:grpSpPr>
          <p:sp>
            <p:nvSpPr>
              <p:cNvPr id="35"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6"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5" name="Group 36"/>
            <p:cNvGrpSpPr/>
            <p:nvPr/>
          </p:nvGrpSpPr>
          <p:grpSpPr>
            <a:xfrm>
              <a:off x="6643703" y="3286124"/>
              <a:ext cx="642941" cy="619129"/>
              <a:chOff x="3235562" y="2882316"/>
              <a:chExt cx="1409328" cy="2167043"/>
            </a:xfrm>
          </p:grpSpPr>
          <p:sp>
            <p:nvSpPr>
              <p:cNvPr id="38"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39"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6" name="Group 39"/>
            <p:cNvGrpSpPr/>
            <p:nvPr/>
          </p:nvGrpSpPr>
          <p:grpSpPr>
            <a:xfrm>
              <a:off x="7358083" y="3286124"/>
              <a:ext cx="642941" cy="619129"/>
              <a:chOff x="3235562" y="2882316"/>
              <a:chExt cx="1409328" cy="2167043"/>
            </a:xfrm>
          </p:grpSpPr>
          <p:sp>
            <p:nvSpPr>
              <p:cNvPr id="41"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2"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
          <p:nvSpPr>
            <p:cNvPr id="43" name="Rectangle 114"/>
            <p:cNvSpPr>
              <a:spLocks noChangeArrowheads="1"/>
            </p:cNvSpPr>
            <p:nvPr/>
          </p:nvSpPr>
          <p:spPr bwMode="auto">
            <a:xfrm>
              <a:off x="5874373" y="2857496"/>
              <a:ext cx="2126651" cy="285752"/>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4" name="Rectangle 131"/>
            <p:cNvSpPr>
              <a:spLocks noChangeArrowheads="1"/>
            </p:cNvSpPr>
            <p:nvPr/>
          </p:nvSpPr>
          <p:spPr bwMode="auto">
            <a:xfrm>
              <a:off x="5874373" y="2857496"/>
              <a:ext cx="2126651" cy="9504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7" name="Group 54"/>
          <p:cNvGrpSpPr/>
          <p:nvPr/>
        </p:nvGrpSpPr>
        <p:grpSpPr>
          <a:xfrm>
            <a:off x="6072198" y="2500310"/>
            <a:ext cx="2357454" cy="1547823"/>
            <a:chOff x="3000364" y="4286256"/>
            <a:chExt cx="2357454" cy="1857388"/>
          </a:xfrm>
        </p:grpSpPr>
        <p:sp>
          <p:nvSpPr>
            <p:cNvPr id="155" name="Rectangle 154"/>
            <p:cNvSpPr/>
            <p:nvPr/>
          </p:nvSpPr>
          <p:spPr>
            <a:xfrm>
              <a:off x="3000364" y="4286256"/>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Verdana" pitchFamily="34" charset="0"/>
              </a:endParaRPr>
            </a:p>
          </p:txBody>
        </p:sp>
        <p:grpSp>
          <p:nvGrpSpPr>
            <p:cNvPr id="8" name="Group 155"/>
            <p:cNvGrpSpPr/>
            <p:nvPr/>
          </p:nvGrpSpPr>
          <p:grpSpPr>
            <a:xfrm>
              <a:off x="3143240" y="4429132"/>
              <a:ext cx="2126651" cy="285752"/>
              <a:chOff x="3235562" y="2882316"/>
              <a:chExt cx="1409328" cy="2167043"/>
            </a:xfrm>
          </p:grpSpPr>
          <p:sp>
            <p:nvSpPr>
              <p:cNvPr id="157"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58" name="Rectangle 131"/>
              <p:cNvSpPr>
                <a:spLocks noChangeArrowheads="1"/>
              </p:cNvSpPr>
              <p:nvPr/>
            </p:nvSpPr>
            <p:spPr bwMode="auto">
              <a:xfrm>
                <a:off x="3235562"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9" name="Group 158"/>
            <p:cNvGrpSpPr/>
            <p:nvPr/>
          </p:nvGrpSpPr>
          <p:grpSpPr>
            <a:xfrm>
              <a:off x="3143241" y="4881573"/>
              <a:ext cx="642941" cy="619129"/>
              <a:chOff x="3235562" y="2882316"/>
              <a:chExt cx="1409328" cy="2167043"/>
            </a:xfrm>
          </p:grpSpPr>
          <p:sp>
            <p:nvSpPr>
              <p:cNvPr id="160"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61"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0" name="Group 161"/>
            <p:cNvGrpSpPr/>
            <p:nvPr/>
          </p:nvGrpSpPr>
          <p:grpSpPr>
            <a:xfrm>
              <a:off x="3857620" y="4881573"/>
              <a:ext cx="642941" cy="619129"/>
              <a:chOff x="3235562" y="2882316"/>
              <a:chExt cx="1409328" cy="2167043"/>
            </a:xfrm>
          </p:grpSpPr>
          <p:sp>
            <p:nvSpPr>
              <p:cNvPr id="163"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64"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1" name="Group 164"/>
            <p:cNvGrpSpPr/>
            <p:nvPr/>
          </p:nvGrpSpPr>
          <p:grpSpPr>
            <a:xfrm>
              <a:off x="4572000" y="4881573"/>
              <a:ext cx="642941" cy="619129"/>
              <a:chOff x="3235562" y="2882316"/>
              <a:chExt cx="1409328" cy="2167043"/>
            </a:xfrm>
          </p:grpSpPr>
          <p:sp>
            <p:nvSpPr>
              <p:cNvPr id="166"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67"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
          <p:nvSpPr>
            <p:cNvPr id="168" name="Rectangle 114"/>
            <p:cNvSpPr>
              <a:spLocks noChangeArrowheads="1"/>
            </p:cNvSpPr>
            <p:nvPr/>
          </p:nvSpPr>
          <p:spPr bwMode="auto">
            <a:xfrm>
              <a:off x="3159729" y="5715016"/>
              <a:ext cx="2126651" cy="285752"/>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69" name="Rectangle 131"/>
            <p:cNvSpPr>
              <a:spLocks noChangeArrowheads="1"/>
            </p:cNvSpPr>
            <p:nvPr/>
          </p:nvSpPr>
          <p:spPr bwMode="auto">
            <a:xfrm>
              <a:off x="3159729" y="5715016"/>
              <a:ext cx="2126651" cy="9504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2" name="Group 55"/>
          <p:cNvGrpSpPr/>
          <p:nvPr/>
        </p:nvGrpSpPr>
        <p:grpSpPr>
          <a:xfrm>
            <a:off x="6429388" y="3155159"/>
            <a:ext cx="2357454" cy="1547823"/>
            <a:chOff x="6357950" y="4786322"/>
            <a:chExt cx="2357454" cy="1857388"/>
          </a:xfrm>
        </p:grpSpPr>
        <p:sp>
          <p:nvSpPr>
            <p:cNvPr id="210" name="Rectangle 209"/>
            <p:cNvSpPr/>
            <p:nvPr/>
          </p:nvSpPr>
          <p:spPr>
            <a:xfrm>
              <a:off x="6357950" y="4786322"/>
              <a:ext cx="2357454" cy="1857388"/>
            </a:xfrm>
            <a:prstGeom prst="rect">
              <a:avLst/>
            </a:prstGeom>
            <a:solidFill>
              <a:schemeClr val="accent5">
                <a:lumMod val="20000"/>
                <a:lumOff val="80000"/>
              </a:schemeClr>
            </a:solid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Verdana" pitchFamily="34" charset="0"/>
              </a:endParaRPr>
            </a:p>
          </p:txBody>
        </p:sp>
        <p:grpSp>
          <p:nvGrpSpPr>
            <p:cNvPr id="13" name="Group 210"/>
            <p:cNvGrpSpPr/>
            <p:nvPr/>
          </p:nvGrpSpPr>
          <p:grpSpPr>
            <a:xfrm>
              <a:off x="6500826" y="5786454"/>
              <a:ext cx="2126651" cy="285752"/>
              <a:chOff x="3235562" y="2882316"/>
              <a:chExt cx="1409328" cy="2167043"/>
            </a:xfrm>
          </p:grpSpPr>
          <p:sp>
            <p:nvSpPr>
              <p:cNvPr id="212"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13" name="Rectangle 131"/>
              <p:cNvSpPr>
                <a:spLocks noChangeArrowheads="1"/>
              </p:cNvSpPr>
              <p:nvPr/>
            </p:nvSpPr>
            <p:spPr bwMode="auto">
              <a:xfrm>
                <a:off x="3235562" y="2883853"/>
                <a:ext cx="1409328" cy="720811"/>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4" name="Group 213"/>
            <p:cNvGrpSpPr/>
            <p:nvPr/>
          </p:nvGrpSpPr>
          <p:grpSpPr>
            <a:xfrm>
              <a:off x="6500827" y="5024449"/>
              <a:ext cx="642941" cy="619129"/>
              <a:chOff x="3235562" y="2882316"/>
              <a:chExt cx="1409328" cy="2167043"/>
            </a:xfrm>
          </p:grpSpPr>
          <p:sp>
            <p:nvSpPr>
              <p:cNvPr id="215"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16"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5" name="Group 216"/>
            <p:cNvGrpSpPr/>
            <p:nvPr/>
          </p:nvGrpSpPr>
          <p:grpSpPr>
            <a:xfrm>
              <a:off x="7215206" y="5024449"/>
              <a:ext cx="642941" cy="619129"/>
              <a:chOff x="3235562" y="2882316"/>
              <a:chExt cx="1409328" cy="2167043"/>
            </a:xfrm>
          </p:grpSpPr>
          <p:sp>
            <p:nvSpPr>
              <p:cNvPr id="218"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19"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grpSp>
          <p:nvGrpSpPr>
            <p:cNvPr id="16" name="Group 219"/>
            <p:cNvGrpSpPr/>
            <p:nvPr/>
          </p:nvGrpSpPr>
          <p:grpSpPr>
            <a:xfrm>
              <a:off x="7929586" y="5024449"/>
              <a:ext cx="642941" cy="619129"/>
              <a:chOff x="3235562" y="2882316"/>
              <a:chExt cx="1409328" cy="2167043"/>
            </a:xfrm>
          </p:grpSpPr>
          <p:sp>
            <p:nvSpPr>
              <p:cNvPr id="221"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22" name="Rectangle 131"/>
              <p:cNvSpPr>
                <a:spLocks noChangeArrowheads="1"/>
              </p:cNvSpPr>
              <p:nvPr/>
            </p:nvSpPr>
            <p:spPr bwMode="auto">
              <a:xfrm>
                <a:off x="3235562" y="2883854"/>
                <a:ext cx="1409328" cy="331854"/>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
          <p:nvSpPr>
            <p:cNvPr id="223" name="Rectangle 114"/>
            <p:cNvSpPr>
              <a:spLocks noChangeArrowheads="1"/>
            </p:cNvSpPr>
            <p:nvPr/>
          </p:nvSpPr>
          <p:spPr bwMode="auto">
            <a:xfrm>
              <a:off x="6517315" y="6215082"/>
              <a:ext cx="2126651" cy="285752"/>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224" name="Rectangle 131"/>
            <p:cNvSpPr>
              <a:spLocks noChangeArrowheads="1"/>
            </p:cNvSpPr>
            <p:nvPr/>
          </p:nvSpPr>
          <p:spPr bwMode="auto">
            <a:xfrm>
              <a:off x="6517315" y="6215082"/>
              <a:ext cx="2126651" cy="95048"/>
            </a:xfrm>
            <a:prstGeom prst="rect">
              <a:avLst/>
            </a:prstGeom>
            <a:solidFill>
              <a:srgbClr val="00359E">
                <a:alpha val="58000"/>
              </a:srgbClr>
            </a:solidFill>
            <a:ln w="9525">
              <a:solidFill>
                <a:schemeClr val="tx1"/>
              </a:solidFill>
              <a:miter lim="800000"/>
              <a:headEnd/>
              <a:tailEnd/>
            </a:ln>
          </p:spPr>
          <p:txBody>
            <a:bodyPr wrap="none" anchor="ctr"/>
            <a:lstStyle/>
            <a:p>
              <a:endParaRPr lang="da-DK"/>
            </a:p>
          </p:txBody>
        </p:sp>
      </p:grpSp>
    </p:spTree>
    <p:extLst>
      <p:ext uri="{BB962C8B-B14F-4D97-AF65-F5344CB8AC3E}">
        <p14:creationId xmlns:p14="http://schemas.microsoft.com/office/powerpoint/2010/main" val="244111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54825054"/>
              </p:ext>
            </p:extLst>
          </p:nvPr>
        </p:nvGraphicFramePr>
        <p:xfrm>
          <a:off x="1619674" y="1562100"/>
          <a:ext cx="6914151" cy="3600318"/>
        </p:xfrm>
        <a:graphic>
          <a:graphicData uri="http://schemas.openxmlformats.org/drawingml/2006/table">
            <a:tbl>
              <a:tblPr firstRow="1" bandRow="1">
                <a:tableStyleId>{5C22544A-7EE6-4342-B048-85BDC9FD1C3A}</a:tableStyleId>
              </a:tblPr>
              <a:tblGrid>
                <a:gridCol w="2304717"/>
                <a:gridCol w="2304717"/>
                <a:gridCol w="2304717"/>
              </a:tblGrid>
              <a:tr h="660360">
                <a:tc>
                  <a:txBody>
                    <a:bodyPr/>
                    <a:lstStyle/>
                    <a:p>
                      <a:r>
                        <a:rPr lang="nb-NO" sz="1500" dirty="0" smtClean="0"/>
                        <a:t>Type</a:t>
                      </a:r>
                      <a:r>
                        <a:rPr lang="nb-NO" sz="1500" baseline="0" dirty="0" smtClean="0"/>
                        <a:t> </a:t>
                      </a:r>
                      <a:r>
                        <a:rPr lang="nb-NO" sz="1500" baseline="0" dirty="0" err="1" smtClean="0"/>
                        <a:t>adminrolle</a:t>
                      </a:r>
                      <a:endParaRPr lang="nb-NO" sz="1500" dirty="0"/>
                    </a:p>
                  </a:txBody>
                  <a:tcPr marL="100686" marR="100686" marT="38100" marB="38100"/>
                </a:tc>
                <a:tc>
                  <a:txBody>
                    <a:bodyPr/>
                    <a:lstStyle/>
                    <a:p>
                      <a:r>
                        <a:rPr lang="nb-NO" sz="1500" dirty="0" smtClean="0"/>
                        <a:t>Tilgang til</a:t>
                      </a:r>
                      <a:endParaRPr lang="nb-NO" sz="1500" dirty="0"/>
                    </a:p>
                  </a:txBody>
                  <a:tcPr marL="100686" marR="100686" marT="38100" marB="38100"/>
                </a:tc>
                <a:tc>
                  <a:txBody>
                    <a:bodyPr/>
                    <a:lstStyle/>
                    <a:p>
                      <a:r>
                        <a:rPr lang="nb-NO" sz="1500" dirty="0" smtClean="0"/>
                        <a:t>Brukes til</a:t>
                      </a:r>
                      <a:endParaRPr lang="nb-NO" sz="1500" dirty="0"/>
                    </a:p>
                  </a:txBody>
                  <a:tcPr marL="100686" marR="100686" marT="38100" marB="38100"/>
                </a:tc>
              </a:tr>
              <a:tr h="660360">
                <a:tc>
                  <a:txBody>
                    <a:bodyPr/>
                    <a:lstStyle/>
                    <a:p>
                      <a:r>
                        <a:rPr lang="nb-NO" sz="1500" dirty="0" smtClean="0"/>
                        <a:t>Admin</a:t>
                      </a:r>
                      <a:endParaRPr lang="nb-NO" sz="1500" dirty="0"/>
                    </a:p>
                  </a:txBody>
                  <a:tcPr marL="100686" marR="100686" marT="38100" marB="38100" anchor="ctr"/>
                </a:tc>
                <a:tc>
                  <a:txBody>
                    <a:bodyPr/>
                    <a:lstStyle/>
                    <a:p>
                      <a:r>
                        <a:rPr lang="nb-NO" sz="1500" dirty="0" smtClean="0"/>
                        <a:t>360° admin</a:t>
                      </a:r>
                      <a:endParaRPr lang="nb-NO" sz="1500" dirty="0"/>
                    </a:p>
                  </a:txBody>
                  <a:tcPr marL="100686" marR="100686" marT="38100" marB="38100" anchor="ctr"/>
                </a:tc>
                <a:tc>
                  <a:txBody>
                    <a:bodyPr/>
                    <a:lstStyle/>
                    <a:p>
                      <a:r>
                        <a:rPr lang="nb-NO" sz="1500" dirty="0" smtClean="0"/>
                        <a:t>Brukere, endre verdier</a:t>
                      </a:r>
                      <a:endParaRPr lang="nb-NO" sz="1500" dirty="0"/>
                    </a:p>
                  </a:txBody>
                  <a:tcPr marL="100686" marR="100686" marT="38100" marB="38100" anchor="ctr"/>
                </a:tc>
              </a:tr>
              <a:tr h="1139799">
                <a:tc>
                  <a:txBody>
                    <a:bodyPr/>
                    <a:lstStyle/>
                    <a:p>
                      <a:r>
                        <a:rPr lang="nb-NO" sz="1500" dirty="0" err="1" smtClean="0"/>
                        <a:t>Brukeradmin</a:t>
                      </a:r>
                      <a:endParaRPr lang="nb-NO" sz="1500" dirty="0"/>
                    </a:p>
                  </a:txBody>
                  <a:tcPr marL="100686" marR="100686" marT="38100" marB="38100" anchor="ctr"/>
                </a:tc>
                <a:tc>
                  <a:txBody>
                    <a:bodyPr/>
                    <a:lstStyle/>
                    <a:p>
                      <a:r>
                        <a:rPr lang="nb-NO" sz="1500" dirty="0" smtClean="0"/>
                        <a:t>MSC</a:t>
                      </a:r>
                      <a:endParaRPr lang="nb-NO" sz="1500" dirty="0"/>
                    </a:p>
                  </a:txBody>
                  <a:tcPr marL="100686" marR="100686" marT="38100" marB="38100" anchor="ctr"/>
                </a:tc>
                <a:tc>
                  <a:txBody>
                    <a:bodyPr/>
                    <a:lstStyle/>
                    <a:p>
                      <a:r>
                        <a:rPr lang="nb-NO" sz="1500" dirty="0" smtClean="0"/>
                        <a:t>Tilgangsgrupper, </a:t>
                      </a:r>
                      <a:r>
                        <a:rPr lang="nb-NO" sz="1500" dirty="0" err="1" smtClean="0"/>
                        <a:t>restarte</a:t>
                      </a:r>
                      <a:r>
                        <a:rPr lang="nb-NO" sz="1500" dirty="0" smtClean="0"/>
                        <a:t> servicer</a:t>
                      </a:r>
                      <a:endParaRPr lang="nb-NO" sz="1500" dirty="0"/>
                    </a:p>
                  </a:txBody>
                  <a:tcPr marL="100686" marR="100686" marT="38100" marB="38100" anchor="ctr"/>
                </a:tc>
              </a:tr>
              <a:tr h="1139799">
                <a:tc>
                  <a:txBody>
                    <a:bodyPr/>
                    <a:lstStyle/>
                    <a:p>
                      <a:r>
                        <a:rPr lang="nb-NO" sz="1500" dirty="0" err="1" smtClean="0"/>
                        <a:t>Sharepoint</a:t>
                      </a:r>
                      <a:r>
                        <a:rPr lang="nb-NO" sz="1500" dirty="0" smtClean="0"/>
                        <a:t> admin</a:t>
                      </a:r>
                      <a:endParaRPr lang="nb-NO" sz="1500" dirty="0"/>
                    </a:p>
                  </a:txBody>
                  <a:tcPr marL="100686" marR="100686" marT="38100" marB="38100" anchor="ctr"/>
                </a:tc>
                <a:tc>
                  <a:txBody>
                    <a:bodyPr/>
                    <a:lstStyle/>
                    <a:p>
                      <a:r>
                        <a:rPr lang="nb-NO" sz="1500" dirty="0" err="1" smtClean="0"/>
                        <a:t>Sharepoint</a:t>
                      </a:r>
                      <a:endParaRPr lang="nb-NO" sz="1500" dirty="0"/>
                    </a:p>
                  </a:txBody>
                  <a:tcPr marL="100686" marR="100686" marT="38100" marB="38100" anchor="ctr"/>
                </a:tc>
                <a:tc>
                  <a:txBody>
                    <a:bodyPr/>
                    <a:lstStyle/>
                    <a:p>
                      <a:r>
                        <a:rPr lang="nb-NO" sz="1500" dirty="0" smtClean="0"/>
                        <a:t>Lage globale skrivebord, endre på layout/design</a:t>
                      </a:r>
                      <a:endParaRPr lang="nb-NO" sz="1500" dirty="0"/>
                    </a:p>
                  </a:txBody>
                  <a:tcPr marL="100686" marR="100686" marT="38100" marB="38100" anchor="ctr"/>
                </a:tc>
              </a:tr>
            </a:tbl>
          </a:graphicData>
        </a:graphic>
      </p:graphicFrame>
      <p:sp>
        <p:nvSpPr>
          <p:cNvPr id="2" name="Title 1"/>
          <p:cNvSpPr>
            <a:spLocks noGrp="1"/>
          </p:cNvSpPr>
          <p:nvPr>
            <p:ph type="title"/>
          </p:nvPr>
        </p:nvSpPr>
        <p:spPr/>
        <p:txBody>
          <a:bodyPr/>
          <a:lstStyle/>
          <a:p>
            <a:r>
              <a:rPr lang="nb-NO" dirty="0" smtClean="0">
                <a:latin typeface="Verdana" pitchFamily="34" charset="0"/>
                <a:ea typeface="Verdana" pitchFamily="34" charset="0"/>
                <a:cs typeface="Verdana" pitchFamily="34" charset="0"/>
              </a:rPr>
              <a:t>3 ulike administratorroller</a:t>
            </a:r>
            <a:endParaRPr lang="nb-NO" dirty="0">
              <a:latin typeface="Verdana" pitchFamily="34" charset="0"/>
              <a:ea typeface="Verdana" pitchFamily="34" charset="0"/>
              <a:cs typeface="Verdana" pitchFamily="34" charset="0"/>
            </a:endParaRPr>
          </a:p>
        </p:txBody>
      </p:sp>
      <p:pic>
        <p:nvPicPr>
          <p:cNvPr id="5" name="Picture 4"/>
          <p:cNvPicPr>
            <a:picLocks noChangeAspect="1" noChangeArrowheads="1"/>
          </p:cNvPicPr>
          <p:nvPr/>
        </p:nvPicPr>
        <p:blipFill>
          <a:blip r:embed="rId3" cstate="print"/>
          <a:srcRect/>
          <a:stretch>
            <a:fillRect/>
          </a:stretch>
        </p:blipFill>
        <p:spPr bwMode="auto">
          <a:xfrm>
            <a:off x="770806" y="4249655"/>
            <a:ext cx="704850" cy="515938"/>
          </a:xfrm>
          <a:prstGeom prst="rect">
            <a:avLst/>
          </a:prstGeom>
          <a:ln>
            <a:noFill/>
          </a:ln>
          <a:effectLst/>
        </p:spPr>
      </p:pic>
      <p:pic>
        <p:nvPicPr>
          <p:cNvPr id="6" name="Picture 5"/>
          <p:cNvPicPr>
            <a:picLocks noChangeAspect="1" noChangeArrowheads="1"/>
          </p:cNvPicPr>
          <p:nvPr/>
        </p:nvPicPr>
        <p:blipFill>
          <a:blip r:embed="rId4" cstate="print"/>
          <a:srcRect/>
          <a:stretch>
            <a:fillRect/>
          </a:stretch>
        </p:blipFill>
        <p:spPr bwMode="auto">
          <a:xfrm>
            <a:off x="770806" y="2209428"/>
            <a:ext cx="647700" cy="642938"/>
          </a:xfrm>
          <a:prstGeom prst="rect">
            <a:avLst/>
          </a:prstGeom>
          <a:ln>
            <a:noFill/>
          </a:ln>
          <a:effectLst/>
        </p:spPr>
      </p:pic>
      <p:pic>
        <p:nvPicPr>
          <p:cNvPr id="7" name="Picture 6"/>
          <p:cNvPicPr>
            <a:picLocks noChangeAspect="1" noChangeArrowheads="1"/>
          </p:cNvPicPr>
          <p:nvPr/>
        </p:nvPicPr>
        <p:blipFill>
          <a:blip r:embed="rId5" cstate="print"/>
          <a:srcRect/>
          <a:stretch>
            <a:fillRect/>
          </a:stretch>
        </p:blipFill>
        <p:spPr bwMode="auto">
          <a:xfrm>
            <a:off x="757829" y="3229541"/>
            <a:ext cx="695325" cy="571500"/>
          </a:xfrm>
          <a:prstGeom prst="rect">
            <a:avLst/>
          </a:prstGeom>
          <a:ln>
            <a:noFill/>
          </a:ln>
          <a:effectLst/>
        </p:spPr>
      </p:pic>
    </p:spTree>
    <p:extLst>
      <p:ext uri="{BB962C8B-B14F-4D97-AF65-F5344CB8AC3E}">
        <p14:creationId xmlns:p14="http://schemas.microsoft.com/office/powerpoint/2010/main" val="46701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3"/>
          <p:cNvGrpSpPr/>
          <p:nvPr/>
        </p:nvGrpSpPr>
        <p:grpSpPr>
          <a:xfrm>
            <a:off x="1714480" y="1488272"/>
            <a:ext cx="1428760" cy="1666887"/>
            <a:chOff x="7429520" y="1774936"/>
            <a:chExt cx="1571636" cy="2154130"/>
          </a:xfrm>
          <a:solidFill>
            <a:schemeClr val="bg1"/>
          </a:solidFill>
        </p:grpSpPr>
        <p:sp>
          <p:nvSpPr>
            <p:cNvPr id="75" name="Rectangle 50"/>
            <p:cNvSpPr>
              <a:spLocks noChangeArrowheads="1"/>
            </p:cNvSpPr>
            <p:nvPr/>
          </p:nvSpPr>
          <p:spPr bwMode="auto">
            <a:xfrm>
              <a:off x="7429520" y="1774936"/>
              <a:ext cx="1571636" cy="2154130"/>
            </a:xfrm>
            <a:prstGeom prst="rect">
              <a:avLst/>
            </a:prstGeom>
            <a:grpFill/>
            <a:ln w="9525">
              <a:solidFill>
                <a:schemeClr val="tx1"/>
              </a:solidFill>
              <a:miter lim="800000"/>
              <a:headEnd/>
              <a:tailEnd/>
            </a:ln>
          </p:spPr>
          <p:txBody>
            <a:bodyPr wrap="none" anchor="ctr"/>
            <a:lstStyle/>
            <a:p>
              <a:endParaRPr lang="nb-NO"/>
            </a:p>
          </p:txBody>
        </p:sp>
        <p:cxnSp>
          <p:nvCxnSpPr>
            <p:cNvPr id="78" name="Straight Connector 77"/>
            <p:cNvCxnSpPr/>
            <p:nvPr/>
          </p:nvCxnSpPr>
          <p:spPr bwMode="auto">
            <a:xfrm>
              <a:off x="7844660" y="2636688"/>
              <a:ext cx="864000" cy="2089"/>
            </a:xfrm>
            <a:prstGeom prst="line">
              <a:avLst/>
            </a:prstGeom>
            <a:grpFill/>
            <a:ln w="9525" cap="flat" cmpd="sng" algn="ctr">
              <a:solidFill>
                <a:srgbClr val="00359E"/>
              </a:solidFill>
              <a:prstDash val="solid"/>
              <a:round/>
              <a:headEnd type="none" w="med" len="med"/>
              <a:tailEnd type="none" w="med" len="med"/>
            </a:ln>
            <a:effectLst/>
          </p:spPr>
        </p:cxnSp>
        <p:cxnSp>
          <p:nvCxnSpPr>
            <p:cNvPr id="79" name="Straight Connector 78"/>
            <p:cNvCxnSpPr/>
            <p:nvPr/>
          </p:nvCxnSpPr>
          <p:spPr bwMode="auto">
            <a:xfrm>
              <a:off x="7844660" y="2089073"/>
              <a:ext cx="864000" cy="2089"/>
            </a:xfrm>
            <a:prstGeom prst="line">
              <a:avLst/>
            </a:prstGeom>
            <a:grpFill/>
            <a:ln w="9525" cap="flat" cmpd="sng" algn="ctr">
              <a:solidFill>
                <a:srgbClr val="00359E"/>
              </a:solidFill>
              <a:prstDash val="solid"/>
              <a:round/>
              <a:headEnd type="none" w="med" len="med"/>
              <a:tailEnd type="none" w="med" len="med"/>
            </a:ln>
            <a:effectLst/>
          </p:spPr>
        </p:cxnSp>
        <p:cxnSp>
          <p:nvCxnSpPr>
            <p:cNvPr id="80" name="Straight Connector 79"/>
            <p:cNvCxnSpPr/>
            <p:nvPr/>
          </p:nvCxnSpPr>
          <p:spPr bwMode="auto">
            <a:xfrm>
              <a:off x="7844660" y="2361836"/>
              <a:ext cx="864000" cy="2089"/>
            </a:xfrm>
            <a:prstGeom prst="line">
              <a:avLst/>
            </a:prstGeom>
            <a:grpFill/>
            <a:ln w="9525" cap="flat" cmpd="sng" algn="ctr">
              <a:solidFill>
                <a:srgbClr val="00359E"/>
              </a:solidFill>
              <a:prstDash val="solid"/>
              <a:round/>
              <a:headEnd type="none" w="med" len="med"/>
              <a:tailEnd type="none" w="med" len="med"/>
            </a:ln>
            <a:effectLst/>
          </p:spPr>
        </p:cxnSp>
        <p:cxnSp>
          <p:nvCxnSpPr>
            <p:cNvPr id="81" name="Straight Connector 80"/>
            <p:cNvCxnSpPr/>
            <p:nvPr/>
          </p:nvCxnSpPr>
          <p:spPr bwMode="auto">
            <a:xfrm>
              <a:off x="7851404" y="2926352"/>
              <a:ext cx="864000" cy="2089"/>
            </a:xfrm>
            <a:prstGeom prst="line">
              <a:avLst/>
            </a:prstGeom>
            <a:grpFill/>
            <a:ln w="9525" cap="flat" cmpd="sng" algn="ctr">
              <a:solidFill>
                <a:srgbClr val="00359E"/>
              </a:solidFill>
              <a:prstDash val="solid"/>
              <a:round/>
              <a:headEnd type="none" w="med" len="med"/>
              <a:tailEnd type="none" w="med" len="med"/>
            </a:ln>
            <a:effectLst/>
          </p:spPr>
        </p:cxnSp>
        <p:cxnSp>
          <p:nvCxnSpPr>
            <p:cNvPr id="82" name="Straight Connector 81"/>
            <p:cNvCxnSpPr/>
            <p:nvPr/>
          </p:nvCxnSpPr>
          <p:spPr bwMode="auto">
            <a:xfrm>
              <a:off x="7858149" y="3177095"/>
              <a:ext cx="864001" cy="2089"/>
            </a:xfrm>
            <a:prstGeom prst="line">
              <a:avLst/>
            </a:prstGeom>
            <a:grpFill/>
            <a:ln w="9525" cap="flat" cmpd="sng" algn="ctr">
              <a:solidFill>
                <a:srgbClr val="00359E"/>
              </a:solidFill>
              <a:prstDash val="solid"/>
              <a:round/>
              <a:headEnd type="none" w="med" len="med"/>
              <a:tailEnd type="none" w="med" len="med"/>
            </a:ln>
            <a:effectLst/>
          </p:spPr>
        </p:cxnSp>
        <p:cxnSp>
          <p:nvCxnSpPr>
            <p:cNvPr id="83" name="Straight Connector 82"/>
            <p:cNvCxnSpPr/>
            <p:nvPr/>
          </p:nvCxnSpPr>
          <p:spPr bwMode="auto">
            <a:xfrm>
              <a:off x="7858148" y="3452889"/>
              <a:ext cx="864000" cy="2089"/>
            </a:xfrm>
            <a:prstGeom prst="line">
              <a:avLst/>
            </a:prstGeom>
            <a:grpFill/>
            <a:ln w="9525" cap="flat" cmpd="sng" algn="ctr">
              <a:solidFill>
                <a:srgbClr val="00359E"/>
              </a:solidFill>
              <a:prstDash val="solid"/>
              <a:round/>
              <a:headEnd type="none" w="med" len="med"/>
              <a:tailEnd type="none" w="med" len="med"/>
            </a:ln>
            <a:effectLst/>
          </p:spPr>
        </p:cxnSp>
        <p:sp>
          <p:nvSpPr>
            <p:cNvPr id="89" name="Rectangle 88"/>
            <p:cNvSpPr/>
            <p:nvPr/>
          </p:nvSpPr>
          <p:spPr>
            <a:xfrm>
              <a:off x="7572396" y="2000240"/>
              <a:ext cx="142876" cy="181842"/>
            </a:xfrm>
            <a:prstGeom prst="rect">
              <a:avLst/>
            </a:prstGeom>
            <a:grp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mj-lt"/>
              </a:endParaRPr>
            </a:p>
          </p:txBody>
        </p:sp>
        <p:sp>
          <p:nvSpPr>
            <p:cNvPr id="95" name="Rectangle 94"/>
            <p:cNvSpPr/>
            <p:nvPr/>
          </p:nvSpPr>
          <p:spPr>
            <a:xfrm>
              <a:off x="7572396" y="2273003"/>
              <a:ext cx="142876" cy="181842"/>
            </a:xfrm>
            <a:prstGeom prst="rect">
              <a:avLst/>
            </a:prstGeom>
            <a:grp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mj-lt"/>
              </a:endParaRPr>
            </a:p>
          </p:txBody>
        </p:sp>
        <p:sp>
          <p:nvSpPr>
            <p:cNvPr id="96" name="Rectangle 95"/>
            <p:cNvSpPr/>
            <p:nvPr/>
          </p:nvSpPr>
          <p:spPr>
            <a:xfrm>
              <a:off x="7572396" y="2545767"/>
              <a:ext cx="142876" cy="181842"/>
            </a:xfrm>
            <a:prstGeom prst="rect">
              <a:avLst/>
            </a:prstGeom>
            <a:grp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mj-lt"/>
              </a:endParaRPr>
            </a:p>
          </p:txBody>
        </p:sp>
        <p:sp>
          <p:nvSpPr>
            <p:cNvPr id="97" name="Rectangle 96"/>
            <p:cNvSpPr/>
            <p:nvPr/>
          </p:nvSpPr>
          <p:spPr>
            <a:xfrm>
              <a:off x="7572396" y="2818530"/>
              <a:ext cx="142876" cy="181842"/>
            </a:xfrm>
            <a:prstGeom prst="rect">
              <a:avLst/>
            </a:prstGeom>
            <a:grp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mj-lt"/>
              </a:endParaRPr>
            </a:p>
          </p:txBody>
        </p:sp>
        <p:sp>
          <p:nvSpPr>
            <p:cNvPr id="98" name="Rectangle 97"/>
            <p:cNvSpPr/>
            <p:nvPr/>
          </p:nvSpPr>
          <p:spPr>
            <a:xfrm>
              <a:off x="7572396" y="3091293"/>
              <a:ext cx="142876" cy="181842"/>
            </a:xfrm>
            <a:prstGeom prst="rect">
              <a:avLst/>
            </a:prstGeom>
            <a:grp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mj-lt"/>
              </a:endParaRPr>
            </a:p>
          </p:txBody>
        </p:sp>
        <p:sp>
          <p:nvSpPr>
            <p:cNvPr id="99" name="Rectangle 98"/>
            <p:cNvSpPr/>
            <p:nvPr/>
          </p:nvSpPr>
          <p:spPr>
            <a:xfrm>
              <a:off x="7572396" y="3364057"/>
              <a:ext cx="142876" cy="181842"/>
            </a:xfrm>
            <a:prstGeom prst="rect">
              <a:avLst/>
            </a:prstGeom>
            <a:grpFill/>
            <a:ln>
              <a:solidFill>
                <a:schemeClr val="accent3">
                  <a:lumMod val="75000"/>
                </a:schemeClr>
              </a:solidFill>
            </a:ln>
          </p:spPr>
          <p:txBody>
            <a:bodyPr wrap="square" rtlCol="0" anchor="ctr">
              <a:noAutofit/>
            </a:bodyPr>
            <a:lstStyle/>
            <a:p>
              <a:pPr algn="ctr"/>
              <a:endParaRPr lang="sv-SE" sz="1200" dirty="0" smtClean="0">
                <a:solidFill>
                  <a:schemeClr val="tx1"/>
                </a:solidFill>
                <a:latin typeface="+mj-lt"/>
              </a:endParaRPr>
            </a:p>
          </p:txBody>
        </p:sp>
      </p:grpSp>
      <p:sp>
        <p:nvSpPr>
          <p:cNvPr id="44" name="Rectangle 43"/>
          <p:cNvSpPr/>
          <p:nvPr/>
        </p:nvSpPr>
        <p:spPr>
          <a:xfrm>
            <a:off x="1571604" y="1428740"/>
            <a:ext cx="1714512" cy="1845482"/>
          </a:xfrm>
          <a:prstGeom prst="rect">
            <a:avLst/>
          </a:prstGeom>
          <a:solidFill>
            <a:schemeClr val="bg1"/>
          </a:solidFill>
        </p:spPr>
        <p:txBody>
          <a:bodyPr wrap="square" rtlCol="0" anchor="ctr">
            <a:noAutofit/>
          </a:bodyPr>
          <a:lstStyle/>
          <a:p>
            <a:pPr algn="ctr"/>
            <a:endParaRPr lang="nb-NO" sz="1200" dirty="0" smtClean="0">
              <a:solidFill>
                <a:schemeClr val="tx1"/>
              </a:solidFill>
              <a:latin typeface="+mj-lt"/>
            </a:endParaRPr>
          </a:p>
        </p:txBody>
      </p:sp>
      <p:sp>
        <p:nvSpPr>
          <p:cNvPr id="2" name="Title 1"/>
          <p:cNvSpPr>
            <a:spLocks noGrp="1"/>
          </p:cNvSpPr>
          <p:nvPr>
            <p:ph type="title"/>
          </p:nvPr>
        </p:nvSpPr>
        <p:spPr/>
        <p:txBody>
          <a:bodyPr/>
          <a:lstStyle/>
          <a:p>
            <a:r>
              <a:rPr lang="sv-SE" b="0" dirty="0" smtClean="0">
                <a:latin typeface="+mj-lt"/>
              </a:rPr>
              <a:t>Opprette personlig skrivebord</a:t>
            </a:r>
            <a:endParaRPr lang="sv-SE" b="0" dirty="0">
              <a:latin typeface="+mj-lt"/>
            </a:endParaRPr>
          </a:p>
        </p:txBody>
      </p:sp>
      <p:sp>
        <p:nvSpPr>
          <p:cNvPr id="5" name="Rectangle 50"/>
          <p:cNvSpPr>
            <a:spLocks noChangeArrowheads="1"/>
          </p:cNvSpPr>
          <p:nvPr/>
        </p:nvSpPr>
        <p:spPr bwMode="auto">
          <a:xfrm>
            <a:off x="571472" y="1131082"/>
            <a:ext cx="4786346" cy="2202672"/>
          </a:xfrm>
          <a:prstGeom prst="rect">
            <a:avLst/>
          </a:prstGeom>
          <a:solidFill>
            <a:schemeClr val="bg1">
              <a:alpha val="58000"/>
            </a:schemeClr>
          </a:solidFill>
          <a:ln w="9525">
            <a:solidFill>
              <a:schemeClr val="tx1"/>
            </a:solidFill>
            <a:miter lim="800000"/>
            <a:headEnd/>
            <a:tailEnd/>
          </a:ln>
        </p:spPr>
        <p:txBody>
          <a:bodyPr wrap="none" anchor="ctr"/>
          <a:lstStyle/>
          <a:p>
            <a:endParaRPr lang="nb-NO"/>
          </a:p>
        </p:txBody>
      </p:sp>
      <p:grpSp>
        <p:nvGrpSpPr>
          <p:cNvPr id="4" name="Group 10"/>
          <p:cNvGrpSpPr/>
          <p:nvPr/>
        </p:nvGrpSpPr>
        <p:grpSpPr>
          <a:xfrm>
            <a:off x="857224" y="1369208"/>
            <a:ext cx="3071834" cy="357190"/>
            <a:chOff x="3235562" y="2882316"/>
            <a:chExt cx="1409328" cy="2167043"/>
          </a:xfrm>
        </p:grpSpPr>
        <p:sp>
          <p:nvSpPr>
            <p:cNvPr id="12"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13" name="Rectangle 131"/>
            <p:cNvSpPr>
              <a:spLocks noChangeArrowheads="1"/>
            </p:cNvSpPr>
            <p:nvPr/>
          </p:nvSpPr>
          <p:spPr bwMode="auto">
            <a:xfrm>
              <a:off x="3235562" y="2883853"/>
              <a:ext cx="1409328" cy="720811"/>
            </a:xfrm>
            <a:prstGeom prst="rect">
              <a:avLst/>
            </a:prstGeom>
            <a:solidFill>
              <a:srgbClr val="FF9933">
                <a:alpha val="57255"/>
              </a:srgbClr>
            </a:solidFill>
            <a:ln w="9525">
              <a:solidFill>
                <a:schemeClr val="tx1"/>
              </a:solidFill>
              <a:miter lim="800000"/>
              <a:headEnd/>
              <a:tailEnd/>
            </a:ln>
          </p:spPr>
          <p:txBody>
            <a:bodyPr wrap="none" anchor="ctr"/>
            <a:lstStyle/>
            <a:p>
              <a:endParaRPr lang="da-DK"/>
            </a:p>
          </p:txBody>
        </p:sp>
      </p:grpSp>
      <p:sp>
        <p:nvSpPr>
          <p:cNvPr id="20" name="Rectangle 51"/>
          <p:cNvSpPr>
            <a:spLocks noChangeArrowheads="1"/>
          </p:cNvSpPr>
          <p:nvPr/>
        </p:nvSpPr>
        <p:spPr bwMode="auto">
          <a:xfrm>
            <a:off x="4143372" y="1369209"/>
            <a:ext cx="1000132" cy="1845482"/>
          </a:xfrm>
          <a:prstGeom prst="rect">
            <a:avLst/>
          </a:prstGeom>
          <a:solidFill>
            <a:schemeClr val="bg1">
              <a:alpha val="58000"/>
            </a:schemeClr>
          </a:solidFill>
          <a:ln w="12700">
            <a:solidFill>
              <a:schemeClr val="tx1"/>
            </a:solidFill>
            <a:miter lim="800000"/>
            <a:headEnd/>
            <a:tailEnd/>
          </a:ln>
        </p:spPr>
        <p:txBody>
          <a:bodyPr wrap="none" anchor="ctr"/>
          <a:lstStyle/>
          <a:p>
            <a:endParaRPr lang="nb-NO"/>
          </a:p>
        </p:txBody>
      </p:sp>
      <p:grpSp>
        <p:nvGrpSpPr>
          <p:cNvPr id="8" name="Group 44"/>
          <p:cNvGrpSpPr/>
          <p:nvPr/>
        </p:nvGrpSpPr>
        <p:grpSpPr>
          <a:xfrm>
            <a:off x="857224" y="1904993"/>
            <a:ext cx="972000" cy="773912"/>
            <a:chOff x="3235562" y="2882316"/>
            <a:chExt cx="1409328" cy="2167043"/>
          </a:xfrm>
        </p:grpSpPr>
        <p:sp>
          <p:nvSpPr>
            <p:cNvPr id="46"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47" name="Rectangle 131"/>
            <p:cNvSpPr>
              <a:spLocks noChangeArrowheads="1"/>
            </p:cNvSpPr>
            <p:nvPr/>
          </p:nvSpPr>
          <p:spPr bwMode="auto">
            <a:xfrm>
              <a:off x="3235562" y="2883854"/>
              <a:ext cx="1409328" cy="331854"/>
            </a:xfrm>
            <a:prstGeom prst="rect">
              <a:avLst/>
            </a:prstGeom>
            <a:solidFill>
              <a:srgbClr val="FF9933">
                <a:alpha val="58038"/>
              </a:srgbClr>
            </a:solidFill>
            <a:ln w="9525">
              <a:solidFill>
                <a:schemeClr val="tx1"/>
              </a:solidFill>
              <a:miter lim="800000"/>
              <a:headEnd/>
              <a:tailEnd/>
            </a:ln>
          </p:spPr>
          <p:txBody>
            <a:bodyPr wrap="none" anchor="ctr"/>
            <a:lstStyle/>
            <a:p>
              <a:endParaRPr lang="da-DK"/>
            </a:p>
          </p:txBody>
        </p:sp>
      </p:grpSp>
      <p:grpSp>
        <p:nvGrpSpPr>
          <p:cNvPr id="9" name="Group 48"/>
          <p:cNvGrpSpPr/>
          <p:nvPr/>
        </p:nvGrpSpPr>
        <p:grpSpPr>
          <a:xfrm>
            <a:off x="1907141" y="1904993"/>
            <a:ext cx="972000" cy="773912"/>
            <a:chOff x="3235562" y="2882316"/>
            <a:chExt cx="1409328" cy="2167043"/>
          </a:xfrm>
        </p:grpSpPr>
        <p:sp>
          <p:nvSpPr>
            <p:cNvPr id="50"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51" name="Rectangle 131"/>
            <p:cNvSpPr>
              <a:spLocks noChangeArrowheads="1"/>
            </p:cNvSpPr>
            <p:nvPr/>
          </p:nvSpPr>
          <p:spPr bwMode="auto">
            <a:xfrm>
              <a:off x="3235562" y="2883854"/>
              <a:ext cx="1409328" cy="331854"/>
            </a:xfrm>
            <a:prstGeom prst="rect">
              <a:avLst/>
            </a:prstGeom>
            <a:solidFill>
              <a:srgbClr val="FF9933">
                <a:alpha val="58038"/>
              </a:srgbClr>
            </a:solidFill>
            <a:ln w="9525">
              <a:solidFill>
                <a:schemeClr val="tx1"/>
              </a:solidFill>
              <a:miter lim="800000"/>
              <a:headEnd/>
              <a:tailEnd/>
            </a:ln>
          </p:spPr>
          <p:txBody>
            <a:bodyPr wrap="none" anchor="ctr"/>
            <a:lstStyle/>
            <a:p>
              <a:endParaRPr lang="da-DK"/>
            </a:p>
          </p:txBody>
        </p:sp>
      </p:grpSp>
      <p:grpSp>
        <p:nvGrpSpPr>
          <p:cNvPr id="10" name="Group 51"/>
          <p:cNvGrpSpPr/>
          <p:nvPr/>
        </p:nvGrpSpPr>
        <p:grpSpPr>
          <a:xfrm>
            <a:off x="2957058" y="1904993"/>
            <a:ext cx="972000" cy="773912"/>
            <a:chOff x="3235562" y="2882316"/>
            <a:chExt cx="1409328" cy="2167043"/>
          </a:xfrm>
        </p:grpSpPr>
        <p:sp>
          <p:nvSpPr>
            <p:cNvPr id="53" name="Rectangle 114"/>
            <p:cNvSpPr>
              <a:spLocks noChangeArrowheads="1"/>
            </p:cNvSpPr>
            <p:nvPr/>
          </p:nvSpPr>
          <p:spPr bwMode="auto">
            <a:xfrm>
              <a:off x="3235562" y="2882316"/>
              <a:ext cx="1409328" cy="2167043"/>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54" name="Rectangle 131"/>
            <p:cNvSpPr>
              <a:spLocks noChangeArrowheads="1"/>
            </p:cNvSpPr>
            <p:nvPr/>
          </p:nvSpPr>
          <p:spPr bwMode="auto">
            <a:xfrm>
              <a:off x="3235562" y="2883854"/>
              <a:ext cx="1409328" cy="331854"/>
            </a:xfrm>
            <a:prstGeom prst="rect">
              <a:avLst/>
            </a:prstGeom>
            <a:solidFill>
              <a:srgbClr val="FF9933">
                <a:alpha val="58038"/>
              </a:srgbClr>
            </a:solidFill>
            <a:ln w="9525">
              <a:solidFill>
                <a:schemeClr val="tx1"/>
              </a:solidFill>
              <a:miter lim="800000"/>
              <a:headEnd/>
              <a:tailEnd/>
            </a:ln>
          </p:spPr>
          <p:txBody>
            <a:bodyPr wrap="none" anchor="ctr"/>
            <a:lstStyle/>
            <a:p>
              <a:endParaRPr lang="da-DK"/>
            </a:p>
          </p:txBody>
        </p:sp>
      </p:grpSp>
      <p:sp>
        <p:nvSpPr>
          <p:cNvPr id="57" name="Rectangle 114"/>
          <p:cNvSpPr>
            <a:spLocks noChangeArrowheads="1"/>
          </p:cNvSpPr>
          <p:nvPr/>
        </p:nvSpPr>
        <p:spPr bwMode="auto">
          <a:xfrm>
            <a:off x="857224" y="2857500"/>
            <a:ext cx="3071834" cy="357190"/>
          </a:xfrm>
          <a:prstGeom prst="rect">
            <a:avLst/>
          </a:prstGeom>
          <a:solidFill>
            <a:srgbClr val="D2EFF6">
              <a:alpha val="58038"/>
            </a:srgbClr>
          </a:solidFill>
          <a:ln w="9525">
            <a:solidFill>
              <a:schemeClr val="tx1"/>
            </a:solidFill>
            <a:miter lim="800000"/>
            <a:headEnd/>
            <a:tailEnd/>
          </a:ln>
        </p:spPr>
        <p:txBody>
          <a:bodyPr wrap="none" anchor="ctr"/>
          <a:lstStyle/>
          <a:p>
            <a:endParaRPr lang="da-DK"/>
          </a:p>
        </p:txBody>
      </p:sp>
      <p:sp>
        <p:nvSpPr>
          <p:cNvPr id="58" name="Rectangle 131"/>
          <p:cNvSpPr>
            <a:spLocks noChangeArrowheads="1"/>
          </p:cNvSpPr>
          <p:nvPr/>
        </p:nvSpPr>
        <p:spPr bwMode="auto">
          <a:xfrm>
            <a:off x="857224" y="2857753"/>
            <a:ext cx="3071834" cy="118810"/>
          </a:xfrm>
          <a:prstGeom prst="rect">
            <a:avLst/>
          </a:prstGeom>
          <a:solidFill>
            <a:srgbClr val="FF9933">
              <a:alpha val="58038"/>
            </a:srgbClr>
          </a:solidFill>
          <a:ln w="9525">
            <a:solidFill>
              <a:schemeClr val="tx1"/>
            </a:solidFill>
            <a:miter lim="800000"/>
            <a:headEnd/>
            <a:tailEnd/>
          </a:ln>
        </p:spPr>
        <p:txBody>
          <a:bodyPr wrap="none" anchor="ctr"/>
          <a:lstStyle/>
          <a:p>
            <a:endParaRPr lang="da-DK"/>
          </a:p>
        </p:txBody>
      </p:sp>
      <p:cxnSp>
        <p:nvCxnSpPr>
          <p:cNvPr id="61" name="Straight Connector 60"/>
          <p:cNvCxnSpPr/>
          <p:nvPr/>
        </p:nvCxnSpPr>
        <p:spPr bwMode="auto">
          <a:xfrm>
            <a:off x="4208066" y="1964525"/>
            <a:ext cx="864000" cy="1368"/>
          </a:xfrm>
          <a:prstGeom prst="line">
            <a:avLst/>
          </a:prstGeom>
          <a:noFill/>
          <a:ln w="28575" cap="flat" cmpd="sng" algn="ctr">
            <a:solidFill>
              <a:srgbClr val="00359E"/>
            </a:solidFill>
            <a:prstDash val="solid"/>
            <a:round/>
            <a:headEnd type="none" w="med" len="med"/>
            <a:tailEnd type="none" w="med" len="med"/>
          </a:ln>
          <a:effectLst/>
        </p:spPr>
      </p:cxnSp>
      <p:cxnSp>
        <p:nvCxnSpPr>
          <p:cNvPr id="62" name="Straight Connector 61"/>
          <p:cNvCxnSpPr/>
          <p:nvPr/>
        </p:nvCxnSpPr>
        <p:spPr bwMode="auto">
          <a:xfrm>
            <a:off x="4208066" y="1725031"/>
            <a:ext cx="864000" cy="1368"/>
          </a:xfrm>
          <a:prstGeom prst="line">
            <a:avLst/>
          </a:prstGeom>
          <a:noFill/>
          <a:ln w="28575" cap="flat" cmpd="sng" algn="ctr">
            <a:solidFill>
              <a:srgbClr val="00359E"/>
            </a:solidFill>
            <a:prstDash val="solid"/>
            <a:round/>
            <a:headEnd type="none" w="med" len="med"/>
            <a:tailEnd type="none" w="med" len="med"/>
          </a:ln>
          <a:effectLst/>
        </p:spPr>
      </p:cxnSp>
      <p:cxnSp>
        <p:nvCxnSpPr>
          <p:cNvPr id="63" name="Straight Connector 62"/>
          <p:cNvCxnSpPr/>
          <p:nvPr/>
        </p:nvCxnSpPr>
        <p:spPr bwMode="auto">
          <a:xfrm>
            <a:off x="4208066" y="1844094"/>
            <a:ext cx="864000" cy="1368"/>
          </a:xfrm>
          <a:prstGeom prst="line">
            <a:avLst/>
          </a:prstGeom>
          <a:noFill/>
          <a:ln w="28575" cap="flat" cmpd="sng" algn="ctr">
            <a:solidFill>
              <a:srgbClr val="00359E"/>
            </a:solidFill>
            <a:prstDash val="solid"/>
            <a:round/>
            <a:headEnd type="none" w="med" len="med"/>
            <a:tailEnd type="none" w="med" len="med"/>
          </a:ln>
          <a:effectLst/>
        </p:spPr>
      </p:cxnSp>
      <p:cxnSp>
        <p:nvCxnSpPr>
          <p:cNvPr id="65" name="Straight Connector 64"/>
          <p:cNvCxnSpPr/>
          <p:nvPr/>
        </p:nvCxnSpPr>
        <p:spPr bwMode="auto">
          <a:xfrm>
            <a:off x="4214810" y="2094654"/>
            <a:ext cx="864000" cy="1368"/>
          </a:xfrm>
          <a:prstGeom prst="line">
            <a:avLst/>
          </a:prstGeom>
          <a:noFill/>
          <a:ln w="28575" cap="flat" cmpd="sng" algn="ctr">
            <a:solidFill>
              <a:srgbClr val="00359E"/>
            </a:solidFill>
            <a:prstDash val="solid"/>
            <a:round/>
            <a:headEnd type="none" w="med" len="med"/>
            <a:tailEnd type="none" w="med" len="med"/>
          </a:ln>
          <a:effectLst/>
        </p:spPr>
      </p:cxnSp>
      <p:cxnSp>
        <p:nvCxnSpPr>
          <p:cNvPr id="66" name="Straight Connector 65"/>
          <p:cNvCxnSpPr/>
          <p:nvPr/>
        </p:nvCxnSpPr>
        <p:spPr bwMode="auto">
          <a:xfrm>
            <a:off x="4214810" y="2199300"/>
            <a:ext cx="864000" cy="1368"/>
          </a:xfrm>
          <a:prstGeom prst="line">
            <a:avLst/>
          </a:prstGeom>
          <a:noFill/>
          <a:ln w="28575" cap="flat" cmpd="sng" algn="ctr">
            <a:solidFill>
              <a:srgbClr val="00359E"/>
            </a:solidFill>
            <a:prstDash val="solid"/>
            <a:round/>
            <a:headEnd type="none" w="med" len="med"/>
            <a:tailEnd type="none" w="med" len="med"/>
          </a:ln>
          <a:effectLst/>
        </p:spPr>
      </p:cxnSp>
      <p:cxnSp>
        <p:nvCxnSpPr>
          <p:cNvPr id="67" name="Straight Connector 66"/>
          <p:cNvCxnSpPr/>
          <p:nvPr/>
        </p:nvCxnSpPr>
        <p:spPr bwMode="auto">
          <a:xfrm>
            <a:off x="4214810" y="2320348"/>
            <a:ext cx="864000" cy="1368"/>
          </a:xfrm>
          <a:prstGeom prst="line">
            <a:avLst/>
          </a:prstGeom>
          <a:noFill/>
          <a:ln w="28575" cap="flat" cmpd="sng" algn="ctr">
            <a:solidFill>
              <a:srgbClr val="00359E"/>
            </a:solidFill>
            <a:prstDash val="solid"/>
            <a:round/>
            <a:headEnd type="none" w="med" len="med"/>
            <a:tailEnd type="none" w="med" len="med"/>
          </a:ln>
          <a:effectLst/>
        </p:spPr>
      </p:cxnSp>
      <p:sp>
        <p:nvSpPr>
          <p:cNvPr id="59" name="door"/>
          <p:cNvSpPr>
            <a:spLocks noEditPoints="1" noChangeArrowheads="1"/>
          </p:cNvSpPr>
          <p:nvPr/>
        </p:nvSpPr>
        <p:spPr bwMode="auto">
          <a:xfrm>
            <a:off x="5786446" y="4464855"/>
            <a:ext cx="142876" cy="59532"/>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28575">
            <a:solidFill>
              <a:srgbClr val="000000"/>
            </a:solidFill>
            <a:miter lim="800000"/>
            <a:headEnd/>
            <a:tailEnd/>
          </a:ln>
          <a:scene3d>
            <a:camera prst="orthographicFront">
              <a:rot lat="10800000" lon="0" rev="0"/>
            </a:camera>
            <a:lightRig rig="threePt" dir="t"/>
          </a:scene3d>
        </p:spPr>
        <p:txBody>
          <a:bodyPr vert="horz" wrap="square" lIns="91440" tIns="45720" rIns="91440" bIns="45720" numCol="1" anchor="t" anchorCtr="0" compatLnSpc="1">
            <a:prstTxWarp prst="textNoShape">
              <a:avLst/>
            </a:prstTxWarp>
          </a:bodyPr>
          <a:lstStyle/>
          <a:p>
            <a:endParaRPr lang="nb-NO"/>
          </a:p>
        </p:txBody>
      </p:sp>
      <p:sp>
        <p:nvSpPr>
          <p:cNvPr id="60" name="Rectangle 51"/>
          <p:cNvSpPr>
            <a:spLocks noChangeArrowheads="1"/>
          </p:cNvSpPr>
          <p:nvPr/>
        </p:nvSpPr>
        <p:spPr bwMode="auto">
          <a:xfrm>
            <a:off x="4143372" y="1369208"/>
            <a:ext cx="1000132" cy="1845482"/>
          </a:xfrm>
          <a:prstGeom prst="rect">
            <a:avLst/>
          </a:prstGeom>
          <a:noFill/>
          <a:ln w="38100">
            <a:solidFill>
              <a:schemeClr val="accent1"/>
            </a:solidFill>
            <a:miter lim="800000"/>
            <a:headEnd/>
            <a:tailEnd/>
          </a:ln>
        </p:spPr>
        <p:txBody>
          <a:bodyPr wrap="none" anchor="ctr"/>
          <a:lstStyle/>
          <a:p>
            <a:endParaRPr lang="nb-NO"/>
          </a:p>
        </p:txBody>
      </p:sp>
      <p:cxnSp>
        <p:nvCxnSpPr>
          <p:cNvPr id="45" name="Straight Connector 44"/>
          <p:cNvCxnSpPr/>
          <p:nvPr/>
        </p:nvCxnSpPr>
        <p:spPr bwMode="auto">
          <a:xfrm>
            <a:off x="4214810" y="1726399"/>
            <a:ext cx="864000" cy="1368"/>
          </a:xfrm>
          <a:prstGeom prst="line">
            <a:avLst/>
          </a:prstGeom>
          <a:noFill/>
          <a:ln w="28575" cap="flat" cmpd="sng" algn="ctr">
            <a:solidFill>
              <a:srgbClr val="00359E"/>
            </a:solidFill>
            <a:prstDash val="solid"/>
            <a:round/>
            <a:headEnd type="none" w="med" len="med"/>
            <a:tailEnd type="none" w="med" len="med"/>
          </a:ln>
          <a:effectLst/>
        </p:spPr>
      </p:cxnSp>
      <p:cxnSp>
        <p:nvCxnSpPr>
          <p:cNvPr id="48" name="Straight Connector 47"/>
          <p:cNvCxnSpPr/>
          <p:nvPr/>
        </p:nvCxnSpPr>
        <p:spPr bwMode="auto">
          <a:xfrm>
            <a:off x="4214810" y="1845462"/>
            <a:ext cx="864000" cy="1368"/>
          </a:xfrm>
          <a:prstGeom prst="line">
            <a:avLst/>
          </a:prstGeom>
          <a:noFill/>
          <a:ln w="28575" cap="flat" cmpd="sng" algn="ctr">
            <a:solidFill>
              <a:srgbClr val="00359E"/>
            </a:solidFill>
            <a:prstDash val="solid"/>
            <a:round/>
            <a:headEnd type="none" w="med" len="med"/>
            <a:tailEnd type="none" w="med" len="med"/>
          </a:ln>
          <a:effectLst/>
        </p:spPr>
      </p:cxnSp>
      <p:cxnSp>
        <p:nvCxnSpPr>
          <p:cNvPr id="49" name="Straight Connector 48"/>
          <p:cNvCxnSpPr/>
          <p:nvPr/>
        </p:nvCxnSpPr>
        <p:spPr bwMode="auto">
          <a:xfrm>
            <a:off x="4214810" y="1964525"/>
            <a:ext cx="864000" cy="1368"/>
          </a:xfrm>
          <a:prstGeom prst="line">
            <a:avLst/>
          </a:prstGeom>
          <a:noFill/>
          <a:ln w="28575" cap="flat" cmpd="sng" algn="ctr">
            <a:solidFill>
              <a:srgbClr val="00359E"/>
            </a:solidFill>
            <a:prstDash val="solid"/>
            <a:round/>
            <a:headEnd type="none" w="med" len="med"/>
            <a:tailEnd type="none" w="med" len="med"/>
          </a:ln>
          <a:effectLst/>
        </p:spPr>
      </p:cxnSp>
    </p:spTree>
    <p:extLst>
      <p:ext uri="{BB962C8B-B14F-4D97-AF65-F5344CB8AC3E}">
        <p14:creationId xmlns:p14="http://schemas.microsoft.com/office/powerpoint/2010/main" val="186241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5296 -0.02176 L -0.27344 -0.02176 " pathEditMode="relative" rAng="0" ptsTypes="AA">
                                      <p:cBhvr>
                                        <p:cTn id="11" dur="2000" fill="hold"/>
                                        <p:tgtEl>
                                          <p:spTgt spid="62"/>
                                        </p:tgtEl>
                                        <p:attrNameLst>
                                          <p:attrName>ppt_x</p:attrName>
                                          <p:attrName>ppt_y</p:attrName>
                                        </p:attrNameLst>
                                      </p:cBhvr>
                                      <p:rCtr x="-110" y="0"/>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5296 0.00995 L -0.36007 0.07292 " pathEditMode="relative" rAng="0" ptsTypes="AA">
                                      <p:cBhvr>
                                        <p:cTn id="15" dur="2000" fill="hold"/>
                                        <p:tgtEl>
                                          <p:spTgt spid="63"/>
                                        </p:tgtEl>
                                        <p:attrNameLst>
                                          <p:attrName>ppt_x</p:attrName>
                                          <p:attrName>ppt_y</p:attrName>
                                        </p:attrNameLst>
                                      </p:cBhvr>
                                      <p:rCtr x="-154" y="31"/>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00157 -0.01181 L -0.24375 0.05185 " pathEditMode="relative" rAng="0" ptsTypes="AA">
                                      <p:cBhvr>
                                        <p:cTn id="19" dur="2000" fill="hold"/>
                                        <p:tgtEl>
                                          <p:spTgt spid="61"/>
                                        </p:tgtEl>
                                        <p:attrNameLst>
                                          <p:attrName>ppt_x</p:attrName>
                                          <p:attrName>ppt_y</p:attrName>
                                        </p:attrNameLst>
                                      </p:cBhvr>
                                      <p:rCtr x="-121" y="32"/>
                                    </p:animMotion>
                                  </p:childTnLst>
                                </p:cTn>
                              </p:par>
                            </p:childTnLst>
                          </p:cTn>
                        </p:par>
                      </p:childTnLst>
                    </p:cTn>
                  </p:par>
                  <p:par>
                    <p:cTn id="20" fill="hold">
                      <p:stCondLst>
                        <p:cond delay="indefinite"/>
                      </p:stCondLst>
                      <p:childTnLst>
                        <p:par>
                          <p:cTn id="21" fill="hold">
                            <p:stCondLst>
                              <p:cond delay="0"/>
                            </p:stCondLst>
                            <p:childTnLst>
                              <p:par>
                                <p:cTn id="22" presetID="49" presetClass="path" presetSubtype="0" accel="50000" decel="50000" fill="hold" nodeType="clickEffect">
                                  <p:stCondLst>
                                    <p:cond delay="0"/>
                                  </p:stCondLst>
                                  <p:childTnLst>
                                    <p:animMotion origin="layout" path="M 4.44444E-6 -3.33333E-6 L 0.43316 0.36667 " pathEditMode="relative" rAng="0" ptsTypes="AA">
                                      <p:cBhvr>
                                        <p:cTn id="23" dur="2000" fill="hold"/>
                                        <p:tgtEl>
                                          <p:spTgt spid="11"/>
                                        </p:tgtEl>
                                        <p:attrNameLst>
                                          <p:attrName>ppt_x</p:attrName>
                                          <p:attrName>ppt_y</p:attrName>
                                        </p:attrNameLst>
                                      </p:cBhvr>
                                      <p:rCtr x="216" y="183"/>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59"/>
                                        </p:tgtEl>
                                        <p:attrNameLst>
                                          <p:attrName>style.visibility</p:attrName>
                                        </p:attrNameLst>
                                      </p:cBhvr>
                                      <p:to>
                                        <p:strVal val="hidden"/>
                                      </p:to>
                                    </p:set>
                                  </p:childTnLst>
                                </p:cTn>
                              </p:par>
                              <p:par>
                                <p:cTn id="36" presetID="6" presetClass="emph" presetSubtype="0" fill="hold" nodeType="withEffect">
                                  <p:stCondLst>
                                    <p:cond delay="0"/>
                                  </p:stCondLst>
                                  <p:childTnLst>
                                    <p:animScale>
                                      <p:cBhvr>
                                        <p:cTn id="37" dur="2000" fill="hold"/>
                                        <p:tgtEl>
                                          <p:spTgt spid="61"/>
                                        </p:tgtEl>
                                      </p:cBhvr>
                                      <p:by x="100000" y="26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9" grpId="0" animBg="1"/>
      <p:bldP spid="59" grpId="1"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krivbordet.png"/>
          <p:cNvPicPr>
            <a:picLocks noChangeAspect="1"/>
          </p:cNvPicPr>
          <p:nvPr/>
        </p:nvPicPr>
        <p:blipFill>
          <a:blip r:embed="rId3"/>
          <a:stretch>
            <a:fillRect/>
          </a:stretch>
        </p:blipFill>
        <p:spPr>
          <a:xfrm>
            <a:off x="785787" y="1071550"/>
            <a:ext cx="7130159" cy="4089948"/>
          </a:xfrm>
          <a:prstGeom prst="rect">
            <a:avLst/>
          </a:prstGeom>
        </p:spPr>
      </p:pic>
      <p:sp>
        <p:nvSpPr>
          <p:cNvPr id="14338" name="Rectangle 2"/>
          <p:cNvSpPr>
            <a:spLocks noGrp="1" noChangeArrowheads="1"/>
          </p:cNvSpPr>
          <p:nvPr>
            <p:ph type="title"/>
          </p:nvPr>
        </p:nvSpPr>
        <p:spPr/>
        <p:txBody>
          <a:bodyPr/>
          <a:lstStyle/>
          <a:p>
            <a:r>
              <a:rPr lang="da-DK" b="0" dirty="0" smtClean="0">
                <a:latin typeface="+mj-lt"/>
              </a:rPr>
              <a:t>Mitt personlige skrivebord</a:t>
            </a:r>
            <a:endParaRPr lang="da-DK" b="0" dirty="0" smtClean="0">
              <a:solidFill>
                <a:srgbClr val="FF0000"/>
              </a:solidFill>
              <a:latin typeface="+mj-lt"/>
            </a:endParaRPr>
          </a:p>
        </p:txBody>
      </p:sp>
      <p:sp>
        <p:nvSpPr>
          <p:cNvPr id="32" name="TextBox 31"/>
          <p:cNvSpPr txBox="1"/>
          <p:nvPr/>
        </p:nvSpPr>
        <p:spPr>
          <a:xfrm>
            <a:off x="1928794" y="1726399"/>
            <a:ext cx="2428892"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Mine åpne saker</a:t>
            </a:r>
          </a:p>
        </p:txBody>
      </p:sp>
      <p:grpSp>
        <p:nvGrpSpPr>
          <p:cNvPr id="2" name="Group 17"/>
          <p:cNvGrpSpPr/>
          <p:nvPr/>
        </p:nvGrpSpPr>
        <p:grpSpPr>
          <a:xfrm>
            <a:off x="2000232" y="1964525"/>
            <a:ext cx="5572164" cy="833443"/>
            <a:chOff x="3235562" y="2882316"/>
            <a:chExt cx="1409328" cy="2167043"/>
          </a:xfrm>
        </p:grpSpPr>
        <p:sp>
          <p:nvSpPr>
            <p:cNvPr id="19"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0" name="Rectangle 131"/>
            <p:cNvSpPr>
              <a:spLocks noChangeArrowheads="1"/>
            </p:cNvSpPr>
            <p:nvPr/>
          </p:nvSpPr>
          <p:spPr bwMode="auto">
            <a:xfrm>
              <a:off x="3235562" y="2883855"/>
              <a:ext cx="1409328" cy="720811"/>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3" name="Group 20"/>
          <p:cNvGrpSpPr/>
          <p:nvPr/>
        </p:nvGrpSpPr>
        <p:grpSpPr>
          <a:xfrm>
            <a:off x="2000234" y="2996408"/>
            <a:ext cx="1785949" cy="873131"/>
            <a:chOff x="3235562" y="2882316"/>
            <a:chExt cx="1409328" cy="2167043"/>
          </a:xfrm>
        </p:grpSpPr>
        <p:sp>
          <p:nvSpPr>
            <p:cNvPr id="22"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4"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4" name="Group 24"/>
          <p:cNvGrpSpPr/>
          <p:nvPr/>
        </p:nvGrpSpPr>
        <p:grpSpPr>
          <a:xfrm>
            <a:off x="4000496" y="2996408"/>
            <a:ext cx="1785950" cy="873131"/>
            <a:chOff x="3235562" y="2882316"/>
            <a:chExt cx="1409328" cy="2167043"/>
          </a:xfrm>
        </p:grpSpPr>
        <p:sp>
          <p:nvSpPr>
            <p:cNvPr id="27"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31"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5" name="Group 32"/>
          <p:cNvGrpSpPr/>
          <p:nvPr/>
        </p:nvGrpSpPr>
        <p:grpSpPr>
          <a:xfrm>
            <a:off x="6000761" y="2996408"/>
            <a:ext cx="1571637" cy="873131"/>
            <a:chOff x="3235562" y="2882316"/>
            <a:chExt cx="1409328" cy="2167043"/>
          </a:xfrm>
        </p:grpSpPr>
        <p:sp>
          <p:nvSpPr>
            <p:cNvPr id="34"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35"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sp>
        <p:nvSpPr>
          <p:cNvPr id="38" name="Rectangle 114"/>
          <p:cNvSpPr>
            <a:spLocks noChangeArrowheads="1"/>
          </p:cNvSpPr>
          <p:nvPr/>
        </p:nvSpPr>
        <p:spPr bwMode="auto">
          <a:xfrm>
            <a:off x="2000232" y="4107665"/>
            <a:ext cx="5572164" cy="773912"/>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39" name="Rectangle 131"/>
          <p:cNvSpPr>
            <a:spLocks noChangeArrowheads="1"/>
          </p:cNvSpPr>
          <p:nvPr/>
        </p:nvSpPr>
        <p:spPr bwMode="auto">
          <a:xfrm>
            <a:off x="2000232" y="4107918"/>
            <a:ext cx="5572164" cy="118810"/>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sp>
        <p:nvSpPr>
          <p:cNvPr id="40" name="TextBox 39"/>
          <p:cNvSpPr txBox="1"/>
          <p:nvPr/>
        </p:nvSpPr>
        <p:spPr>
          <a:xfrm>
            <a:off x="1928794" y="3869538"/>
            <a:ext cx="2428892"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Ubesvarte dokumenter</a:t>
            </a:r>
          </a:p>
        </p:txBody>
      </p:sp>
      <p:sp>
        <p:nvSpPr>
          <p:cNvPr id="41" name="TextBox 40"/>
          <p:cNvSpPr txBox="1"/>
          <p:nvPr/>
        </p:nvSpPr>
        <p:spPr>
          <a:xfrm>
            <a:off x="1928794" y="2738437"/>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42" name="TextBox 41"/>
          <p:cNvSpPr txBox="1"/>
          <p:nvPr/>
        </p:nvSpPr>
        <p:spPr>
          <a:xfrm>
            <a:off x="3929058" y="2738437"/>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43" name="TextBox 42"/>
          <p:cNvSpPr txBox="1"/>
          <p:nvPr/>
        </p:nvSpPr>
        <p:spPr>
          <a:xfrm>
            <a:off x="5929322" y="2738437"/>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60" name="TextBox 59"/>
          <p:cNvSpPr txBox="1"/>
          <p:nvPr/>
        </p:nvSpPr>
        <p:spPr>
          <a:xfrm>
            <a:off x="2000232" y="220265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61" name="TextBox 60"/>
          <p:cNvSpPr txBox="1"/>
          <p:nvPr/>
        </p:nvSpPr>
        <p:spPr>
          <a:xfrm>
            <a:off x="2000232" y="238124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62" name="TextBox 61"/>
          <p:cNvSpPr txBox="1"/>
          <p:nvPr/>
        </p:nvSpPr>
        <p:spPr>
          <a:xfrm>
            <a:off x="2000232" y="255984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63" name="TextBox 62"/>
          <p:cNvSpPr txBox="1"/>
          <p:nvPr/>
        </p:nvSpPr>
        <p:spPr>
          <a:xfrm>
            <a:off x="3857620" y="220265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64" name="TextBox 63"/>
          <p:cNvSpPr txBox="1"/>
          <p:nvPr/>
        </p:nvSpPr>
        <p:spPr>
          <a:xfrm>
            <a:off x="3857620" y="238124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65" name="TextBox 64"/>
          <p:cNvSpPr txBox="1"/>
          <p:nvPr/>
        </p:nvSpPr>
        <p:spPr>
          <a:xfrm>
            <a:off x="3857620" y="255984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66" name="TextBox 65"/>
          <p:cNvSpPr txBox="1"/>
          <p:nvPr/>
        </p:nvSpPr>
        <p:spPr>
          <a:xfrm>
            <a:off x="6429388" y="220265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67" name="TextBox 66"/>
          <p:cNvSpPr txBox="1"/>
          <p:nvPr/>
        </p:nvSpPr>
        <p:spPr>
          <a:xfrm>
            <a:off x="6429388" y="238124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68" name="TextBox 67"/>
          <p:cNvSpPr txBox="1"/>
          <p:nvPr/>
        </p:nvSpPr>
        <p:spPr>
          <a:xfrm>
            <a:off x="6429388" y="255984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69" name="TextBox 68"/>
          <p:cNvSpPr txBox="1"/>
          <p:nvPr/>
        </p:nvSpPr>
        <p:spPr>
          <a:xfrm>
            <a:off x="2000232" y="3155158"/>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0" name="TextBox 69"/>
          <p:cNvSpPr txBox="1"/>
          <p:nvPr/>
        </p:nvSpPr>
        <p:spPr>
          <a:xfrm>
            <a:off x="2000232" y="3333753"/>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1" name="TextBox 70"/>
          <p:cNvSpPr txBox="1"/>
          <p:nvPr/>
        </p:nvSpPr>
        <p:spPr>
          <a:xfrm>
            <a:off x="2000232" y="3512348"/>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2" name="TextBox 71"/>
          <p:cNvSpPr txBox="1"/>
          <p:nvPr/>
        </p:nvSpPr>
        <p:spPr>
          <a:xfrm>
            <a:off x="4000496" y="3155158"/>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3" name="TextBox 72"/>
          <p:cNvSpPr txBox="1"/>
          <p:nvPr/>
        </p:nvSpPr>
        <p:spPr>
          <a:xfrm>
            <a:off x="4000496" y="3333753"/>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4" name="TextBox 73"/>
          <p:cNvSpPr txBox="1"/>
          <p:nvPr/>
        </p:nvSpPr>
        <p:spPr>
          <a:xfrm>
            <a:off x="4000496" y="3512348"/>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5" name="TextBox 74"/>
          <p:cNvSpPr txBox="1"/>
          <p:nvPr/>
        </p:nvSpPr>
        <p:spPr>
          <a:xfrm>
            <a:off x="6000760" y="3155158"/>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6" name="TextBox 75"/>
          <p:cNvSpPr txBox="1"/>
          <p:nvPr/>
        </p:nvSpPr>
        <p:spPr>
          <a:xfrm>
            <a:off x="6000760" y="3333753"/>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7" name="TextBox 76"/>
          <p:cNvSpPr txBox="1"/>
          <p:nvPr/>
        </p:nvSpPr>
        <p:spPr>
          <a:xfrm>
            <a:off x="6000760" y="3512348"/>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8" name="TextBox 77"/>
          <p:cNvSpPr txBox="1"/>
          <p:nvPr/>
        </p:nvSpPr>
        <p:spPr>
          <a:xfrm>
            <a:off x="2000232" y="4226728"/>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79" name="TextBox 78"/>
          <p:cNvSpPr txBox="1"/>
          <p:nvPr/>
        </p:nvSpPr>
        <p:spPr>
          <a:xfrm>
            <a:off x="2000232" y="4405323"/>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80" name="TextBox 79"/>
          <p:cNvSpPr txBox="1"/>
          <p:nvPr/>
        </p:nvSpPr>
        <p:spPr>
          <a:xfrm>
            <a:off x="2000232" y="4583918"/>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81" name="TextBox 80"/>
          <p:cNvSpPr txBox="1"/>
          <p:nvPr/>
        </p:nvSpPr>
        <p:spPr>
          <a:xfrm>
            <a:off x="3857620" y="4226728"/>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82" name="TextBox 81"/>
          <p:cNvSpPr txBox="1"/>
          <p:nvPr/>
        </p:nvSpPr>
        <p:spPr>
          <a:xfrm>
            <a:off x="3857620" y="4405323"/>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83" name="TextBox 82"/>
          <p:cNvSpPr txBox="1"/>
          <p:nvPr/>
        </p:nvSpPr>
        <p:spPr>
          <a:xfrm>
            <a:off x="3857620" y="4583918"/>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84" name="TextBox 83"/>
          <p:cNvSpPr txBox="1"/>
          <p:nvPr/>
        </p:nvSpPr>
        <p:spPr>
          <a:xfrm>
            <a:off x="6429388" y="4226728"/>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85" name="TextBox 84"/>
          <p:cNvSpPr txBox="1"/>
          <p:nvPr/>
        </p:nvSpPr>
        <p:spPr>
          <a:xfrm>
            <a:off x="6429388" y="4405323"/>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86" name="TextBox 85"/>
          <p:cNvSpPr txBox="1"/>
          <p:nvPr/>
        </p:nvSpPr>
        <p:spPr>
          <a:xfrm>
            <a:off x="6429388" y="4583918"/>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Tree>
    <p:extLst>
      <p:ext uri="{BB962C8B-B14F-4D97-AF65-F5344CB8AC3E}">
        <p14:creationId xmlns:p14="http://schemas.microsoft.com/office/powerpoint/2010/main" val="2370141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71472" y="952487"/>
          <a:ext cx="8001056" cy="4713870"/>
        </p:xfrm>
        <a:graphic>
          <a:graphicData uri="http://schemas.openxmlformats.org/presentationml/2006/ole">
            <mc:AlternateContent xmlns:mc="http://schemas.openxmlformats.org/markup-compatibility/2006">
              <mc:Choice xmlns:v="urn:schemas-microsoft-com:vml" Requires="v">
                <p:oleObj spid="_x0000_s1033" name="Acrobat Document" r:id="rId4" imgW="11344046" imgH="8019898" progId="AcroExch.Document.7">
                  <p:embed/>
                </p:oleObj>
              </mc:Choice>
              <mc:Fallback>
                <p:oleObj name="Acrobat Document" r:id="rId4" imgW="11344046" imgH="8019898"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952487"/>
                        <a:ext cx="8001056" cy="471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nb-NO" b="0" dirty="0" smtClean="0">
                <a:latin typeface="+mj-lt"/>
              </a:rPr>
              <a:t>Sett skrivebord som standard</a:t>
            </a:r>
          </a:p>
        </p:txBody>
      </p:sp>
      <p:sp>
        <p:nvSpPr>
          <p:cNvPr id="5" name="Oval 4"/>
          <p:cNvSpPr/>
          <p:nvPr/>
        </p:nvSpPr>
        <p:spPr>
          <a:xfrm>
            <a:off x="6715140" y="1428740"/>
            <a:ext cx="1500198" cy="416722"/>
          </a:xfrm>
          <a:prstGeom prst="ellipse">
            <a:avLst/>
          </a:prstGeom>
          <a:ln w="19050">
            <a:solidFill>
              <a:srgbClr val="FF0000"/>
            </a:solidFill>
          </a:ln>
        </p:spPr>
        <p:txBody>
          <a:bodyPr wrap="square" rtlCol="0" anchor="ctr">
            <a:noAutofit/>
          </a:bodyPr>
          <a:lstStyle/>
          <a:p>
            <a:pPr algn="ctr"/>
            <a:endParaRPr lang="nb-NO" sz="1200" dirty="0" smtClean="0">
              <a:solidFill>
                <a:schemeClr val="tx1"/>
              </a:solidFill>
              <a:latin typeface="+mj-lt"/>
            </a:endParaRPr>
          </a:p>
        </p:txBody>
      </p:sp>
      <p:sp>
        <p:nvSpPr>
          <p:cNvPr id="7" name="TextBox 6"/>
          <p:cNvSpPr txBox="1"/>
          <p:nvPr/>
        </p:nvSpPr>
        <p:spPr>
          <a:xfrm>
            <a:off x="1928794" y="1785930"/>
            <a:ext cx="6286544" cy="714380"/>
          </a:xfrm>
          <a:prstGeom prst="rect">
            <a:avLst/>
          </a:prstGeom>
          <a:noFill/>
        </p:spPr>
        <p:txBody>
          <a:bodyPr wrap="square" lIns="72000" rIns="72000" rtlCol="0" anchor="ctr">
            <a:noAutofit/>
          </a:bodyPr>
          <a:lstStyle/>
          <a:p>
            <a:pPr marL="180975" indent="-180975">
              <a:buClr>
                <a:srgbClr val="C00000"/>
              </a:buClr>
            </a:pPr>
            <a:r>
              <a:rPr lang="nb-NO" sz="2200" dirty="0" smtClean="0">
                <a:solidFill>
                  <a:schemeClr val="tx2"/>
                </a:solidFill>
                <a:latin typeface="Verdana" pitchFamily="34" charset="0"/>
              </a:rPr>
              <a:t>Bibliotek </a:t>
            </a:r>
          </a:p>
        </p:txBody>
      </p:sp>
      <p:cxnSp>
        <p:nvCxnSpPr>
          <p:cNvPr id="9" name="Straight Connector 8"/>
          <p:cNvCxnSpPr/>
          <p:nvPr/>
        </p:nvCxnSpPr>
        <p:spPr bwMode="auto">
          <a:xfrm>
            <a:off x="2071670" y="2559842"/>
            <a:ext cx="3857652" cy="1323"/>
          </a:xfrm>
          <a:prstGeom prst="line">
            <a:avLst/>
          </a:prstGeom>
          <a:noFill/>
          <a:ln w="5715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2071670" y="2856177"/>
            <a:ext cx="3857652" cy="1323"/>
          </a:xfrm>
          <a:prstGeom prst="line">
            <a:avLst/>
          </a:prstGeom>
          <a:noFill/>
          <a:ln w="5715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2071670" y="3155159"/>
            <a:ext cx="3857652" cy="1323"/>
          </a:xfrm>
          <a:prstGeom prst="line">
            <a:avLst/>
          </a:prstGeom>
          <a:noFill/>
          <a:ln w="57150" cap="flat" cmpd="sng" algn="ctr">
            <a:solidFill>
              <a:schemeClr val="tx2"/>
            </a:solidFill>
            <a:prstDash val="solid"/>
            <a:round/>
            <a:headEnd type="none" w="med" len="med"/>
            <a:tailEnd type="none" w="med" len="med"/>
          </a:ln>
          <a:effectLst/>
        </p:spPr>
      </p:cxnSp>
      <p:cxnSp>
        <p:nvCxnSpPr>
          <p:cNvPr id="12" name="Straight Connector 11"/>
          <p:cNvCxnSpPr/>
          <p:nvPr/>
        </p:nvCxnSpPr>
        <p:spPr bwMode="auto">
          <a:xfrm>
            <a:off x="2071670" y="3153835"/>
            <a:ext cx="3857652" cy="1323"/>
          </a:xfrm>
          <a:prstGeom prst="line">
            <a:avLst/>
          </a:prstGeom>
          <a:noFill/>
          <a:ln w="57150" cap="flat" cmpd="sng" algn="ctr">
            <a:solidFill>
              <a:schemeClr val="accent1"/>
            </a:solidFill>
            <a:prstDash val="solid"/>
            <a:round/>
            <a:headEnd type="none" w="med" len="med"/>
            <a:tailEnd type="none" w="med" len="med"/>
          </a:ln>
          <a:effectLst/>
        </p:spPr>
      </p:cxnSp>
      <p:sp>
        <p:nvSpPr>
          <p:cNvPr id="13" name="Oval 12"/>
          <p:cNvSpPr/>
          <p:nvPr/>
        </p:nvSpPr>
        <p:spPr>
          <a:xfrm>
            <a:off x="785786" y="1488272"/>
            <a:ext cx="642942" cy="297658"/>
          </a:xfrm>
          <a:prstGeom prst="ellipse">
            <a:avLst/>
          </a:prstGeom>
          <a:ln w="28575">
            <a:solidFill>
              <a:schemeClr val="accent1"/>
            </a:solidFill>
          </a:ln>
        </p:spPr>
        <p:txBody>
          <a:bodyPr wrap="square" rtlCol="0" anchor="ctr">
            <a:noAutofit/>
          </a:bodyPr>
          <a:lstStyle/>
          <a:p>
            <a:pPr algn="ctr"/>
            <a:endParaRPr lang="nb-NO" sz="1200" dirty="0" smtClean="0">
              <a:solidFill>
                <a:schemeClr val="tx1"/>
              </a:solidFill>
              <a:latin typeface="+mj-lt"/>
            </a:endParaRPr>
          </a:p>
        </p:txBody>
      </p:sp>
      <p:sp>
        <p:nvSpPr>
          <p:cNvPr id="14" name="TextBox 13"/>
          <p:cNvSpPr txBox="1"/>
          <p:nvPr/>
        </p:nvSpPr>
        <p:spPr>
          <a:xfrm>
            <a:off x="2071670" y="1845462"/>
            <a:ext cx="2428892"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Mine åpne saker</a:t>
            </a:r>
          </a:p>
        </p:txBody>
      </p:sp>
      <p:grpSp>
        <p:nvGrpSpPr>
          <p:cNvPr id="15" name="Group 17"/>
          <p:cNvGrpSpPr/>
          <p:nvPr/>
        </p:nvGrpSpPr>
        <p:grpSpPr>
          <a:xfrm>
            <a:off x="2143108" y="2083589"/>
            <a:ext cx="5572164" cy="833443"/>
            <a:chOff x="3235562" y="2882316"/>
            <a:chExt cx="1409328" cy="2167043"/>
          </a:xfrm>
        </p:grpSpPr>
        <p:sp>
          <p:nvSpPr>
            <p:cNvPr id="16"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17" name="Rectangle 131"/>
            <p:cNvSpPr>
              <a:spLocks noChangeArrowheads="1"/>
            </p:cNvSpPr>
            <p:nvPr/>
          </p:nvSpPr>
          <p:spPr bwMode="auto">
            <a:xfrm>
              <a:off x="3235562" y="2883855"/>
              <a:ext cx="1409328" cy="720811"/>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18" name="Group 20"/>
          <p:cNvGrpSpPr/>
          <p:nvPr/>
        </p:nvGrpSpPr>
        <p:grpSpPr>
          <a:xfrm>
            <a:off x="2143110" y="3115471"/>
            <a:ext cx="1785949" cy="873131"/>
            <a:chOff x="3235562" y="2882316"/>
            <a:chExt cx="1409328" cy="2167043"/>
          </a:xfrm>
        </p:grpSpPr>
        <p:sp>
          <p:nvSpPr>
            <p:cNvPr id="19"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0"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21" name="Group 24"/>
          <p:cNvGrpSpPr/>
          <p:nvPr/>
        </p:nvGrpSpPr>
        <p:grpSpPr>
          <a:xfrm>
            <a:off x="4143372" y="3115471"/>
            <a:ext cx="1785950" cy="873131"/>
            <a:chOff x="3235562" y="2882316"/>
            <a:chExt cx="1409328" cy="2167043"/>
          </a:xfrm>
        </p:grpSpPr>
        <p:sp>
          <p:nvSpPr>
            <p:cNvPr id="22"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3"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grpSp>
        <p:nvGrpSpPr>
          <p:cNvPr id="24" name="Group 32"/>
          <p:cNvGrpSpPr/>
          <p:nvPr/>
        </p:nvGrpSpPr>
        <p:grpSpPr>
          <a:xfrm>
            <a:off x="6143637" y="3115471"/>
            <a:ext cx="1571637" cy="873131"/>
            <a:chOff x="3235562" y="2882316"/>
            <a:chExt cx="1409328" cy="2167043"/>
          </a:xfrm>
        </p:grpSpPr>
        <p:sp>
          <p:nvSpPr>
            <p:cNvPr id="25" name="Rectangle 114"/>
            <p:cNvSpPr>
              <a:spLocks noChangeArrowheads="1"/>
            </p:cNvSpPr>
            <p:nvPr/>
          </p:nvSpPr>
          <p:spPr bwMode="auto">
            <a:xfrm>
              <a:off x="3235562" y="2882316"/>
              <a:ext cx="1409328" cy="2167043"/>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6" name="Rectangle 131"/>
            <p:cNvSpPr>
              <a:spLocks noChangeArrowheads="1"/>
            </p:cNvSpPr>
            <p:nvPr/>
          </p:nvSpPr>
          <p:spPr bwMode="auto">
            <a:xfrm>
              <a:off x="3235562" y="2883854"/>
              <a:ext cx="1409328" cy="331854"/>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grpSp>
      <p:sp>
        <p:nvSpPr>
          <p:cNvPr id="27" name="Rectangle 114"/>
          <p:cNvSpPr>
            <a:spLocks noChangeArrowheads="1"/>
          </p:cNvSpPr>
          <p:nvPr/>
        </p:nvSpPr>
        <p:spPr bwMode="auto">
          <a:xfrm>
            <a:off x="2143108" y="4226728"/>
            <a:ext cx="5572164" cy="773912"/>
          </a:xfrm>
          <a:prstGeom prst="rect">
            <a:avLst/>
          </a:prstGeom>
          <a:solidFill>
            <a:schemeClr val="bg1">
              <a:alpha val="58000"/>
            </a:schemeClr>
          </a:solidFill>
          <a:ln w="9525">
            <a:solidFill>
              <a:schemeClr val="tx1"/>
            </a:solidFill>
            <a:miter lim="800000"/>
            <a:headEnd/>
            <a:tailEnd/>
          </a:ln>
        </p:spPr>
        <p:txBody>
          <a:bodyPr wrap="none" anchor="ctr"/>
          <a:lstStyle/>
          <a:p>
            <a:endParaRPr lang="da-DK"/>
          </a:p>
        </p:txBody>
      </p:sp>
      <p:sp>
        <p:nvSpPr>
          <p:cNvPr id="28" name="Rectangle 131"/>
          <p:cNvSpPr>
            <a:spLocks noChangeArrowheads="1"/>
          </p:cNvSpPr>
          <p:nvPr/>
        </p:nvSpPr>
        <p:spPr bwMode="auto">
          <a:xfrm>
            <a:off x="2143108" y="4226982"/>
            <a:ext cx="5572164" cy="118810"/>
          </a:xfrm>
          <a:prstGeom prst="rect">
            <a:avLst/>
          </a:prstGeom>
          <a:solidFill>
            <a:srgbClr val="739AE7">
              <a:alpha val="58000"/>
            </a:srgbClr>
          </a:solidFill>
          <a:ln w="9525">
            <a:solidFill>
              <a:schemeClr val="tx1"/>
            </a:solidFill>
            <a:miter lim="800000"/>
            <a:headEnd/>
            <a:tailEnd/>
          </a:ln>
        </p:spPr>
        <p:txBody>
          <a:bodyPr wrap="none" anchor="ctr"/>
          <a:lstStyle/>
          <a:p>
            <a:endParaRPr lang="da-DK"/>
          </a:p>
        </p:txBody>
      </p:sp>
      <p:sp>
        <p:nvSpPr>
          <p:cNvPr id="29" name="TextBox 28"/>
          <p:cNvSpPr txBox="1"/>
          <p:nvPr/>
        </p:nvSpPr>
        <p:spPr>
          <a:xfrm>
            <a:off x="2071670" y="3988602"/>
            <a:ext cx="2428892"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Ubesvarte dokumenter</a:t>
            </a:r>
          </a:p>
        </p:txBody>
      </p:sp>
      <p:sp>
        <p:nvSpPr>
          <p:cNvPr id="30" name="TextBox 29"/>
          <p:cNvSpPr txBox="1"/>
          <p:nvPr/>
        </p:nvSpPr>
        <p:spPr>
          <a:xfrm>
            <a:off x="2071670" y="2857500"/>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31" name="TextBox 30"/>
          <p:cNvSpPr txBox="1"/>
          <p:nvPr/>
        </p:nvSpPr>
        <p:spPr>
          <a:xfrm>
            <a:off x="4071934" y="2857500"/>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32" name="TextBox 31"/>
          <p:cNvSpPr txBox="1"/>
          <p:nvPr/>
        </p:nvSpPr>
        <p:spPr>
          <a:xfrm>
            <a:off x="6072198" y="2857500"/>
            <a:ext cx="1214446" cy="297658"/>
          </a:xfrm>
          <a:prstGeom prst="rect">
            <a:avLst/>
          </a:prstGeom>
          <a:noFill/>
        </p:spPr>
        <p:txBody>
          <a:bodyPr wrap="square" lIns="72000" rIns="72000" rtlCol="0" anchor="ctr">
            <a:noAutofit/>
          </a:bodyPr>
          <a:lstStyle/>
          <a:p>
            <a:pPr marL="180975" indent="-180975">
              <a:buClr>
                <a:srgbClr val="C00000"/>
              </a:buClr>
            </a:pPr>
            <a:r>
              <a:rPr lang="nb-NO" sz="1400" b="1" dirty="0" smtClean="0">
                <a:solidFill>
                  <a:schemeClr val="tx2"/>
                </a:solidFill>
              </a:rPr>
              <a:t>Favoritt</a:t>
            </a:r>
          </a:p>
        </p:txBody>
      </p:sp>
      <p:sp>
        <p:nvSpPr>
          <p:cNvPr id="33" name="TextBox 32"/>
          <p:cNvSpPr txBox="1"/>
          <p:nvPr/>
        </p:nvSpPr>
        <p:spPr>
          <a:xfrm>
            <a:off x="2143108" y="2321715"/>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34" name="TextBox 33"/>
          <p:cNvSpPr txBox="1"/>
          <p:nvPr/>
        </p:nvSpPr>
        <p:spPr>
          <a:xfrm>
            <a:off x="2143108" y="2500310"/>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35" name="TextBox 34"/>
          <p:cNvSpPr txBox="1"/>
          <p:nvPr/>
        </p:nvSpPr>
        <p:spPr>
          <a:xfrm>
            <a:off x="2143108" y="2678905"/>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36" name="TextBox 35"/>
          <p:cNvSpPr txBox="1"/>
          <p:nvPr/>
        </p:nvSpPr>
        <p:spPr>
          <a:xfrm>
            <a:off x="4000496" y="2321715"/>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37" name="TextBox 36"/>
          <p:cNvSpPr txBox="1"/>
          <p:nvPr/>
        </p:nvSpPr>
        <p:spPr>
          <a:xfrm>
            <a:off x="4000496" y="2500310"/>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38" name="TextBox 37"/>
          <p:cNvSpPr txBox="1"/>
          <p:nvPr/>
        </p:nvSpPr>
        <p:spPr>
          <a:xfrm>
            <a:off x="4000496" y="2678905"/>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39" name="TextBox 38"/>
          <p:cNvSpPr txBox="1"/>
          <p:nvPr/>
        </p:nvSpPr>
        <p:spPr>
          <a:xfrm>
            <a:off x="6572264" y="2321715"/>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40" name="TextBox 39"/>
          <p:cNvSpPr txBox="1"/>
          <p:nvPr/>
        </p:nvSpPr>
        <p:spPr>
          <a:xfrm>
            <a:off x="6572264" y="2500310"/>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41" name="TextBox 40"/>
          <p:cNvSpPr txBox="1"/>
          <p:nvPr/>
        </p:nvSpPr>
        <p:spPr>
          <a:xfrm>
            <a:off x="6572264" y="2678905"/>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42" name="TextBox 41"/>
          <p:cNvSpPr txBox="1"/>
          <p:nvPr/>
        </p:nvSpPr>
        <p:spPr>
          <a:xfrm>
            <a:off x="2143108" y="3274221"/>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3" name="TextBox 42"/>
          <p:cNvSpPr txBox="1"/>
          <p:nvPr/>
        </p:nvSpPr>
        <p:spPr>
          <a:xfrm>
            <a:off x="2143108" y="345281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4" name="TextBox 43"/>
          <p:cNvSpPr txBox="1"/>
          <p:nvPr/>
        </p:nvSpPr>
        <p:spPr>
          <a:xfrm>
            <a:off x="2143108" y="363141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5" name="TextBox 44"/>
          <p:cNvSpPr txBox="1"/>
          <p:nvPr/>
        </p:nvSpPr>
        <p:spPr>
          <a:xfrm>
            <a:off x="4143372" y="3274221"/>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6" name="TextBox 45"/>
          <p:cNvSpPr txBox="1"/>
          <p:nvPr/>
        </p:nvSpPr>
        <p:spPr>
          <a:xfrm>
            <a:off x="4143372" y="345281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7" name="TextBox 46"/>
          <p:cNvSpPr txBox="1"/>
          <p:nvPr/>
        </p:nvSpPr>
        <p:spPr>
          <a:xfrm>
            <a:off x="4143372" y="363141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8" name="TextBox 47"/>
          <p:cNvSpPr txBox="1"/>
          <p:nvPr/>
        </p:nvSpPr>
        <p:spPr>
          <a:xfrm>
            <a:off x="6143636" y="3274221"/>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49" name="TextBox 48"/>
          <p:cNvSpPr txBox="1"/>
          <p:nvPr/>
        </p:nvSpPr>
        <p:spPr>
          <a:xfrm>
            <a:off x="6143636" y="345281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0" name="TextBox 49"/>
          <p:cNvSpPr txBox="1"/>
          <p:nvPr/>
        </p:nvSpPr>
        <p:spPr>
          <a:xfrm>
            <a:off x="6143636" y="363141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1" name="TextBox 50"/>
          <p:cNvSpPr txBox="1"/>
          <p:nvPr/>
        </p:nvSpPr>
        <p:spPr>
          <a:xfrm>
            <a:off x="2143108" y="434579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2" name="TextBox 51"/>
          <p:cNvSpPr txBox="1"/>
          <p:nvPr/>
        </p:nvSpPr>
        <p:spPr>
          <a:xfrm>
            <a:off x="2143108" y="452438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3" name="TextBox 52"/>
          <p:cNvSpPr txBox="1"/>
          <p:nvPr/>
        </p:nvSpPr>
        <p:spPr>
          <a:xfrm>
            <a:off x="2143108" y="470298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rgbClr val="00359E"/>
                </a:solidFill>
              </a:rPr>
              <a:t>xxxxxxxx</a:t>
            </a:r>
          </a:p>
        </p:txBody>
      </p:sp>
      <p:sp>
        <p:nvSpPr>
          <p:cNvPr id="54" name="TextBox 53"/>
          <p:cNvSpPr txBox="1"/>
          <p:nvPr/>
        </p:nvSpPr>
        <p:spPr>
          <a:xfrm>
            <a:off x="4000496" y="434579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5" name="TextBox 54"/>
          <p:cNvSpPr txBox="1"/>
          <p:nvPr/>
        </p:nvSpPr>
        <p:spPr>
          <a:xfrm>
            <a:off x="4000496" y="452438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6" name="TextBox 55"/>
          <p:cNvSpPr txBox="1"/>
          <p:nvPr/>
        </p:nvSpPr>
        <p:spPr>
          <a:xfrm>
            <a:off x="4000496" y="470298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7" name="TextBox 56"/>
          <p:cNvSpPr txBox="1"/>
          <p:nvPr/>
        </p:nvSpPr>
        <p:spPr>
          <a:xfrm>
            <a:off x="6572264" y="4345792"/>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8" name="TextBox 57"/>
          <p:cNvSpPr txBox="1"/>
          <p:nvPr/>
        </p:nvSpPr>
        <p:spPr>
          <a:xfrm>
            <a:off x="6572264" y="4524387"/>
            <a:ext cx="1214446" cy="238127"/>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59" name="TextBox 58"/>
          <p:cNvSpPr txBox="1"/>
          <p:nvPr/>
        </p:nvSpPr>
        <p:spPr>
          <a:xfrm>
            <a:off x="6572264" y="4702982"/>
            <a:ext cx="1214446" cy="178595"/>
          </a:xfrm>
          <a:prstGeom prst="rect">
            <a:avLst/>
          </a:prstGeom>
          <a:noFill/>
        </p:spPr>
        <p:txBody>
          <a:bodyPr wrap="square" lIns="72000" rIns="72000" rtlCol="0" anchor="ctr">
            <a:noAutofit/>
          </a:bodyPr>
          <a:lstStyle/>
          <a:p>
            <a:pPr marL="180975" indent="-180975">
              <a:buClr>
                <a:srgbClr val="C00000"/>
              </a:buClr>
            </a:pPr>
            <a:r>
              <a:rPr lang="nb-NO" sz="1100" b="1" dirty="0" smtClean="0">
                <a:solidFill>
                  <a:schemeClr val="tx1"/>
                </a:solidFill>
              </a:rPr>
              <a:t>xxxxxxxx</a:t>
            </a:r>
          </a:p>
        </p:txBody>
      </p:sp>
      <p:sp>
        <p:nvSpPr>
          <p:cNvPr id="60" name="TextBox 59"/>
          <p:cNvSpPr txBox="1"/>
          <p:nvPr/>
        </p:nvSpPr>
        <p:spPr>
          <a:xfrm>
            <a:off x="857224" y="1547803"/>
            <a:ext cx="714380" cy="178595"/>
          </a:xfrm>
          <a:prstGeom prst="rect">
            <a:avLst/>
          </a:prstGeom>
          <a:noFill/>
        </p:spPr>
        <p:txBody>
          <a:bodyPr wrap="square" lIns="72000" rIns="72000" rtlCol="0" anchor="ctr">
            <a:noAutofit/>
          </a:bodyPr>
          <a:lstStyle/>
          <a:p>
            <a:pPr marL="180975" indent="-180975">
              <a:buClr>
                <a:srgbClr val="C00000"/>
              </a:buClr>
            </a:pPr>
            <a:r>
              <a:rPr lang="nb-NO" sz="1200" b="1" dirty="0" smtClean="0">
                <a:solidFill>
                  <a:schemeClr val="tx2"/>
                </a:solidFill>
              </a:rPr>
              <a:t>Hjem</a:t>
            </a:r>
          </a:p>
        </p:txBody>
      </p:sp>
    </p:spTree>
    <p:extLst>
      <p:ext uri="{BB962C8B-B14F-4D97-AF65-F5344CB8AC3E}">
        <p14:creationId xmlns:p14="http://schemas.microsoft.com/office/powerpoint/2010/main" val="418402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7" grpId="1"/>
      <p:bldP spid="13" grpId="0" animBg="1"/>
      <p:bldP spid="14" grpId="0"/>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Content Placeholder 9"/>
          <p:cNvGraphicFramePr>
            <a:graphicFrameLocks noGrp="1"/>
          </p:cNvGraphicFramePr>
          <p:nvPr>
            <p:ph idx="1"/>
            <p:extLst>
              <p:ext uri="{D42A27DB-BD31-4B8C-83A1-F6EECF244321}">
                <p14:modId xmlns:p14="http://schemas.microsoft.com/office/powerpoint/2010/main" val="1209387102"/>
              </p:ext>
            </p:extLst>
          </p:nvPr>
        </p:nvGraphicFramePr>
        <p:xfrm>
          <a:off x="684213" y="1201316"/>
          <a:ext cx="7848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pPr eaLnBrk="1" hangingPunct="1"/>
            <a:r>
              <a:rPr lang="nb-NO" b="0" dirty="0" smtClean="0">
                <a:latin typeface="+mj-lt"/>
              </a:rPr>
              <a:t>Opprett personlig skrivebord</a:t>
            </a:r>
          </a:p>
        </p:txBody>
      </p:sp>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p>
        </p:txBody>
      </p:sp>
    </p:spTree>
    <p:extLst>
      <p:ext uri="{BB962C8B-B14F-4D97-AF65-F5344CB8AC3E}">
        <p14:creationId xmlns:p14="http://schemas.microsoft.com/office/powerpoint/2010/main" val="71028404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b-NO"/>
          </a:p>
        </p:txBody>
      </p:sp>
      <p:sp>
        <p:nvSpPr>
          <p:cNvPr id="5122" name="Rectangle 2"/>
          <p:cNvSpPr>
            <a:spLocks noGrp="1" noChangeArrowheads="1"/>
          </p:cNvSpPr>
          <p:nvPr>
            <p:ph type="title"/>
          </p:nvPr>
        </p:nvSpPr>
        <p:spPr/>
        <p:txBody>
          <a:bodyPr/>
          <a:lstStyle/>
          <a:p>
            <a:r>
              <a:rPr lang="nb-NO" dirty="0" smtClean="0">
                <a:latin typeface="+mj-lt"/>
              </a:rPr>
              <a:t>Mer om rettigheter</a:t>
            </a:r>
            <a:endParaRPr lang="nb-NO" sz="2800" dirty="0" smtClean="0">
              <a:latin typeface="+mj-lt"/>
            </a:endParaRPr>
          </a:p>
        </p:txBody>
      </p:sp>
    </p:spTree>
    <p:extLst>
      <p:ext uri="{BB962C8B-B14F-4D97-AF65-F5344CB8AC3E}">
        <p14:creationId xmlns:p14="http://schemas.microsoft.com/office/powerpoint/2010/main" val="351242998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smtClean="0"/>
              <a:t>For alle elementer i 360° er det definert rettighetsmatriser. </a:t>
            </a:r>
          </a:p>
          <a:p>
            <a:r>
              <a:rPr lang="nb-NO" dirty="0" smtClean="0"/>
              <a:t>Det kan opprettes egne rettighetsmatriser for ulike saksprofiler, dokumentprofiler, aktivitetstyper og kontakttyper, og oppsett av rettigheter kan tilpasses for den enkelte virksomhet. </a:t>
            </a:r>
          </a:p>
          <a:p>
            <a:r>
              <a:rPr lang="nb-NO" dirty="0" smtClean="0"/>
              <a:t>Rettigheter som genereres automatisk fra rettighetsmatrisen kan ikke slettes eller endres fra webgrensesnittet. Ønsker man å gi rettigheter utover oppsettet i matrisen kan dette gjøres manuelt på hvert enkelt element</a:t>
            </a:r>
            <a:endParaRPr lang="nb-NO" dirty="0"/>
          </a:p>
        </p:txBody>
      </p:sp>
      <p:sp>
        <p:nvSpPr>
          <p:cNvPr id="2" name="Title 1"/>
          <p:cNvSpPr>
            <a:spLocks noGrp="1"/>
          </p:cNvSpPr>
          <p:nvPr>
            <p:ph type="title"/>
          </p:nvPr>
        </p:nvSpPr>
        <p:spPr/>
        <p:txBody>
          <a:bodyPr/>
          <a:lstStyle/>
          <a:p>
            <a:r>
              <a:rPr lang="nb-NO" dirty="0" smtClean="0">
                <a:latin typeface="+mj-lt"/>
                <a:ea typeface="Verdana" pitchFamily="34" charset="0"/>
                <a:cs typeface="Verdana" pitchFamily="34" charset="0"/>
              </a:rPr>
              <a:t>Rettighetsmatrise</a:t>
            </a:r>
            <a:endParaRPr lang="nb-NO" dirty="0">
              <a:latin typeface="+mj-lt"/>
              <a:ea typeface="Verdana" pitchFamily="34" charset="0"/>
              <a:cs typeface="Verdana" pitchFamily="34" charset="0"/>
            </a:endParaRPr>
          </a:p>
        </p:txBody>
      </p:sp>
    </p:spTree>
    <p:extLst>
      <p:ext uri="{BB962C8B-B14F-4D97-AF65-F5344CB8AC3E}">
        <p14:creationId xmlns:p14="http://schemas.microsoft.com/office/powerpoint/2010/main" val="55268493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b-NO" dirty="0" smtClean="0"/>
          </a:p>
          <a:p>
            <a:r>
              <a:rPr lang="nb-NO" dirty="0" smtClean="0"/>
              <a:t>Hva er kriteriet (forutsetningen for at reglen skal gjelde)</a:t>
            </a:r>
          </a:p>
          <a:p>
            <a:r>
              <a:rPr lang="nb-NO" dirty="0" smtClean="0"/>
              <a:t>Hvem påvirkes av regelen (rolle / tilgangsgruppe)</a:t>
            </a:r>
          </a:p>
          <a:p>
            <a:r>
              <a:rPr lang="nb-NO" dirty="0" smtClean="0"/>
              <a:t>Hvilke tilgangsnivå skal man få å elementet</a:t>
            </a:r>
          </a:p>
          <a:p>
            <a:r>
              <a:rPr lang="nb-NO" dirty="0" smtClean="0"/>
              <a:t>Hvilke handlinger kan man utføre på relaterte elementer</a:t>
            </a:r>
          </a:p>
          <a:p>
            <a:endParaRPr lang="nb-NO" dirty="0"/>
          </a:p>
        </p:txBody>
      </p:sp>
      <p:sp>
        <p:nvSpPr>
          <p:cNvPr id="2" name="Title 1"/>
          <p:cNvSpPr>
            <a:spLocks noGrp="1"/>
          </p:cNvSpPr>
          <p:nvPr>
            <p:ph type="title"/>
          </p:nvPr>
        </p:nvSpPr>
        <p:spPr/>
        <p:txBody>
          <a:bodyPr/>
          <a:lstStyle/>
          <a:p>
            <a:r>
              <a:rPr lang="nb-NO" dirty="0" smtClean="0">
                <a:latin typeface="+mj-lt"/>
                <a:ea typeface="Verdana" pitchFamily="34" charset="0"/>
                <a:cs typeface="Verdana" pitchFamily="34" charset="0"/>
              </a:rPr>
              <a:t>Rettighetsmatrisene er bygget opp rundt fire spørsmål</a:t>
            </a:r>
            <a:r>
              <a:rPr lang="nb-NO" b="1" dirty="0" smtClean="0">
                <a:latin typeface="+mj-lt"/>
              </a:rPr>
              <a:t>:</a:t>
            </a:r>
          </a:p>
        </p:txBody>
      </p:sp>
    </p:spTree>
    <p:extLst>
      <p:ext uri="{BB962C8B-B14F-4D97-AF65-F5344CB8AC3E}">
        <p14:creationId xmlns:p14="http://schemas.microsoft.com/office/powerpoint/2010/main" val="269383187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b-NO" dirty="0" smtClean="0"/>
          </a:p>
          <a:p>
            <a:r>
              <a:rPr lang="nb-NO" dirty="0" smtClean="0"/>
              <a:t>Alle </a:t>
            </a:r>
            <a:r>
              <a:rPr lang="nb-NO" dirty="0" err="1" smtClean="0"/>
              <a:t>metafelt</a:t>
            </a:r>
            <a:r>
              <a:rPr lang="nb-NO" dirty="0" smtClean="0"/>
              <a:t> (</a:t>
            </a:r>
            <a:r>
              <a:rPr lang="nb-NO" dirty="0" err="1" smtClean="0"/>
              <a:t>nøkkeldatafelt</a:t>
            </a:r>
            <a:r>
              <a:rPr lang="nb-NO" dirty="0" smtClean="0"/>
              <a:t>) tilknyttet elementet kan benyttes som et </a:t>
            </a:r>
            <a:r>
              <a:rPr lang="nb-NO" dirty="0" err="1" smtClean="0"/>
              <a:t>kritere</a:t>
            </a:r>
            <a:r>
              <a:rPr lang="nb-NO" dirty="0" smtClean="0"/>
              <a:t> i rettighetsmatrisen. </a:t>
            </a:r>
          </a:p>
          <a:p>
            <a:r>
              <a:rPr lang="nb-NO" dirty="0" smtClean="0"/>
              <a:t>En regel kan inneholde flere kriterier, for eksempel kan dokumenttype i kombinasjon med dokumentstatus benyttes som et </a:t>
            </a:r>
            <a:r>
              <a:rPr lang="nb-NO" dirty="0" err="1" smtClean="0"/>
              <a:t>kritere</a:t>
            </a:r>
            <a:r>
              <a:rPr lang="nb-NO" dirty="0" smtClean="0"/>
              <a:t> for hvilke rettigheter som skal gjelde for et dokument. </a:t>
            </a:r>
          </a:p>
          <a:p>
            <a:r>
              <a:rPr lang="nb-NO" dirty="0" smtClean="0"/>
              <a:t>En regel kan inneholde en kombinasjon av opp til fire forskjellige kriterier. </a:t>
            </a:r>
          </a:p>
          <a:p>
            <a:pPr>
              <a:buNone/>
            </a:pPr>
            <a:r>
              <a:rPr lang="nb-NO" dirty="0" smtClean="0"/>
              <a:t/>
            </a:r>
            <a:br>
              <a:rPr lang="nb-NO" dirty="0" smtClean="0"/>
            </a:br>
            <a:r>
              <a:rPr lang="nb-NO" b="1" dirty="0" smtClean="0"/>
              <a:t/>
            </a:r>
            <a:br>
              <a:rPr lang="nb-NO" b="1" dirty="0" smtClean="0"/>
            </a:br>
            <a:r>
              <a:rPr lang="nb-NO" b="1" dirty="0" smtClean="0"/>
              <a:t/>
            </a:r>
            <a:br>
              <a:rPr lang="nb-NO" b="1" dirty="0" smtClean="0"/>
            </a:br>
            <a:endParaRPr lang="nb-NO" b="1" dirty="0" smtClean="0"/>
          </a:p>
          <a:p>
            <a:pPr>
              <a:buNone/>
            </a:pPr>
            <a:r>
              <a:rPr lang="nb-NO" dirty="0" smtClean="0"/>
              <a:t> </a:t>
            </a:r>
          </a:p>
          <a:p>
            <a:endParaRPr lang="nb-NO" dirty="0"/>
          </a:p>
        </p:txBody>
      </p:sp>
      <p:sp>
        <p:nvSpPr>
          <p:cNvPr id="2" name="Title 1"/>
          <p:cNvSpPr>
            <a:spLocks noGrp="1"/>
          </p:cNvSpPr>
          <p:nvPr>
            <p:ph type="title"/>
          </p:nvPr>
        </p:nvSpPr>
        <p:spPr/>
        <p:txBody>
          <a:bodyPr/>
          <a:lstStyle/>
          <a:p>
            <a:r>
              <a:rPr lang="nb-NO" dirty="0" err="1" smtClean="0">
                <a:latin typeface="+mj-lt"/>
                <a:ea typeface="Verdana" pitchFamily="34" charset="0"/>
                <a:cs typeface="Verdana" pitchFamily="34" charset="0"/>
              </a:rPr>
              <a:t>Kriterie</a:t>
            </a:r>
            <a:endParaRPr lang="nb-NO" dirty="0" smtClean="0">
              <a:latin typeface="+mj-lt"/>
              <a:ea typeface="Verdana" pitchFamily="34" charset="0"/>
              <a:cs typeface="Verdana" pitchFamily="34" charset="0"/>
            </a:endParaRPr>
          </a:p>
        </p:txBody>
      </p:sp>
    </p:spTree>
    <p:extLst>
      <p:ext uri="{BB962C8B-B14F-4D97-AF65-F5344CB8AC3E}">
        <p14:creationId xmlns:p14="http://schemas.microsoft.com/office/powerpoint/2010/main" val="5833010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nb-NO" b="1" dirty="0" smtClean="0"/>
          </a:p>
          <a:p>
            <a:r>
              <a:rPr lang="nb-NO" dirty="0" smtClean="0"/>
              <a:t>Hvem som påvirkes av regelen kan være en rolle, en </a:t>
            </a:r>
            <a:r>
              <a:rPr lang="nb-NO" dirty="0" smtClean="0">
                <a:hlinkClick r:id="rId2" action="ppaction://hlinkfile"/>
              </a:rPr>
              <a:t>tilgangsgruppe</a:t>
            </a:r>
            <a:r>
              <a:rPr lang="nb-NO" dirty="0" smtClean="0"/>
              <a:t> eller et token. </a:t>
            </a:r>
          </a:p>
          <a:p>
            <a:r>
              <a:rPr lang="nb-NO" dirty="0" smtClean="0"/>
              <a:t>Et token benyttes til å gi dynamiske rettigheter, som for eksempel til saks- eller dokumentansvarlig.  </a:t>
            </a:r>
            <a:br>
              <a:rPr lang="nb-NO" dirty="0" smtClean="0"/>
            </a:br>
            <a:endParaRPr lang="nb-NO" dirty="0" smtClean="0"/>
          </a:p>
          <a:p>
            <a:pPr>
              <a:buNone/>
            </a:pPr>
            <a:endParaRPr lang="nb-NO" dirty="0"/>
          </a:p>
        </p:txBody>
      </p:sp>
      <p:sp>
        <p:nvSpPr>
          <p:cNvPr id="2" name="Title 1"/>
          <p:cNvSpPr>
            <a:spLocks noGrp="1"/>
          </p:cNvSpPr>
          <p:nvPr>
            <p:ph type="title"/>
          </p:nvPr>
        </p:nvSpPr>
        <p:spPr/>
        <p:txBody>
          <a:bodyPr/>
          <a:lstStyle/>
          <a:p>
            <a:r>
              <a:rPr lang="nb-NO" dirty="0" smtClean="0">
                <a:latin typeface="+mj-lt"/>
                <a:ea typeface="Verdana" pitchFamily="34" charset="0"/>
                <a:cs typeface="Verdana" pitchFamily="34" charset="0"/>
              </a:rPr>
              <a:t>Hvem påvirkes av regelen</a:t>
            </a:r>
            <a:endParaRPr lang="nb-NO" dirty="0">
              <a:latin typeface="+mj-lt"/>
              <a:ea typeface="Verdana" pitchFamily="34" charset="0"/>
              <a:cs typeface="Verdana" pitchFamily="34" charset="0"/>
            </a:endParaRPr>
          </a:p>
        </p:txBody>
      </p:sp>
    </p:spTree>
    <p:extLst>
      <p:ext uri="{BB962C8B-B14F-4D97-AF65-F5344CB8AC3E}">
        <p14:creationId xmlns:p14="http://schemas.microsoft.com/office/powerpoint/2010/main" val="149237861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nb-NO" b="1" dirty="0" smtClean="0"/>
          </a:p>
          <a:p>
            <a:r>
              <a:rPr lang="nb-NO" dirty="0" smtClean="0"/>
              <a:t>Tilgangsnivået definerer hva man har lov til å gjøre på elementet, </a:t>
            </a:r>
            <a:r>
              <a:rPr lang="nb-NO" dirty="0" err="1" smtClean="0"/>
              <a:t>feks</a:t>
            </a:r>
            <a:r>
              <a:rPr lang="nb-NO" dirty="0" smtClean="0"/>
              <a:t> om du skal kunne:</a:t>
            </a:r>
          </a:p>
          <a:p>
            <a:r>
              <a:rPr lang="nb-NO" dirty="0" smtClean="0"/>
              <a:t>lese</a:t>
            </a:r>
          </a:p>
          <a:p>
            <a:r>
              <a:rPr lang="nb-NO" dirty="0" smtClean="0"/>
              <a:t>redigere </a:t>
            </a:r>
          </a:p>
          <a:p>
            <a:r>
              <a:rPr lang="nb-NO" dirty="0" smtClean="0"/>
              <a:t>eller slette elementet</a:t>
            </a:r>
            <a:r>
              <a:rPr lang="nb-NO" b="1" dirty="0" smtClean="0"/>
              <a:t>.</a:t>
            </a:r>
            <a:br>
              <a:rPr lang="nb-NO" b="1" dirty="0" smtClean="0"/>
            </a:br>
            <a:r>
              <a:rPr lang="nb-NO" b="1" dirty="0" smtClean="0"/>
              <a:t/>
            </a:r>
            <a:br>
              <a:rPr lang="nb-NO" b="1" dirty="0" smtClean="0"/>
            </a:br>
            <a:r>
              <a:rPr lang="nb-NO" b="1" dirty="0" smtClean="0"/>
              <a:t/>
            </a:r>
            <a:br>
              <a:rPr lang="nb-NO" b="1" dirty="0" smtClean="0"/>
            </a:br>
            <a:endParaRPr lang="nb-NO" dirty="0"/>
          </a:p>
        </p:txBody>
      </p:sp>
      <p:sp>
        <p:nvSpPr>
          <p:cNvPr id="2" name="Title 1"/>
          <p:cNvSpPr>
            <a:spLocks noGrp="1"/>
          </p:cNvSpPr>
          <p:nvPr>
            <p:ph type="title"/>
          </p:nvPr>
        </p:nvSpPr>
        <p:spPr/>
        <p:txBody>
          <a:bodyPr/>
          <a:lstStyle/>
          <a:p>
            <a:r>
              <a:rPr lang="nb-NO" dirty="0" smtClean="0">
                <a:latin typeface="+mj-lt"/>
                <a:ea typeface="Verdana" pitchFamily="34" charset="0"/>
                <a:cs typeface="Verdana" pitchFamily="34" charset="0"/>
              </a:rPr>
              <a:t>Hvilke tilgangsnivå gir regelen</a:t>
            </a:r>
            <a:endParaRPr lang="nb-NO" dirty="0">
              <a:latin typeface="+mj-lt"/>
              <a:ea typeface="Verdana" pitchFamily="34" charset="0"/>
              <a:cs typeface="Verdana" pitchFamily="34" charset="0"/>
            </a:endParaRPr>
          </a:p>
        </p:txBody>
      </p:sp>
    </p:spTree>
    <p:extLst>
      <p:ext uri="{BB962C8B-B14F-4D97-AF65-F5344CB8AC3E}">
        <p14:creationId xmlns:p14="http://schemas.microsoft.com/office/powerpoint/2010/main" val="26619090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lstStyle/>
          <a:p>
            <a:endParaRPr lang="nb-NO"/>
          </a:p>
        </p:txBody>
      </p:sp>
      <p:sp>
        <p:nvSpPr>
          <p:cNvPr id="9" name="Content Placeholder 8"/>
          <p:cNvSpPr>
            <a:spLocks noGrp="1"/>
          </p:cNvSpPr>
          <p:nvPr>
            <p:ph sz="quarter" idx="16"/>
          </p:nvPr>
        </p:nvSpPr>
        <p:spPr/>
        <p:txBody>
          <a:bodyPr/>
          <a:lstStyle/>
          <a:p>
            <a:endParaRPr lang="nb-NO"/>
          </a:p>
        </p:txBody>
      </p:sp>
      <p:sp>
        <p:nvSpPr>
          <p:cNvPr id="4" name="Title 3"/>
          <p:cNvSpPr>
            <a:spLocks noGrp="1"/>
          </p:cNvSpPr>
          <p:nvPr>
            <p:ph type="title"/>
          </p:nvPr>
        </p:nvSpPr>
        <p:spPr/>
        <p:txBody>
          <a:bodyPr/>
          <a:lstStyle/>
          <a:p>
            <a:r>
              <a:rPr lang="nb-NO" dirty="0" smtClean="0"/>
              <a:t>Opprette kontakter</a:t>
            </a:r>
            <a:endParaRPr lang="nb-NO" dirty="0"/>
          </a:p>
        </p:txBody>
      </p:sp>
      <p:sp>
        <p:nvSpPr>
          <p:cNvPr id="7" name="Text Placeholder 6"/>
          <p:cNvSpPr>
            <a:spLocks noGrp="1"/>
          </p:cNvSpPr>
          <p:nvPr>
            <p:ph type="body" sz="quarter" idx="12"/>
          </p:nvPr>
        </p:nvSpPr>
        <p:spPr/>
        <p:txBody>
          <a:bodyPr/>
          <a:lstStyle/>
          <a:p>
            <a:endParaRPr lang="nb-NO"/>
          </a:p>
        </p:txBody>
      </p:sp>
      <p:sp>
        <p:nvSpPr>
          <p:cNvPr id="5" name="Content Placeholder 4"/>
          <p:cNvSpPr>
            <a:spLocks noGrp="1"/>
          </p:cNvSpPr>
          <p:nvPr>
            <p:ph sz="quarter" idx="10"/>
          </p:nvPr>
        </p:nvSpPr>
        <p:spPr/>
        <p:txBody>
          <a:bodyPr/>
          <a:lstStyle/>
          <a:p>
            <a:endParaRPr lang="nb-NO"/>
          </a:p>
        </p:txBody>
      </p:sp>
      <p:sp>
        <p:nvSpPr>
          <p:cNvPr id="6" name="Content Placeholder 5"/>
          <p:cNvSpPr>
            <a:spLocks noGrp="1"/>
          </p:cNvSpPr>
          <p:nvPr>
            <p:ph sz="quarter" idx="11"/>
          </p:nvPr>
        </p:nvSpPr>
        <p:spPr/>
        <p:txBody>
          <a:bodyPr/>
          <a:lstStyle/>
          <a:p>
            <a:endParaRPr lang="nb-NO"/>
          </a:p>
        </p:txBody>
      </p:sp>
    </p:spTree>
    <p:extLst>
      <p:ext uri="{BB962C8B-B14F-4D97-AF65-F5344CB8AC3E}">
        <p14:creationId xmlns:p14="http://schemas.microsoft.com/office/powerpoint/2010/main" val="2085055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smtClean="0"/>
              <a:t>I noen sammenhenger er det aktuelt å definere regler for hva som er lov til å gjøre i forhold til relaterte elementer, </a:t>
            </a:r>
          </a:p>
          <a:p>
            <a:pPr lvl="1"/>
            <a:r>
              <a:rPr lang="nb-NO" dirty="0" smtClean="0"/>
              <a:t>som opprettelse av nye saker fra prosjekt, </a:t>
            </a:r>
          </a:p>
          <a:p>
            <a:pPr lvl="1"/>
            <a:r>
              <a:rPr lang="nb-NO" dirty="0" smtClean="0"/>
              <a:t>nye dokumenter fra sak </a:t>
            </a:r>
          </a:p>
          <a:p>
            <a:pPr lvl="1"/>
            <a:r>
              <a:rPr lang="nb-NO" dirty="0" smtClean="0"/>
              <a:t>eller nye filer fra dokument. </a:t>
            </a:r>
          </a:p>
          <a:p>
            <a:pPr lvl="1"/>
            <a:endParaRPr lang="nb-NO" dirty="0" smtClean="0"/>
          </a:p>
          <a:p>
            <a:r>
              <a:rPr lang="nb-NO" dirty="0" smtClean="0"/>
              <a:t>Man kan også definere om man skal ha mulighet til å manuelt gi rettigheter videre fra webgrensesnittet.</a:t>
            </a:r>
          </a:p>
          <a:p>
            <a:endParaRPr lang="nb-NO" dirty="0"/>
          </a:p>
        </p:txBody>
      </p:sp>
      <p:sp>
        <p:nvSpPr>
          <p:cNvPr id="2" name="Title 1"/>
          <p:cNvSpPr>
            <a:spLocks noGrp="1"/>
          </p:cNvSpPr>
          <p:nvPr>
            <p:ph type="title"/>
          </p:nvPr>
        </p:nvSpPr>
        <p:spPr/>
        <p:txBody>
          <a:bodyPr/>
          <a:lstStyle/>
          <a:p>
            <a:r>
              <a:rPr lang="nb-NO" dirty="0" smtClean="0">
                <a:latin typeface="+mj-lt"/>
                <a:ea typeface="Verdana" pitchFamily="34" charset="0"/>
                <a:cs typeface="Verdana" pitchFamily="34" charset="0"/>
              </a:rPr>
              <a:t/>
            </a:r>
            <a:br>
              <a:rPr lang="nb-NO" dirty="0" smtClean="0">
                <a:latin typeface="+mj-lt"/>
                <a:ea typeface="Verdana" pitchFamily="34" charset="0"/>
                <a:cs typeface="Verdana" pitchFamily="34" charset="0"/>
              </a:rPr>
            </a:br>
            <a:r>
              <a:rPr lang="nb-NO" dirty="0" smtClean="0">
                <a:latin typeface="+mj-lt"/>
                <a:ea typeface="Verdana" pitchFamily="34" charset="0"/>
                <a:cs typeface="Verdana" pitchFamily="34" charset="0"/>
              </a:rPr>
              <a:t>Hvilke handlinger kan man utføre på relaterte elementer </a:t>
            </a:r>
            <a:r>
              <a:rPr lang="nb-NO" b="1" dirty="0" smtClean="0">
                <a:latin typeface="+mj-lt"/>
              </a:rPr>
              <a:t/>
            </a:r>
            <a:br>
              <a:rPr lang="nb-NO" b="1" dirty="0" smtClean="0">
                <a:latin typeface="+mj-lt"/>
              </a:rPr>
            </a:br>
            <a:endParaRPr lang="nb-NO" dirty="0">
              <a:latin typeface="+mj-lt"/>
            </a:endParaRPr>
          </a:p>
        </p:txBody>
      </p:sp>
    </p:spTree>
    <p:extLst>
      <p:ext uri="{BB962C8B-B14F-4D97-AF65-F5344CB8AC3E}">
        <p14:creationId xmlns:p14="http://schemas.microsoft.com/office/powerpoint/2010/main" val="33140883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864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a-DK" dirty="0" smtClean="0">
                <a:latin typeface="Verdana" pitchFamily="34" charset="0"/>
              </a:rPr>
              <a:t>Kontakttyper i 360°</a:t>
            </a:r>
          </a:p>
        </p:txBody>
      </p:sp>
      <p:sp>
        <p:nvSpPr>
          <p:cNvPr id="23556" name="Text Box 4"/>
          <p:cNvSpPr txBox="1">
            <a:spLocks noChangeArrowheads="1"/>
          </p:cNvSpPr>
          <p:nvPr/>
        </p:nvSpPr>
        <p:spPr bwMode="auto">
          <a:xfrm>
            <a:off x="2179088" y="2129567"/>
            <a:ext cx="3952882" cy="630942"/>
          </a:xfrm>
          <a:prstGeom prst="rect">
            <a:avLst/>
          </a:prstGeom>
          <a:noFill/>
          <a:ln w="9525">
            <a:noFill/>
            <a:miter lim="800000"/>
            <a:headEnd/>
            <a:tailEnd/>
          </a:ln>
        </p:spPr>
        <p:txBody>
          <a:bodyPr wrap="square">
            <a:spAutoFit/>
          </a:bodyPr>
          <a:lstStyle/>
          <a:p>
            <a:pPr eaLnBrk="0" hangingPunct="0">
              <a:spcBef>
                <a:spcPct val="50000"/>
              </a:spcBef>
            </a:pPr>
            <a:r>
              <a:rPr lang="sv-SE" sz="1400" u="sng" dirty="0" smtClean="0">
                <a:solidFill>
                  <a:schemeClr val="tx1"/>
                </a:solidFill>
                <a:latin typeface="+mj-lt"/>
              </a:rPr>
              <a:t>Virksomhet</a:t>
            </a:r>
            <a:endParaRPr lang="sv-SE" sz="1400" dirty="0" smtClean="0">
              <a:solidFill>
                <a:schemeClr val="tx1"/>
              </a:solidFill>
              <a:latin typeface="+mj-lt"/>
            </a:endParaRPr>
          </a:p>
          <a:p>
            <a:pPr eaLnBrk="0" hangingPunct="0">
              <a:spcBef>
                <a:spcPct val="50000"/>
              </a:spcBef>
            </a:pPr>
            <a:r>
              <a:rPr lang="sv-SE" sz="1400" dirty="0" smtClean="0">
                <a:solidFill>
                  <a:srgbClr val="4D4D4D"/>
                </a:solidFill>
                <a:latin typeface="+mj-lt"/>
              </a:rPr>
              <a:t>Ex: Firma, avdeling, enhet, kontor</a:t>
            </a:r>
            <a:endParaRPr lang="sv-SE" sz="1400" dirty="0">
              <a:solidFill>
                <a:srgbClr val="4D4D4D"/>
              </a:solidFill>
              <a:latin typeface="+mj-lt"/>
            </a:endParaRPr>
          </a:p>
        </p:txBody>
      </p:sp>
      <p:sp>
        <p:nvSpPr>
          <p:cNvPr id="23558" name="Text Box 6"/>
          <p:cNvSpPr txBox="1">
            <a:spLocks noChangeArrowheads="1"/>
          </p:cNvSpPr>
          <p:nvPr/>
        </p:nvSpPr>
        <p:spPr bwMode="auto">
          <a:xfrm>
            <a:off x="2179088" y="3198500"/>
            <a:ext cx="4595824" cy="738664"/>
          </a:xfrm>
          <a:prstGeom prst="rect">
            <a:avLst/>
          </a:prstGeom>
          <a:noFill/>
          <a:ln w="9525">
            <a:noFill/>
            <a:miter lim="800000"/>
            <a:headEnd/>
            <a:tailEnd/>
          </a:ln>
        </p:spPr>
        <p:txBody>
          <a:bodyPr wrap="square">
            <a:spAutoFit/>
          </a:bodyPr>
          <a:lstStyle/>
          <a:p>
            <a:pPr eaLnBrk="0" hangingPunct="0">
              <a:spcBef>
                <a:spcPct val="50000"/>
              </a:spcBef>
            </a:pPr>
            <a:r>
              <a:rPr lang="da-DK" sz="1400" u="sng" dirty="0">
                <a:solidFill>
                  <a:schemeClr val="tx1"/>
                </a:solidFill>
                <a:latin typeface="+mj-lt"/>
              </a:rPr>
              <a:t>Kontaktperson</a:t>
            </a:r>
            <a:endParaRPr lang="da-DK" sz="1400" dirty="0">
              <a:solidFill>
                <a:schemeClr val="tx1"/>
              </a:solidFill>
              <a:latin typeface="+mj-lt"/>
            </a:endParaRPr>
          </a:p>
          <a:p>
            <a:pPr marL="285750" indent="-285750" eaLnBrk="0" hangingPunct="0">
              <a:buFontTx/>
              <a:buChar char="-"/>
            </a:pPr>
            <a:r>
              <a:rPr lang="da-DK" sz="1400" dirty="0" smtClean="0">
                <a:solidFill>
                  <a:srgbClr val="4D4D4D"/>
                </a:solidFill>
                <a:latin typeface="+mj-lt"/>
              </a:rPr>
              <a:t>Interne personer ansatt i de forskjellige virksomheter</a:t>
            </a:r>
          </a:p>
          <a:p>
            <a:pPr marL="285750" indent="-285750" eaLnBrk="0" hangingPunct="0">
              <a:buFontTx/>
              <a:buChar char="-"/>
            </a:pPr>
            <a:r>
              <a:rPr lang="da-DK" sz="1400" dirty="0" smtClean="0">
                <a:solidFill>
                  <a:srgbClr val="4D4D4D"/>
                </a:solidFill>
                <a:latin typeface="+mj-lt"/>
              </a:rPr>
              <a:t>Eksterne kontakter</a:t>
            </a:r>
            <a:endParaRPr lang="da-DK" sz="1400" dirty="0">
              <a:solidFill>
                <a:srgbClr val="4D4D4D"/>
              </a:solidFill>
              <a:latin typeface="+mj-lt"/>
            </a:endParaRPr>
          </a:p>
        </p:txBody>
      </p:sp>
      <p:sp>
        <p:nvSpPr>
          <p:cNvPr id="94" name="Right Brace 93"/>
          <p:cNvSpPr/>
          <p:nvPr/>
        </p:nvSpPr>
        <p:spPr bwMode="auto">
          <a:xfrm>
            <a:off x="6489160" y="1772377"/>
            <a:ext cx="428628" cy="2381267"/>
          </a:xfrm>
          <a:prstGeom prst="rightBrace">
            <a:avLst>
              <a:gd name="adj1" fmla="val 43888"/>
              <a:gd name="adj2" fmla="val 4476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smtClean="0">
              <a:ln>
                <a:noFill/>
              </a:ln>
              <a:solidFill>
                <a:srgbClr val="B60027"/>
              </a:solidFill>
              <a:effectLst/>
              <a:latin typeface="Arial" charset="0"/>
            </a:endParaRPr>
          </a:p>
        </p:txBody>
      </p:sp>
      <p:cxnSp>
        <p:nvCxnSpPr>
          <p:cNvPr id="105" name="Elbow Connector 104"/>
          <p:cNvCxnSpPr/>
          <p:nvPr/>
        </p:nvCxnSpPr>
        <p:spPr bwMode="auto">
          <a:xfrm rot="16200000" flipV="1">
            <a:off x="7953639" y="2255491"/>
            <a:ext cx="357190" cy="285752"/>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104" name="Elbow Connector 103"/>
          <p:cNvCxnSpPr/>
          <p:nvPr/>
        </p:nvCxnSpPr>
        <p:spPr bwMode="auto">
          <a:xfrm rot="5400000">
            <a:off x="7667887" y="2255491"/>
            <a:ext cx="357190" cy="285752"/>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grpSp>
        <p:nvGrpSpPr>
          <p:cNvPr id="7" name="Group 88"/>
          <p:cNvGrpSpPr/>
          <p:nvPr/>
        </p:nvGrpSpPr>
        <p:grpSpPr>
          <a:xfrm>
            <a:off x="7346416" y="2993683"/>
            <a:ext cx="571504" cy="357190"/>
            <a:chOff x="6715140" y="2355012"/>
            <a:chExt cx="571504" cy="428628"/>
          </a:xfrm>
        </p:grpSpPr>
        <p:cxnSp>
          <p:nvCxnSpPr>
            <p:cNvPr id="79" name="Elbow Connector 78"/>
            <p:cNvCxnSpPr/>
            <p:nvPr/>
          </p:nvCxnSpPr>
          <p:spPr bwMode="auto">
            <a:xfrm rot="5400000">
              <a:off x="6643702" y="2426450"/>
              <a:ext cx="428628" cy="285752"/>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83" name="Elbow Connector 82"/>
            <p:cNvCxnSpPr/>
            <p:nvPr/>
          </p:nvCxnSpPr>
          <p:spPr bwMode="auto">
            <a:xfrm rot="16200000" flipV="1">
              <a:off x="6929454" y="2426450"/>
              <a:ext cx="428628" cy="285752"/>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grpSp>
      <p:cxnSp>
        <p:nvCxnSpPr>
          <p:cNvPr id="97" name="Elbow Connector 96"/>
          <p:cNvCxnSpPr/>
          <p:nvPr/>
        </p:nvCxnSpPr>
        <p:spPr bwMode="auto">
          <a:xfrm rot="5400000">
            <a:off x="7953639" y="3029402"/>
            <a:ext cx="357190" cy="285752"/>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cxnSp>
        <p:nvCxnSpPr>
          <p:cNvPr id="98" name="Elbow Connector 97"/>
          <p:cNvCxnSpPr/>
          <p:nvPr/>
        </p:nvCxnSpPr>
        <p:spPr bwMode="auto">
          <a:xfrm rot="16200000" flipV="1">
            <a:off x="8239391" y="3029402"/>
            <a:ext cx="357190" cy="285752"/>
          </a:xfrm>
          <a:prstGeom prst="bentConnector3">
            <a:avLst>
              <a:gd name="adj1" fmla="val 50000"/>
            </a:avLst>
          </a:prstGeom>
          <a:noFill/>
          <a:ln w="9525" cap="flat" cmpd="sng" algn="ctr">
            <a:solidFill>
              <a:schemeClr val="tx1"/>
            </a:solidFill>
            <a:prstDash val="solid"/>
            <a:round/>
            <a:headEnd type="none" w="med" len="med"/>
            <a:tailEnd type="none" w="med" len="med"/>
          </a:ln>
          <a:effectLst/>
        </p:spPr>
      </p:cxnSp>
      <p:pic>
        <p:nvPicPr>
          <p:cNvPr id="61442" name="Picture 2" descr="C:\Documents and Settings\hilde.jenssen\Desktop\kirken.bmp"/>
          <p:cNvPicPr>
            <a:picLocks noChangeAspect="1" noChangeArrowheads="1"/>
          </p:cNvPicPr>
          <p:nvPr/>
        </p:nvPicPr>
        <p:blipFill>
          <a:blip r:embed="rId3"/>
          <a:srcRect/>
          <a:stretch>
            <a:fillRect/>
          </a:stretch>
        </p:blipFill>
        <p:spPr bwMode="auto">
          <a:xfrm>
            <a:off x="1969540" y="2085919"/>
            <a:ext cx="9525" cy="7938"/>
          </a:xfrm>
          <a:prstGeom prst="rect">
            <a:avLst/>
          </a:prstGeom>
          <a:noFill/>
        </p:spPr>
      </p:pic>
      <p:pic>
        <p:nvPicPr>
          <p:cNvPr id="61444" name="Picture 4" descr="http://www.kirken.oslo.no/images/1x1.gif"/>
          <p:cNvPicPr>
            <a:picLocks noChangeAspect="1" noChangeArrowheads="1"/>
          </p:cNvPicPr>
          <p:nvPr/>
        </p:nvPicPr>
        <p:blipFill>
          <a:blip r:embed="rId4"/>
          <a:srcRect/>
          <a:stretch>
            <a:fillRect/>
          </a:stretch>
        </p:blipFill>
        <p:spPr bwMode="auto">
          <a:xfrm>
            <a:off x="4572001" y="-113771"/>
            <a:ext cx="9525" cy="7938"/>
          </a:xfrm>
          <a:prstGeom prst="rect">
            <a:avLst/>
          </a:prstGeom>
          <a:noFill/>
        </p:spPr>
      </p:pic>
      <p:pic>
        <p:nvPicPr>
          <p:cNvPr id="97281" name="Picture 1" descr="C:\Documents and Settings\hilde.jenssen\Desktop\Training\ikoner til presentasjoner\company.png"/>
          <p:cNvPicPr>
            <a:picLocks noChangeAspect="1" noChangeArrowheads="1"/>
          </p:cNvPicPr>
          <p:nvPr/>
        </p:nvPicPr>
        <p:blipFill>
          <a:blip r:embed="rId5"/>
          <a:srcRect/>
          <a:stretch>
            <a:fillRect/>
          </a:stretch>
        </p:blipFill>
        <p:spPr bwMode="auto">
          <a:xfrm>
            <a:off x="916996" y="1950973"/>
            <a:ext cx="909894" cy="654848"/>
          </a:xfrm>
          <a:prstGeom prst="rect">
            <a:avLst/>
          </a:prstGeom>
          <a:noFill/>
        </p:spPr>
      </p:pic>
      <p:pic>
        <p:nvPicPr>
          <p:cNvPr id="37" name="Picture 1" descr="C:\Documents and Settings\hilde.jenssen\Desktop\Training\ikoner til presentasjoner\company.png"/>
          <p:cNvPicPr>
            <a:picLocks noChangeAspect="1" noChangeArrowheads="1"/>
          </p:cNvPicPr>
          <p:nvPr/>
        </p:nvPicPr>
        <p:blipFill>
          <a:blip r:embed="rId5"/>
          <a:srcRect/>
          <a:stretch>
            <a:fillRect/>
          </a:stretch>
        </p:blipFill>
        <p:spPr bwMode="auto">
          <a:xfrm>
            <a:off x="7775044" y="1891440"/>
            <a:ext cx="428628" cy="308483"/>
          </a:xfrm>
          <a:prstGeom prst="rect">
            <a:avLst/>
          </a:prstGeom>
          <a:noFill/>
        </p:spPr>
      </p:pic>
      <p:pic>
        <p:nvPicPr>
          <p:cNvPr id="39" name="Picture 1" descr="C:\Documents and Settings\hilde.jenssen\Desktop\Training\ikoner til presentasjoner\company.png"/>
          <p:cNvPicPr>
            <a:picLocks noChangeAspect="1" noChangeArrowheads="1"/>
          </p:cNvPicPr>
          <p:nvPr/>
        </p:nvPicPr>
        <p:blipFill>
          <a:blip r:embed="rId5"/>
          <a:srcRect/>
          <a:stretch>
            <a:fillRect/>
          </a:stretch>
        </p:blipFill>
        <p:spPr bwMode="auto">
          <a:xfrm>
            <a:off x="7417854" y="2636494"/>
            <a:ext cx="428628" cy="308483"/>
          </a:xfrm>
          <a:prstGeom prst="rect">
            <a:avLst/>
          </a:prstGeom>
          <a:noFill/>
        </p:spPr>
      </p:pic>
      <p:pic>
        <p:nvPicPr>
          <p:cNvPr id="40" name="Picture 1" descr="C:\Documents and Settings\hilde.jenssen\Desktop\Training\ikoner til presentasjoner\company.png"/>
          <p:cNvPicPr>
            <a:picLocks noChangeAspect="1" noChangeArrowheads="1"/>
          </p:cNvPicPr>
          <p:nvPr/>
        </p:nvPicPr>
        <p:blipFill>
          <a:blip r:embed="rId5"/>
          <a:srcRect/>
          <a:stretch>
            <a:fillRect/>
          </a:stretch>
        </p:blipFill>
        <p:spPr bwMode="auto">
          <a:xfrm>
            <a:off x="8060796" y="2636494"/>
            <a:ext cx="428628" cy="308483"/>
          </a:xfrm>
          <a:prstGeom prst="rect">
            <a:avLst/>
          </a:prstGeom>
          <a:noFill/>
        </p:spPr>
      </p:pic>
      <p:pic>
        <p:nvPicPr>
          <p:cNvPr id="97282" name="Picture 2" descr="C:\Documents and Settings\hilde.jenssen\Desktop\Training\ikoner til presentasjoner\contact%20person_png.jpg"/>
          <p:cNvPicPr>
            <a:picLocks noChangeAspect="1" noChangeArrowheads="1"/>
          </p:cNvPicPr>
          <p:nvPr/>
        </p:nvPicPr>
        <p:blipFill>
          <a:blip r:embed="rId6"/>
          <a:srcRect/>
          <a:stretch>
            <a:fillRect/>
          </a:stretch>
        </p:blipFill>
        <p:spPr bwMode="auto">
          <a:xfrm>
            <a:off x="1040390" y="2867767"/>
            <a:ext cx="758535" cy="869155"/>
          </a:xfrm>
          <a:prstGeom prst="rect">
            <a:avLst/>
          </a:prstGeom>
          <a:noFill/>
        </p:spPr>
      </p:pic>
      <p:pic>
        <p:nvPicPr>
          <p:cNvPr id="42" name="Picture 2" descr="C:\Documents and Settings\hilde.jenssen\Desktop\Training\ikoner til presentasjoner\contact%20person_png.jpg"/>
          <p:cNvPicPr>
            <a:picLocks noChangeAspect="1" noChangeArrowheads="1"/>
          </p:cNvPicPr>
          <p:nvPr/>
        </p:nvPicPr>
        <p:blipFill>
          <a:blip r:embed="rId6"/>
          <a:srcRect/>
          <a:stretch>
            <a:fillRect/>
          </a:stretch>
        </p:blipFill>
        <p:spPr bwMode="auto">
          <a:xfrm>
            <a:off x="7203541" y="3410405"/>
            <a:ext cx="329907" cy="378018"/>
          </a:xfrm>
          <a:prstGeom prst="rect">
            <a:avLst/>
          </a:prstGeom>
          <a:noFill/>
        </p:spPr>
      </p:pic>
      <p:pic>
        <p:nvPicPr>
          <p:cNvPr id="44" name="Picture 2" descr="C:\Documents and Settings\hilde.jenssen\Desktop\Training\ikoner til presentasjoner\contact%20person_png.jpg"/>
          <p:cNvPicPr>
            <a:picLocks noChangeAspect="1" noChangeArrowheads="1"/>
          </p:cNvPicPr>
          <p:nvPr/>
        </p:nvPicPr>
        <p:blipFill>
          <a:blip r:embed="rId6"/>
          <a:srcRect/>
          <a:stretch>
            <a:fillRect/>
          </a:stretch>
        </p:blipFill>
        <p:spPr bwMode="auto">
          <a:xfrm>
            <a:off x="7632169" y="3410405"/>
            <a:ext cx="329907" cy="378018"/>
          </a:xfrm>
          <a:prstGeom prst="rect">
            <a:avLst/>
          </a:prstGeom>
          <a:noFill/>
        </p:spPr>
      </p:pic>
      <p:pic>
        <p:nvPicPr>
          <p:cNvPr id="45" name="Picture 2" descr="C:\Documents and Settings\hilde.jenssen\Desktop\Training\ikoner til presentasjoner\contact%20person_png.jpg"/>
          <p:cNvPicPr>
            <a:picLocks noChangeAspect="1" noChangeArrowheads="1"/>
          </p:cNvPicPr>
          <p:nvPr/>
        </p:nvPicPr>
        <p:blipFill>
          <a:blip r:embed="rId6"/>
          <a:srcRect/>
          <a:stretch>
            <a:fillRect/>
          </a:stretch>
        </p:blipFill>
        <p:spPr bwMode="auto">
          <a:xfrm>
            <a:off x="7989359" y="3410405"/>
            <a:ext cx="329907" cy="378018"/>
          </a:xfrm>
          <a:prstGeom prst="rect">
            <a:avLst/>
          </a:prstGeom>
          <a:noFill/>
        </p:spPr>
      </p:pic>
      <p:pic>
        <p:nvPicPr>
          <p:cNvPr id="46" name="Picture 2" descr="C:\Documents and Settings\hilde.jenssen\Desktop\Training\ikoner til presentasjoner\contact%20person_png.jpg"/>
          <p:cNvPicPr>
            <a:picLocks noChangeAspect="1" noChangeArrowheads="1"/>
          </p:cNvPicPr>
          <p:nvPr/>
        </p:nvPicPr>
        <p:blipFill>
          <a:blip r:embed="rId6"/>
          <a:srcRect/>
          <a:stretch>
            <a:fillRect/>
          </a:stretch>
        </p:blipFill>
        <p:spPr bwMode="auto">
          <a:xfrm>
            <a:off x="8346549" y="3410405"/>
            <a:ext cx="329907" cy="378018"/>
          </a:xfrm>
          <a:prstGeom prst="rect">
            <a:avLst/>
          </a:prstGeom>
          <a:noFill/>
        </p:spPr>
      </p:pic>
      <p:pic>
        <p:nvPicPr>
          <p:cNvPr id="33" name="Picture 11" descr="C:\Documents and Settings\annie.pedersen\Desktop\U\ENKELTFIGURER\Untitled-26.png"/>
          <p:cNvPicPr>
            <a:picLocks noChangeAspect="1" noChangeArrowheads="1"/>
          </p:cNvPicPr>
          <p:nvPr/>
        </p:nvPicPr>
        <p:blipFill>
          <a:blip r:embed="rId7"/>
          <a:srcRect/>
          <a:stretch>
            <a:fillRect/>
          </a:stretch>
        </p:blipFill>
        <p:spPr bwMode="auto">
          <a:xfrm>
            <a:off x="504206" y="2903478"/>
            <a:ext cx="723900" cy="838200"/>
          </a:xfrm>
          <a:prstGeom prst="rect">
            <a:avLst/>
          </a:prstGeom>
          <a:noFill/>
          <a:ln w="9525">
            <a:noFill/>
            <a:miter lim="800000"/>
            <a:headEnd/>
            <a:tailEnd/>
          </a:ln>
        </p:spPr>
      </p:pic>
      <p:pic>
        <p:nvPicPr>
          <p:cNvPr id="35" name="Picture 2"/>
          <p:cNvPicPr>
            <a:picLocks noChangeAspect="1" noChangeArrowheads="1"/>
          </p:cNvPicPr>
          <p:nvPr/>
        </p:nvPicPr>
        <p:blipFill>
          <a:blip r:embed="rId8"/>
          <a:srcRect/>
          <a:stretch>
            <a:fillRect/>
          </a:stretch>
        </p:blipFill>
        <p:spPr bwMode="auto">
          <a:xfrm>
            <a:off x="422652" y="1971450"/>
            <a:ext cx="922973" cy="667941"/>
          </a:xfrm>
          <a:prstGeom prst="rect">
            <a:avLst/>
          </a:prstGeom>
          <a:noFill/>
          <a:ln w="9525">
            <a:noFill/>
            <a:miter lim="800000"/>
            <a:headEnd/>
            <a:tailEnd/>
          </a:ln>
        </p:spPr>
      </p:pic>
    </p:spTree>
    <p:extLst>
      <p:ext uri="{BB962C8B-B14F-4D97-AF65-F5344CB8AC3E}">
        <p14:creationId xmlns:p14="http://schemas.microsoft.com/office/powerpoint/2010/main" val="18765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8" grpId="0"/>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Verdana" pitchFamily="34" charset="0"/>
              </a:rPr>
              <a:t>Opprett kontakt</a:t>
            </a:r>
            <a:endParaRPr lang="nb-NO" dirty="0"/>
          </a:p>
        </p:txBody>
      </p:sp>
      <p:grpSp>
        <p:nvGrpSpPr>
          <p:cNvPr id="5" name="Group 4"/>
          <p:cNvGrpSpPr/>
          <p:nvPr/>
        </p:nvGrpSpPr>
        <p:grpSpPr>
          <a:xfrm>
            <a:off x="6326502" y="1661063"/>
            <a:ext cx="2449289" cy="956410"/>
            <a:chOff x="6326501" y="1988840"/>
            <a:chExt cx="2449289" cy="1147692"/>
          </a:xfrm>
        </p:grpSpPr>
        <p:sp>
          <p:nvSpPr>
            <p:cNvPr id="6" name="Rectangle 36"/>
            <p:cNvSpPr>
              <a:spLocks noChangeArrowheads="1"/>
            </p:cNvSpPr>
            <p:nvPr/>
          </p:nvSpPr>
          <p:spPr bwMode="auto">
            <a:xfrm>
              <a:off x="6546111" y="1988840"/>
              <a:ext cx="2229679"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7" name="Rectangle 37"/>
            <p:cNvSpPr>
              <a:spLocks noChangeArrowheads="1"/>
            </p:cNvSpPr>
            <p:nvPr/>
          </p:nvSpPr>
          <p:spPr bwMode="auto">
            <a:xfrm>
              <a:off x="6546111" y="2344370"/>
              <a:ext cx="2229679"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8" name="Rectangle 38"/>
            <p:cNvSpPr>
              <a:spLocks noChangeArrowheads="1"/>
            </p:cNvSpPr>
            <p:nvPr/>
          </p:nvSpPr>
          <p:spPr bwMode="auto">
            <a:xfrm>
              <a:off x="6546111" y="2632600"/>
              <a:ext cx="2229679"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9" name="Rectangle 39"/>
            <p:cNvSpPr>
              <a:spLocks noChangeArrowheads="1"/>
            </p:cNvSpPr>
            <p:nvPr/>
          </p:nvSpPr>
          <p:spPr bwMode="auto">
            <a:xfrm>
              <a:off x="6546111" y="2920632"/>
              <a:ext cx="2229679"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0" name="AutoShape 42"/>
            <p:cNvSpPr>
              <a:spLocks noChangeArrowheads="1"/>
            </p:cNvSpPr>
            <p:nvPr/>
          </p:nvSpPr>
          <p:spPr bwMode="auto">
            <a:xfrm>
              <a:off x="6326501" y="2061419"/>
              <a:ext cx="73025" cy="71437"/>
            </a:xfrm>
            <a:prstGeom prst="star5">
              <a:avLst/>
            </a:prstGeom>
            <a:solidFill>
              <a:srgbClr val="FF0000"/>
            </a:solidFill>
            <a:ln w="9525">
              <a:solidFill>
                <a:schemeClr val="tx1"/>
              </a:solidFill>
              <a:miter lim="800000"/>
              <a:headEnd/>
              <a:tailEnd/>
            </a:ln>
            <a:effectLst/>
          </p:spPr>
          <p:txBody>
            <a:bodyPr wrap="none" anchor="ctr"/>
            <a:lstStyle/>
            <a:p>
              <a:pPr>
                <a:defRPr/>
              </a:pPr>
              <a:endParaRPr lang="nb-NO"/>
            </a:p>
          </p:txBody>
        </p:sp>
      </p:grpSp>
      <p:sp>
        <p:nvSpPr>
          <p:cNvPr id="13" name="Rectangle 51"/>
          <p:cNvSpPr>
            <a:spLocks noChangeArrowheads="1"/>
          </p:cNvSpPr>
          <p:nvPr/>
        </p:nvSpPr>
        <p:spPr bwMode="auto">
          <a:xfrm>
            <a:off x="6544525" y="1658792"/>
            <a:ext cx="1531418" cy="178595"/>
          </a:xfrm>
          <a:prstGeom prst="rect">
            <a:avLst/>
          </a:prstGeom>
          <a:noFill/>
          <a:ln w="9525">
            <a:noFill/>
            <a:miter lim="800000"/>
            <a:headEnd/>
            <a:tailEnd/>
          </a:ln>
        </p:spPr>
        <p:txBody>
          <a:bodyPr wrap="none" anchor="ctr"/>
          <a:lstStyle/>
          <a:p>
            <a:r>
              <a:rPr lang="sv-SE" sz="1400" dirty="0" smtClean="0">
                <a:solidFill>
                  <a:schemeClr val="tx1"/>
                </a:solidFill>
              </a:rPr>
              <a:t>Personalavdelingen</a:t>
            </a:r>
            <a:endParaRPr lang="sv-SE" sz="1400" dirty="0">
              <a:solidFill>
                <a:schemeClr val="tx1"/>
              </a:solidFill>
            </a:endParaRPr>
          </a:p>
        </p:txBody>
      </p:sp>
      <p:sp>
        <p:nvSpPr>
          <p:cNvPr id="14" name="Rectangle 51"/>
          <p:cNvSpPr>
            <a:spLocks noChangeArrowheads="1"/>
          </p:cNvSpPr>
          <p:nvPr/>
        </p:nvSpPr>
        <p:spPr bwMode="auto">
          <a:xfrm>
            <a:off x="6544525" y="1950998"/>
            <a:ext cx="1531418" cy="178595"/>
          </a:xfrm>
          <a:prstGeom prst="rect">
            <a:avLst/>
          </a:prstGeom>
          <a:noFill/>
          <a:ln w="9525">
            <a:noFill/>
            <a:miter lim="800000"/>
            <a:headEnd/>
            <a:tailEnd/>
          </a:ln>
        </p:spPr>
        <p:txBody>
          <a:bodyPr wrap="none" anchor="ctr"/>
          <a:lstStyle/>
          <a:p>
            <a:endParaRPr lang="sv-SE" sz="1400" dirty="0">
              <a:solidFill>
                <a:schemeClr val="tx1"/>
              </a:solidFill>
            </a:endParaRPr>
          </a:p>
        </p:txBody>
      </p:sp>
      <p:sp>
        <p:nvSpPr>
          <p:cNvPr id="15" name="Rectangle 51"/>
          <p:cNvSpPr>
            <a:spLocks noChangeArrowheads="1"/>
          </p:cNvSpPr>
          <p:nvPr/>
        </p:nvSpPr>
        <p:spPr bwMode="auto">
          <a:xfrm>
            <a:off x="6544525" y="2155644"/>
            <a:ext cx="963430" cy="221803"/>
          </a:xfrm>
          <a:prstGeom prst="rect">
            <a:avLst/>
          </a:prstGeom>
          <a:noFill/>
          <a:ln w="9525">
            <a:noFill/>
            <a:miter lim="800000"/>
            <a:headEnd/>
            <a:tailEnd/>
          </a:ln>
        </p:spPr>
        <p:txBody>
          <a:bodyPr wrap="none" anchor="ctr"/>
          <a:lstStyle/>
          <a:p>
            <a:r>
              <a:rPr lang="sv-SE" sz="1400" dirty="0" smtClean="0">
                <a:solidFill>
                  <a:schemeClr val="tx1"/>
                </a:solidFill>
              </a:rPr>
              <a:t>Intern</a:t>
            </a:r>
            <a:endParaRPr lang="sv-SE" sz="1400" dirty="0">
              <a:solidFill>
                <a:schemeClr val="tx1"/>
              </a:solidFill>
            </a:endParaRPr>
          </a:p>
        </p:txBody>
      </p:sp>
      <p:grpSp>
        <p:nvGrpSpPr>
          <p:cNvPr id="3" name="Group 2"/>
          <p:cNvGrpSpPr/>
          <p:nvPr/>
        </p:nvGrpSpPr>
        <p:grpSpPr>
          <a:xfrm>
            <a:off x="3953450" y="1705658"/>
            <a:ext cx="690560" cy="2136818"/>
            <a:chOff x="3953450" y="2046789"/>
            <a:chExt cx="690560" cy="2564182"/>
          </a:xfrm>
        </p:grpSpPr>
        <p:pic>
          <p:nvPicPr>
            <p:cNvPr id="21" name="Picture 1" descr="C:\Documents and Settings\hilde.jenssen\Desktop\Training\ikoner til presentasjoner\company.png"/>
            <p:cNvPicPr>
              <a:picLocks noChangeAspect="1" noChangeArrowheads="1"/>
            </p:cNvPicPr>
            <p:nvPr/>
          </p:nvPicPr>
          <p:blipFill>
            <a:blip r:embed="rId3"/>
            <a:srcRect/>
            <a:stretch>
              <a:fillRect/>
            </a:stretch>
          </p:blipFill>
          <p:spPr bwMode="auto">
            <a:xfrm>
              <a:off x="3953450" y="2046789"/>
              <a:ext cx="690560" cy="596393"/>
            </a:xfrm>
            <a:prstGeom prst="rect">
              <a:avLst/>
            </a:prstGeom>
            <a:noFill/>
          </p:spPr>
        </p:pic>
        <p:pic>
          <p:nvPicPr>
            <p:cNvPr id="22" name="Picture 2" descr="C:\Documents and Settings\hilde.jenssen\Desktop\Training\ikoner til presentasjoner\contact%20person_png.jpg"/>
            <p:cNvPicPr>
              <a:picLocks noChangeAspect="1" noChangeArrowheads="1"/>
            </p:cNvPicPr>
            <p:nvPr/>
          </p:nvPicPr>
          <p:blipFill>
            <a:blip r:embed="rId4"/>
            <a:srcRect/>
            <a:stretch>
              <a:fillRect/>
            </a:stretch>
          </p:blipFill>
          <p:spPr bwMode="auto">
            <a:xfrm>
              <a:off x="4013669" y="2857496"/>
              <a:ext cx="568428" cy="781589"/>
            </a:xfrm>
            <a:prstGeom prst="rect">
              <a:avLst/>
            </a:prstGeom>
            <a:noFill/>
          </p:spPr>
        </p:pic>
        <p:pic>
          <p:nvPicPr>
            <p:cNvPr id="23" name="Picture 3" descr="C:\Documents and Settings\hilde.jenssen\Desktop\Training\ikoner til presentasjoner\private%20person.png"/>
            <p:cNvPicPr>
              <a:picLocks noChangeAspect="1" noChangeArrowheads="1"/>
            </p:cNvPicPr>
            <p:nvPr/>
          </p:nvPicPr>
          <p:blipFill>
            <a:blip r:embed="rId5"/>
            <a:srcRect/>
            <a:stretch>
              <a:fillRect/>
            </a:stretch>
          </p:blipFill>
          <p:spPr bwMode="auto">
            <a:xfrm>
              <a:off x="4022529" y="3857628"/>
              <a:ext cx="547886" cy="753343"/>
            </a:xfrm>
            <a:prstGeom prst="rect">
              <a:avLst/>
            </a:prstGeom>
            <a:noFill/>
          </p:spPr>
        </p:pic>
      </p:grpSp>
      <p:cxnSp>
        <p:nvCxnSpPr>
          <p:cNvPr id="27" name="Straight Arrow Connector 26"/>
          <p:cNvCxnSpPr/>
          <p:nvPr/>
        </p:nvCxnSpPr>
        <p:spPr bwMode="auto">
          <a:xfrm flipV="1">
            <a:off x="4814566" y="1873243"/>
            <a:ext cx="693539" cy="77755"/>
          </a:xfrm>
          <a:prstGeom prst="straightConnector1">
            <a:avLst/>
          </a:prstGeom>
          <a:noFill/>
          <a:ln w="28575" cap="flat" cmpd="sng" algn="ctr">
            <a:solidFill>
              <a:srgbClr val="C00000"/>
            </a:solidFill>
            <a:prstDash val="solid"/>
            <a:round/>
            <a:headEnd type="none" w="med" len="med"/>
            <a:tailEnd type="arrow"/>
          </a:ln>
          <a:effectLst/>
        </p:spPr>
      </p:cxnSp>
      <p:grpSp>
        <p:nvGrpSpPr>
          <p:cNvPr id="20" name="Group 19"/>
          <p:cNvGrpSpPr/>
          <p:nvPr/>
        </p:nvGrpSpPr>
        <p:grpSpPr>
          <a:xfrm>
            <a:off x="119912" y="1604644"/>
            <a:ext cx="3677490" cy="2453023"/>
            <a:chOff x="1619672" y="1381314"/>
            <a:chExt cx="5536642" cy="5112024"/>
          </a:xfrm>
        </p:grpSpPr>
        <p:grpSp>
          <p:nvGrpSpPr>
            <p:cNvPr id="24" name="Group 23"/>
            <p:cNvGrpSpPr/>
            <p:nvPr/>
          </p:nvGrpSpPr>
          <p:grpSpPr>
            <a:xfrm>
              <a:off x="1619672" y="1381314"/>
              <a:ext cx="5536642" cy="5112024"/>
              <a:chOff x="2491741" y="1413320"/>
              <a:chExt cx="4160517" cy="4229797"/>
            </a:xfrm>
          </p:grpSpPr>
          <p:sp>
            <p:nvSpPr>
              <p:cNvPr id="42" name="Freeform 41"/>
              <p:cNvSpPr/>
              <p:nvPr/>
            </p:nvSpPr>
            <p:spPr>
              <a:xfrm>
                <a:off x="4002995" y="1413320"/>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nb-NO" sz="1100" kern="1200" dirty="0" smtClean="0"/>
                  <a:t>Prosjekt</a:t>
                </a:r>
                <a:endParaRPr lang="nb-NO" sz="1100" kern="1200" dirty="0"/>
              </a:p>
            </p:txBody>
          </p:sp>
          <p:sp>
            <p:nvSpPr>
              <p:cNvPr id="43" name="Freeform 42"/>
              <p:cNvSpPr/>
              <p:nvPr/>
            </p:nvSpPr>
            <p:spPr>
              <a:xfrm>
                <a:off x="5514250" y="2427495"/>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1980"/>
                  <a:satOff val="97"/>
                  <a:lumOff val="2079"/>
                  <a:alphaOff val="0"/>
                </a:schemeClr>
              </a:fillRef>
              <a:effectRef idx="1">
                <a:schemeClr val="accent3">
                  <a:hueOff val="11980"/>
                  <a:satOff val="97"/>
                  <a:lumOff val="2079"/>
                  <a:alphaOff val="0"/>
                </a:schemeClr>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nb-NO" sz="1100" kern="1200" dirty="0" smtClean="0"/>
                  <a:t>Sak</a:t>
                </a:r>
                <a:endParaRPr lang="nb-NO" sz="1100" kern="1200" dirty="0"/>
              </a:p>
            </p:txBody>
          </p:sp>
          <p:sp>
            <p:nvSpPr>
              <p:cNvPr id="44" name="Freeform 43"/>
              <p:cNvSpPr/>
              <p:nvPr/>
            </p:nvSpPr>
            <p:spPr>
              <a:xfrm>
                <a:off x="5514250" y="3882171"/>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23960"/>
                  <a:satOff val="194"/>
                  <a:lumOff val="4157"/>
                  <a:alphaOff val="0"/>
                </a:schemeClr>
              </a:fillRef>
              <a:effectRef idx="1">
                <a:schemeClr val="accent3">
                  <a:hueOff val="23960"/>
                  <a:satOff val="194"/>
                  <a:lumOff val="4157"/>
                  <a:alphaOff val="0"/>
                </a:schemeClr>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nb-NO" sz="1100" kern="1200" dirty="0" smtClean="0"/>
                  <a:t>Aktiviteter</a:t>
                </a:r>
                <a:endParaRPr lang="nb-NO" sz="1100" kern="1200" dirty="0"/>
              </a:p>
            </p:txBody>
          </p:sp>
          <p:sp>
            <p:nvSpPr>
              <p:cNvPr id="45" name="Freeform 44"/>
              <p:cNvSpPr/>
              <p:nvPr/>
            </p:nvSpPr>
            <p:spPr>
              <a:xfrm>
                <a:off x="4002995" y="4903412"/>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5940"/>
                  <a:satOff val="292"/>
                  <a:lumOff val="6236"/>
                  <a:alphaOff val="0"/>
                </a:schemeClr>
              </a:fillRef>
              <a:effectRef idx="1">
                <a:schemeClr val="accent3">
                  <a:hueOff val="35940"/>
                  <a:satOff val="292"/>
                  <a:lumOff val="6236"/>
                  <a:alphaOff val="0"/>
                </a:schemeClr>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nb-NO" sz="1100" kern="1200" dirty="0" smtClean="0"/>
                  <a:t>Dokument</a:t>
                </a:r>
                <a:endParaRPr lang="nb-NO" sz="1200" kern="1200" dirty="0" smtClean="0"/>
              </a:p>
            </p:txBody>
          </p:sp>
          <p:sp>
            <p:nvSpPr>
              <p:cNvPr id="46" name="Freeform 45"/>
              <p:cNvSpPr/>
              <p:nvPr/>
            </p:nvSpPr>
            <p:spPr>
              <a:xfrm>
                <a:off x="2491741" y="3882171"/>
                <a:ext cx="1138008" cy="739705"/>
              </a:xfrm>
              <a:prstGeom prst="ellipse">
                <a:avLst/>
              </a:prstGeom>
              <a:effectLst>
                <a:outerShdw blurRad="40000" dist="20000" dir="5400000" rotWithShape="0">
                  <a:srgbClr val="000000">
                    <a:alpha val="38000"/>
                  </a:srgbClr>
                </a:outerShdw>
                <a:reflection blurRad="6350" stA="52000" endA="300" endPos="35000" dir="5400000" sy="-100000" algn="bl" rotWithShape="0"/>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47919"/>
                  <a:satOff val="389"/>
                  <a:lumOff val="8314"/>
                  <a:alphaOff val="0"/>
                </a:schemeClr>
              </a:fillRef>
              <a:effectRef idx="1">
                <a:schemeClr val="accent3">
                  <a:hueOff val="47919"/>
                  <a:satOff val="389"/>
                  <a:lumOff val="8314"/>
                  <a:alphaOff val="0"/>
                </a:schemeClr>
              </a:effectRef>
              <a:fontRef idx="minor">
                <a:schemeClr val="dk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nb-NO" sz="1100" kern="1200" dirty="0" smtClean="0"/>
                  <a:t>Eiendom</a:t>
                </a:r>
              </a:p>
            </p:txBody>
          </p:sp>
          <p:sp>
            <p:nvSpPr>
              <p:cNvPr id="47" name="Freeform 46"/>
              <p:cNvSpPr/>
              <p:nvPr/>
            </p:nvSpPr>
            <p:spPr>
              <a:xfrm>
                <a:off x="2491741" y="2435468"/>
                <a:ext cx="1138008" cy="73970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nb-NO" sz="1100" kern="1200" dirty="0" smtClean="0"/>
                  <a:t>Kontakter</a:t>
                </a:r>
              </a:p>
            </p:txBody>
          </p:sp>
        </p:grpSp>
        <p:grpSp>
          <p:nvGrpSpPr>
            <p:cNvPr id="25" name="Group 24"/>
            <p:cNvGrpSpPr/>
            <p:nvPr/>
          </p:nvGrpSpPr>
          <p:grpSpPr>
            <a:xfrm>
              <a:off x="2360295" y="1828308"/>
              <a:ext cx="4055395" cy="4223695"/>
              <a:chOff x="2360295" y="1828308"/>
              <a:chExt cx="4055395" cy="4223695"/>
            </a:xfrm>
          </p:grpSpPr>
          <p:cxnSp>
            <p:nvCxnSpPr>
              <p:cNvPr id="26" name="Straight Connector 25"/>
              <p:cNvCxnSpPr/>
              <p:nvPr/>
            </p:nvCxnSpPr>
            <p:spPr bwMode="auto">
              <a:xfrm>
                <a:off x="4387992" y="2275302"/>
                <a:ext cx="0" cy="3324048"/>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bwMode="auto">
              <a:xfrm>
                <a:off x="2360295" y="3501008"/>
                <a:ext cx="0" cy="8640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bwMode="auto">
              <a:xfrm>
                <a:off x="6402568" y="3501008"/>
                <a:ext cx="0" cy="8640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bwMode="auto">
              <a:xfrm flipH="1">
                <a:off x="2360295" y="1828308"/>
                <a:ext cx="1270491"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bwMode="auto">
              <a:xfrm flipH="1">
                <a:off x="5145199" y="5269012"/>
                <a:ext cx="1270491"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bwMode="auto">
              <a:xfrm flipH="1" flipV="1">
                <a:off x="5145200" y="1828308"/>
                <a:ext cx="1253907" cy="782991"/>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bwMode="auto">
              <a:xfrm flipH="1" flipV="1">
                <a:off x="2405056" y="5269013"/>
                <a:ext cx="1225730" cy="78299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Straight Connector 33"/>
              <p:cNvCxnSpPr/>
              <p:nvPr/>
            </p:nvCxnSpPr>
            <p:spPr bwMode="auto">
              <a:xfrm flipV="1">
                <a:off x="3134085" y="3054014"/>
                <a:ext cx="2507816" cy="854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5" name="Straight Connector 34"/>
              <p:cNvCxnSpPr/>
              <p:nvPr/>
            </p:nvCxnSpPr>
            <p:spPr bwMode="auto">
              <a:xfrm>
                <a:off x="3134085" y="4812098"/>
                <a:ext cx="2507816"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6" name="Straight Connector 35"/>
              <p:cNvCxnSpPr/>
              <p:nvPr/>
            </p:nvCxnSpPr>
            <p:spPr bwMode="auto">
              <a:xfrm flipH="1">
                <a:off x="3134085" y="2275302"/>
                <a:ext cx="1253909"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bwMode="auto">
              <a:xfrm>
                <a:off x="4387995" y="2275302"/>
                <a:ext cx="1253906"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8" name="Straight Connector 37"/>
              <p:cNvCxnSpPr/>
              <p:nvPr/>
            </p:nvCxnSpPr>
            <p:spPr bwMode="auto">
              <a:xfrm flipH="1">
                <a:off x="4387992" y="3062554"/>
                <a:ext cx="1253909" cy="253679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9" name="Straight Connector 38"/>
              <p:cNvCxnSpPr/>
              <p:nvPr/>
            </p:nvCxnSpPr>
            <p:spPr bwMode="auto">
              <a:xfrm>
                <a:off x="3134085" y="3054014"/>
                <a:ext cx="1253907" cy="2545336"/>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0" name="Straight Connector 39"/>
              <p:cNvCxnSpPr/>
              <p:nvPr/>
            </p:nvCxnSpPr>
            <p:spPr bwMode="auto">
              <a:xfrm>
                <a:off x="3134085" y="3062554"/>
                <a:ext cx="2507816" cy="174954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bwMode="auto">
              <a:xfrm flipV="1">
                <a:off x="3134085" y="3062554"/>
                <a:ext cx="2507818" cy="174954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cxnSp>
        <p:nvCxnSpPr>
          <p:cNvPr id="17" name="Straight Arrow Connector 16"/>
          <p:cNvCxnSpPr>
            <a:stCxn id="47" idx="6"/>
          </p:cNvCxnSpPr>
          <p:nvPr/>
        </p:nvCxnSpPr>
        <p:spPr bwMode="auto">
          <a:xfrm flipV="1">
            <a:off x="1125800" y="2038251"/>
            <a:ext cx="2827650" cy="373668"/>
          </a:xfrm>
          <a:prstGeom prst="straightConnector1">
            <a:avLst/>
          </a:prstGeom>
          <a:noFill/>
          <a:ln w="28575" cap="flat" cmpd="sng" algn="ctr">
            <a:solidFill>
              <a:srgbClr val="C00000"/>
            </a:solidFill>
            <a:prstDash val="solid"/>
            <a:round/>
            <a:headEnd type="none" w="med" len="med"/>
            <a:tailEnd type="arrow"/>
          </a:ln>
          <a:effectLst/>
        </p:spPr>
      </p:cxnSp>
      <p:sp>
        <p:nvSpPr>
          <p:cNvPr id="48" name="Rectangle 51"/>
          <p:cNvSpPr>
            <a:spLocks noChangeArrowheads="1"/>
          </p:cNvSpPr>
          <p:nvPr/>
        </p:nvSpPr>
        <p:spPr bwMode="auto">
          <a:xfrm>
            <a:off x="6543542" y="2438982"/>
            <a:ext cx="1928826" cy="178595"/>
          </a:xfrm>
          <a:prstGeom prst="rect">
            <a:avLst/>
          </a:prstGeom>
          <a:noFill/>
          <a:ln w="9525">
            <a:noFill/>
            <a:miter lim="800000"/>
            <a:headEnd/>
            <a:tailEnd/>
          </a:ln>
        </p:spPr>
        <p:txBody>
          <a:bodyPr wrap="none" anchor="ctr"/>
          <a:lstStyle/>
          <a:p>
            <a:r>
              <a:rPr lang="sv-SE" sz="1400" dirty="0" smtClean="0">
                <a:solidFill>
                  <a:schemeClr val="tx1"/>
                </a:solidFill>
              </a:rPr>
              <a:t>Software Innovation Norge</a:t>
            </a:r>
            <a:endParaRPr lang="sv-SE" sz="1400" dirty="0">
              <a:solidFill>
                <a:schemeClr val="tx1"/>
              </a:solidFill>
            </a:endParaRPr>
          </a:p>
        </p:txBody>
      </p:sp>
      <p:grpSp>
        <p:nvGrpSpPr>
          <p:cNvPr id="11" name="Group 10"/>
          <p:cNvGrpSpPr/>
          <p:nvPr/>
        </p:nvGrpSpPr>
        <p:grpSpPr>
          <a:xfrm>
            <a:off x="7739370" y="2857603"/>
            <a:ext cx="964413" cy="179917"/>
            <a:chOff x="7739369" y="3429124"/>
            <a:chExt cx="964413" cy="215900"/>
          </a:xfrm>
        </p:grpSpPr>
        <p:sp>
          <p:nvSpPr>
            <p:cNvPr id="49" name="Rectangle 38"/>
            <p:cNvSpPr>
              <a:spLocks noChangeArrowheads="1"/>
            </p:cNvSpPr>
            <p:nvPr/>
          </p:nvSpPr>
          <p:spPr bwMode="auto">
            <a:xfrm>
              <a:off x="7739369" y="3429124"/>
              <a:ext cx="702072"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50" name="Rectangle 51"/>
            <p:cNvSpPr>
              <a:spLocks noChangeArrowheads="1"/>
            </p:cNvSpPr>
            <p:nvPr/>
          </p:nvSpPr>
          <p:spPr bwMode="auto">
            <a:xfrm>
              <a:off x="7739369" y="3429124"/>
              <a:ext cx="964413" cy="214314"/>
            </a:xfrm>
            <a:prstGeom prst="rect">
              <a:avLst/>
            </a:prstGeom>
            <a:noFill/>
            <a:ln w="9525">
              <a:noFill/>
              <a:miter lim="800000"/>
              <a:headEnd/>
              <a:tailEnd/>
            </a:ln>
          </p:spPr>
          <p:txBody>
            <a:bodyPr wrap="none" anchor="ctr"/>
            <a:lstStyle/>
            <a:p>
              <a:r>
                <a:rPr lang="sv-SE" sz="1400" dirty="0" smtClean="0">
                  <a:solidFill>
                    <a:schemeClr val="tx1"/>
                  </a:solidFill>
                </a:rPr>
                <a:t>Fullfør</a:t>
              </a:r>
              <a:endParaRPr lang="sv-SE" sz="1400" dirty="0">
                <a:solidFill>
                  <a:schemeClr val="tx1"/>
                </a:solidFill>
              </a:endParaRPr>
            </a:p>
          </p:txBody>
        </p:sp>
      </p:grpSp>
      <p:sp>
        <p:nvSpPr>
          <p:cNvPr id="51" name="Rectangle 51"/>
          <p:cNvSpPr>
            <a:spLocks noChangeArrowheads="1"/>
          </p:cNvSpPr>
          <p:nvPr/>
        </p:nvSpPr>
        <p:spPr bwMode="auto">
          <a:xfrm>
            <a:off x="5580112" y="1615584"/>
            <a:ext cx="963430" cy="221803"/>
          </a:xfrm>
          <a:prstGeom prst="rect">
            <a:avLst/>
          </a:prstGeom>
          <a:noFill/>
          <a:ln w="9525">
            <a:noFill/>
            <a:miter lim="800000"/>
            <a:headEnd/>
            <a:tailEnd/>
          </a:ln>
        </p:spPr>
        <p:txBody>
          <a:bodyPr wrap="none" anchor="ctr"/>
          <a:lstStyle/>
          <a:p>
            <a:r>
              <a:rPr lang="sv-SE" sz="1400" dirty="0" smtClean="0">
                <a:solidFill>
                  <a:schemeClr val="tx1"/>
                </a:solidFill>
              </a:rPr>
              <a:t>Navn</a:t>
            </a:r>
            <a:endParaRPr lang="sv-SE" sz="1400" dirty="0">
              <a:solidFill>
                <a:schemeClr val="tx1"/>
              </a:solidFill>
            </a:endParaRPr>
          </a:p>
        </p:txBody>
      </p:sp>
      <p:sp>
        <p:nvSpPr>
          <p:cNvPr id="52" name="Rectangle 51"/>
          <p:cNvSpPr>
            <a:spLocks noChangeArrowheads="1"/>
          </p:cNvSpPr>
          <p:nvPr/>
        </p:nvSpPr>
        <p:spPr bwMode="auto">
          <a:xfrm>
            <a:off x="5607438" y="2155644"/>
            <a:ext cx="963430" cy="221803"/>
          </a:xfrm>
          <a:prstGeom prst="rect">
            <a:avLst/>
          </a:prstGeom>
          <a:noFill/>
          <a:ln w="9525">
            <a:noFill/>
            <a:miter lim="800000"/>
            <a:headEnd/>
            <a:tailEnd/>
          </a:ln>
        </p:spPr>
        <p:txBody>
          <a:bodyPr wrap="none" anchor="ctr"/>
          <a:lstStyle/>
          <a:p>
            <a:r>
              <a:rPr lang="sv-SE" sz="1400" dirty="0" smtClean="0">
                <a:solidFill>
                  <a:schemeClr val="tx1"/>
                </a:solidFill>
              </a:rPr>
              <a:t>Kategori</a:t>
            </a:r>
            <a:endParaRPr lang="sv-SE" sz="1400" dirty="0">
              <a:solidFill>
                <a:schemeClr val="tx1"/>
              </a:solidFill>
            </a:endParaRPr>
          </a:p>
        </p:txBody>
      </p:sp>
      <p:sp>
        <p:nvSpPr>
          <p:cNvPr id="53" name="Rectangle 51"/>
          <p:cNvSpPr>
            <a:spLocks noChangeArrowheads="1"/>
          </p:cNvSpPr>
          <p:nvPr/>
        </p:nvSpPr>
        <p:spPr bwMode="auto">
          <a:xfrm>
            <a:off x="5480778" y="2395670"/>
            <a:ext cx="963430" cy="221803"/>
          </a:xfrm>
          <a:prstGeom prst="rect">
            <a:avLst/>
          </a:prstGeom>
          <a:noFill/>
          <a:ln w="9525">
            <a:noFill/>
            <a:miter lim="800000"/>
            <a:headEnd/>
            <a:tailEnd/>
          </a:ln>
        </p:spPr>
        <p:txBody>
          <a:bodyPr wrap="none" anchor="ctr"/>
          <a:lstStyle/>
          <a:p>
            <a:r>
              <a:rPr lang="sv-SE" sz="1400" dirty="0" smtClean="0">
                <a:solidFill>
                  <a:schemeClr val="tx1"/>
                </a:solidFill>
              </a:rPr>
              <a:t>Morselskap</a:t>
            </a:r>
            <a:endParaRPr lang="sv-SE" sz="1400" dirty="0">
              <a:solidFill>
                <a:schemeClr val="tx1"/>
              </a:solidFill>
            </a:endParaRPr>
          </a:p>
        </p:txBody>
      </p:sp>
    </p:spTree>
    <p:extLst>
      <p:ext uri="{BB962C8B-B14F-4D97-AF65-F5344CB8AC3E}">
        <p14:creationId xmlns:p14="http://schemas.microsoft.com/office/powerpoint/2010/main" val="204110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latin typeface="+mj-lt"/>
              </a:rPr>
              <a:t>Opprett ansatt</a:t>
            </a:r>
            <a:endParaRPr lang="nb-NO" dirty="0">
              <a:latin typeface="+mj-lt"/>
            </a:endParaRPr>
          </a:p>
        </p:txBody>
      </p:sp>
      <p:pic>
        <p:nvPicPr>
          <p:cNvPr id="21" name="Picture 1" descr="C:\Documents and Settings\hilde.jenssen\Desktop\Training\ikoner til presentasjoner\company.png"/>
          <p:cNvPicPr>
            <a:picLocks noChangeAspect="1" noChangeArrowheads="1"/>
          </p:cNvPicPr>
          <p:nvPr/>
        </p:nvPicPr>
        <p:blipFill>
          <a:blip r:embed="rId3"/>
          <a:srcRect/>
          <a:stretch>
            <a:fillRect/>
          </a:stretch>
        </p:blipFill>
        <p:spPr bwMode="auto">
          <a:xfrm>
            <a:off x="1447347" y="1180408"/>
            <a:ext cx="690560" cy="496994"/>
          </a:xfrm>
          <a:prstGeom prst="rect">
            <a:avLst/>
          </a:prstGeom>
          <a:noFill/>
        </p:spPr>
      </p:pic>
      <p:pic>
        <p:nvPicPr>
          <p:cNvPr id="22" name="Picture 2" descr="C:\Documents and Settings\hilde.jenssen\Desktop\Training\ikoner til presentasjoner\contact%20person_png.jpg"/>
          <p:cNvPicPr>
            <a:picLocks noChangeAspect="1" noChangeArrowheads="1"/>
          </p:cNvPicPr>
          <p:nvPr/>
        </p:nvPicPr>
        <p:blipFill>
          <a:blip r:embed="rId4"/>
          <a:srcRect/>
          <a:stretch>
            <a:fillRect/>
          </a:stretch>
        </p:blipFill>
        <p:spPr bwMode="auto">
          <a:xfrm>
            <a:off x="2743491" y="2276573"/>
            <a:ext cx="568428" cy="651324"/>
          </a:xfrm>
          <a:prstGeom prst="rect">
            <a:avLst/>
          </a:prstGeom>
          <a:noFill/>
        </p:spPr>
      </p:pic>
      <p:cxnSp>
        <p:nvCxnSpPr>
          <p:cNvPr id="27" name="Straight Arrow Connector 26"/>
          <p:cNvCxnSpPr/>
          <p:nvPr/>
        </p:nvCxnSpPr>
        <p:spPr bwMode="auto">
          <a:xfrm>
            <a:off x="1792627" y="1773824"/>
            <a:ext cx="855546" cy="519606"/>
          </a:xfrm>
          <a:prstGeom prst="straightConnector1">
            <a:avLst/>
          </a:prstGeom>
          <a:noFill/>
          <a:ln w="28575" cap="flat" cmpd="sng" algn="ctr">
            <a:solidFill>
              <a:srgbClr val="C00000"/>
            </a:solidFill>
            <a:prstDash val="solid"/>
            <a:round/>
            <a:headEnd type="none" w="med" len="med"/>
            <a:tailEnd type="arrow"/>
          </a:ln>
          <a:effectLst/>
        </p:spPr>
      </p:cxnSp>
      <p:grpSp>
        <p:nvGrpSpPr>
          <p:cNvPr id="5" name="Group 4"/>
          <p:cNvGrpSpPr/>
          <p:nvPr/>
        </p:nvGrpSpPr>
        <p:grpSpPr>
          <a:xfrm>
            <a:off x="4642991" y="2677481"/>
            <a:ext cx="3025353" cy="1146529"/>
            <a:chOff x="4686690" y="1189069"/>
            <a:chExt cx="3025353" cy="1375835"/>
          </a:xfrm>
        </p:grpSpPr>
        <p:sp>
          <p:nvSpPr>
            <p:cNvPr id="6" name="Rectangle 36"/>
            <p:cNvSpPr>
              <a:spLocks noChangeArrowheads="1"/>
            </p:cNvSpPr>
            <p:nvPr/>
          </p:nvSpPr>
          <p:spPr bwMode="auto">
            <a:xfrm>
              <a:off x="4903756" y="1189069"/>
              <a:ext cx="2808287"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7" name="Rectangle 37"/>
            <p:cNvSpPr>
              <a:spLocks noChangeArrowheads="1"/>
            </p:cNvSpPr>
            <p:nvPr/>
          </p:nvSpPr>
          <p:spPr bwMode="auto">
            <a:xfrm>
              <a:off x="4903756" y="1477994"/>
              <a:ext cx="2808287"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8" name="Rectangle 38"/>
            <p:cNvSpPr>
              <a:spLocks noChangeArrowheads="1"/>
            </p:cNvSpPr>
            <p:nvPr/>
          </p:nvSpPr>
          <p:spPr bwMode="auto">
            <a:xfrm>
              <a:off x="4903756" y="1765331"/>
              <a:ext cx="2808287"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9" name="Rectangle 39"/>
            <p:cNvSpPr>
              <a:spLocks noChangeArrowheads="1"/>
            </p:cNvSpPr>
            <p:nvPr/>
          </p:nvSpPr>
          <p:spPr bwMode="auto">
            <a:xfrm>
              <a:off x="4903756" y="2054256"/>
              <a:ext cx="2808287"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10" name="AutoShape 42"/>
            <p:cNvSpPr>
              <a:spLocks noChangeArrowheads="1"/>
            </p:cNvSpPr>
            <p:nvPr/>
          </p:nvSpPr>
          <p:spPr bwMode="auto">
            <a:xfrm>
              <a:off x="4686690" y="1262094"/>
              <a:ext cx="73025" cy="71437"/>
            </a:xfrm>
            <a:prstGeom prst="star5">
              <a:avLst/>
            </a:prstGeom>
            <a:solidFill>
              <a:srgbClr val="FF0000"/>
            </a:solidFill>
            <a:ln w="9525">
              <a:solidFill>
                <a:schemeClr val="tx1"/>
              </a:solidFill>
              <a:miter lim="800000"/>
              <a:headEnd/>
              <a:tailEnd/>
            </a:ln>
            <a:effectLst/>
          </p:spPr>
          <p:txBody>
            <a:bodyPr wrap="none" anchor="ctr"/>
            <a:lstStyle/>
            <a:p>
              <a:pPr>
                <a:defRPr/>
              </a:pPr>
              <a:endParaRPr lang="nb-NO"/>
            </a:p>
          </p:txBody>
        </p:sp>
        <p:sp>
          <p:nvSpPr>
            <p:cNvPr id="14" name="Rectangle 51"/>
            <p:cNvSpPr>
              <a:spLocks noChangeArrowheads="1"/>
            </p:cNvSpPr>
            <p:nvPr/>
          </p:nvSpPr>
          <p:spPr bwMode="auto">
            <a:xfrm>
              <a:off x="4878873" y="1474821"/>
              <a:ext cx="1928826" cy="214314"/>
            </a:xfrm>
            <a:prstGeom prst="rect">
              <a:avLst/>
            </a:prstGeom>
            <a:noFill/>
            <a:ln w="9525">
              <a:noFill/>
              <a:miter lim="800000"/>
              <a:headEnd/>
              <a:tailEnd/>
            </a:ln>
          </p:spPr>
          <p:txBody>
            <a:bodyPr wrap="none" anchor="ctr"/>
            <a:lstStyle/>
            <a:p>
              <a:endParaRPr lang="sv-SE" sz="1400" dirty="0">
                <a:solidFill>
                  <a:schemeClr val="tx1"/>
                </a:solidFill>
              </a:endParaRPr>
            </a:p>
          </p:txBody>
        </p:sp>
        <p:sp>
          <p:nvSpPr>
            <p:cNvPr id="49" name="AutoShape 42"/>
            <p:cNvSpPr>
              <a:spLocks noChangeArrowheads="1"/>
            </p:cNvSpPr>
            <p:nvPr/>
          </p:nvSpPr>
          <p:spPr bwMode="auto">
            <a:xfrm>
              <a:off x="4686690" y="1556916"/>
              <a:ext cx="73025" cy="71437"/>
            </a:xfrm>
            <a:prstGeom prst="star5">
              <a:avLst/>
            </a:prstGeom>
            <a:solidFill>
              <a:srgbClr val="FF0000"/>
            </a:solidFill>
            <a:ln w="9525">
              <a:solidFill>
                <a:schemeClr val="tx1"/>
              </a:solidFill>
              <a:miter lim="800000"/>
              <a:headEnd/>
              <a:tailEnd/>
            </a:ln>
            <a:effectLst/>
          </p:spPr>
          <p:txBody>
            <a:bodyPr wrap="none" anchor="ctr"/>
            <a:lstStyle/>
            <a:p>
              <a:pPr>
                <a:defRPr/>
              </a:pPr>
              <a:endParaRPr lang="nb-NO"/>
            </a:p>
          </p:txBody>
        </p:sp>
        <p:sp>
          <p:nvSpPr>
            <p:cNvPr id="50" name="Rectangle 39"/>
            <p:cNvSpPr>
              <a:spLocks noChangeArrowheads="1"/>
            </p:cNvSpPr>
            <p:nvPr/>
          </p:nvSpPr>
          <p:spPr bwMode="auto">
            <a:xfrm>
              <a:off x="4903756" y="2349004"/>
              <a:ext cx="2808287"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53" name="AutoShape 42"/>
            <p:cNvSpPr>
              <a:spLocks noChangeArrowheads="1"/>
            </p:cNvSpPr>
            <p:nvPr/>
          </p:nvSpPr>
          <p:spPr bwMode="auto">
            <a:xfrm>
              <a:off x="4687707" y="2132980"/>
              <a:ext cx="73025" cy="71437"/>
            </a:xfrm>
            <a:prstGeom prst="star5">
              <a:avLst/>
            </a:prstGeom>
            <a:solidFill>
              <a:srgbClr val="FF0000"/>
            </a:solidFill>
            <a:ln w="9525">
              <a:solidFill>
                <a:schemeClr val="tx1"/>
              </a:solidFill>
              <a:miter lim="800000"/>
              <a:headEnd/>
              <a:tailEnd/>
            </a:ln>
            <a:effectLst/>
          </p:spPr>
          <p:txBody>
            <a:bodyPr wrap="none" anchor="ctr"/>
            <a:lstStyle/>
            <a:p>
              <a:pPr>
                <a:defRPr/>
              </a:pPr>
              <a:endParaRPr lang="nb-NO"/>
            </a:p>
          </p:txBody>
        </p:sp>
      </p:grpSp>
      <p:sp>
        <p:nvSpPr>
          <p:cNvPr id="54" name="Rectangle 51"/>
          <p:cNvSpPr>
            <a:spLocks noChangeArrowheads="1"/>
          </p:cNvSpPr>
          <p:nvPr/>
        </p:nvSpPr>
        <p:spPr bwMode="auto">
          <a:xfrm>
            <a:off x="4903731" y="2677480"/>
            <a:ext cx="919268" cy="173411"/>
          </a:xfrm>
          <a:prstGeom prst="rect">
            <a:avLst/>
          </a:prstGeom>
          <a:noFill/>
          <a:ln w="9525">
            <a:noFill/>
            <a:miter lim="800000"/>
            <a:headEnd/>
            <a:tailEnd/>
          </a:ln>
        </p:spPr>
        <p:txBody>
          <a:bodyPr wrap="none" anchor="ctr"/>
          <a:lstStyle/>
          <a:p>
            <a:r>
              <a:rPr lang="sv-SE" sz="1400" dirty="0" smtClean="0">
                <a:solidFill>
                  <a:schemeClr val="tx1"/>
                </a:solidFill>
              </a:rPr>
              <a:t>Ola</a:t>
            </a:r>
            <a:endParaRPr lang="sv-SE" sz="1400" dirty="0">
              <a:solidFill>
                <a:schemeClr val="tx1"/>
              </a:solidFill>
            </a:endParaRPr>
          </a:p>
        </p:txBody>
      </p:sp>
      <p:sp>
        <p:nvSpPr>
          <p:cNvPr id="55" name="Rectangle 51"/>
          <p:cNvSpPr>
            <a:spLocks noChangeArrowheads="1"/>
          </p:cNvSpPr>
          <p:nvPr/>
        </p:nvSpPr>
        <p:spPr bwMode="auto">
          <a:xfrm>
            <a:off x="4858586" y="2925438"/>
            <a:ext cx="1928826" cy="178595"/>
          </a:xfrm>
          <a:prstGeom prst="rect">
            <a:avLst/>
          </a:prstGeom>
          <a:noFill/>
          <a:ln w="9525">
            <a:noFill/>
            <a:miter lim="800000"/>
            <a:headEnd/>
            <a:tailEnd/>
          </a:ln>
        </p:spPr>
        <p:txBody>
          <a:bodyPr wrap="none" anchor="ctr"/>
          <a:lstStyle/>
          <a:p>
            <a:r>
              <a:rPr lang="sv-SE" sz="1400" dirty="0" smtClean="0">
                <a:solidFill>
                  <a:schemeClr val="tx1"/>
                </a:solidFill>
              </a:rPr>
              <a:t>Nordmann</a:t>
            </a:r>
            <a:endParaRPr lang="sv-SE" sz="1400" dirty="0">
              <a:solidFill>
                <a:schemeClr val="tx1"/>
              </a:solidFill>
            </a:endParaRPr>
          </a:p>
        </p:txBody>
      </p:sp>
      <p:sp>
        <p:nvSpPr>
          <p:cNvPr id="56" name="Rectangle 51"/>
          <p:cNvSpPr>
            <a:spLocks noChangeArrowheads="1"/>
          </p:cNvSpPr>
          <p:nvPr/>
        </p:nvSpPr>
        <p:spPr bwMode="auto">
          <a:xfrm>
            <a:off x="4878873" y="3645518"/>
            <a:ext cx="1928826" cy="178595"/>
          </a:xfrm>
          <a:prstGeom prst="rect">
            <a:avLst/>
          </a:prstGeom>
          <a:noFill/>
          <a:ln w="9525">
            <a:noFill/>
            <a:miter lim="800000"/>
            <a:headEnd/>
            <a:tailEnd/>
          </a:ln>
        </p:spPr>
        <p:txBody>
          <a:bodyPr wrap="none" anchor="ctr"/>
          <a:lstStyle/>
          <a:p>
            <a:r>
              <a:rPr lang="sv-SE" sz="1400" dirty="0" smtClean="0">
                <a:solidFill>
                  <a:schemeClr val="tx1"/>
                </a:solidFill>
              </a:rPr>
              <a:t>Intern</a:t>
            </a:r>
            <a:endParaRPr lang="sv-SE" sz="1400" dirty="0">
              <a:solidFill>
                <a:schemeClr val="tx1"/>
              </a:solidFill>
            </a:endParaRPr>
          </a:p>
        </p:txBody>
      </p:sp>
      <p:grpSp>
        <p:nvGrpSpPr>
          <p:cNvPr id="4" name="Group 3"/>
          <p:cNvGrpSpPr/>
          <p:nvPr/>
        </p:nvGrpSpPr>
        <p:grpSpPr>
          <a:xfrm>
            <a:off x="6775940" y="3997627"/>
            <a:ext cx="964413" cy="179917"/>
            <a:chOff x="6775939" y="4797152"/>
            <a:chExt cx="964413" cy="215900"/>
          </a:xfrm>
        </p:grpSpPr>
        <p:sp>
          <p:nvSpPr>
            <p:cNvPr id="57" name="Rectangle 38"/>
            <p:cNvSpPr>
              <a:spLocks noChangeArrowheads="1"/>
            </p:cNvSpPr>
            <p:nvPr/>
          </p:nvSpPr>
          <p:spPr bwMode="auto">
            <a:xfrm>
              <a:off x="6775939" y="4797152"/>
              <a:ext cx="702072" cy="215900"/>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58" name="Rectangle 51"/>
            <p:cNvSpPr>
              <a:spLocks noChangeArrowheads="1"/>
            </p:cNvSpPr>
            <p:nvPr/>
          </p:nvSpPr>
          <p:spPr bwMode="auto">
            <a:xfrm>
              <a:off x="6775939" y="4797152"/>
              <a:ext cx="964413" cy="214314"/>
            </a:xfrm>
            <a:prstGeom prst="rect">
              <a:avLst/>
            </a:prstGeom>
            <a:noFill/>
            <a:ln w="9525">
              <a:noFill/>
              <a:miter lim="800000"/>
              <a:headEnd/>
              <a:tailEnd/>
            </a:ln>
          </p:spPr>
          <p:txBody>
            <a:bodyPr wrap="none" anchor="ctr"/>
            <a:lstStyle/>
            <a:p>
              <a:r>
                <a:rPr lang="sv-SE" sz="1400" dirty="0" smtClean="0">
                  <a:solidFill>
                    <a:schemeClr val="tx1"/>
                  </a:solidFill>
                </a:rPr>
                <a:t>Fullfør</a:t>
              </a:r>
              <a:endParaRPr lang="sv-SE" sz="1400" dirty="0">
                <a:solidFill>
                  <a:schemeClr val="tx1"/>
                </a:solidFill>
              </a:endParaRPr>
            </a:p>
          </p:txBody>
        </p:sp>
      </p:grpSp>
      <p:sp>
        <p:nvSpPr>
          <p:cNvPr id="23" name="Rectangle 51"/>
          <p:cNvSpPr>
            <a:spLocks noChangeArrowheads="1"/>
          </p:cNvSpPr>
          <p:nvPr/>
        </p:nvSpPr>
        <p:spPr bwMode="auto">
          <a:xfrm>
            <a:off x="3635896" y="2677480"/>
            <a:ext cx="919268" cy="173411"/>
          </a:xfrm>
          <a:prstGeom prst="rect">
            <a:avLst/>
          </a:prstGeom>
          <a:noFill/>
          <a:ln w="9525">
            <a:noFill/>
            <a:miter lim="800000"/>
            <a:headEnd/>
            <a:tailEnd/>
          </a:ln>
        </p:spPr>
        <p:txBody>
          <a:bodyPr wrap="none" anchor="ctr"/>
          <a:lstStyle/>
          <a:p>
            <a:r>
              <a:rPr lang="sv-SE" sz="1400" dirty="0" smtClean="0">
                <a:solidFill>
                  <a:schemeClr val="tx1"/>
                </a:solidFill>
              </a:rPr>
              <a:t>Fornavn</a:t>
            </a:r>
            <a:endParaRPr lang="sv-SE" sz="1400" dirty="0">
              <a:solidFill>
                <a:schemeClr val="tx1"/>
              </a:solidFill>
            </a:endParaRPr>
          </a:p>
        </p:txBody>
      </p:sp>
      <p:sp>
        <p:nvSpPr>
          <p:cNvPr id="24" name="Rectangle 51"/>
          <p:cNvSpPr>
            <a:spLocks noChangeArrowheads="1"/>
          </p:cNvSpPr>
          <p:nvPr/>
        </p:nvSpPr>
        <p:spPr bwMode="auto">
          <a:xfrm>
            <a:off x="3635896" y="2924116"/>
            <a:ext cx="919268" cy="173411"/>
          </a:xfrm>
          <a:prstGeom prst="rect">
            <a:avLst/>
          </a:prstGeom>
          <a:noFill/>
          <a:ln w="9525">
            <a:noFill/>
            <a:miter lim="800000"/>
            <a:headEnd/>
            <a:tailEnd/>
          </a:ln>
        </p:spPr>
        <p:txBody>
          <a:bodyPr wrap="none" anchor="ctr"/>
          <a:lstStyle/>
          <a:p>
            <a:r>
              <a:rPr lang="sv-SE" sz="1400" dirty="0" smtClean="0">
                <a:solidFill>
                  <a:schemeClr val="tx1"/>
                </a:solidFill>
              </a:rPr>
              <a:t>Etternavn</a:t>
            </a:r>
            <a:endParaRPr lang="sv-SE" sz="1400" dirty="0">
              <a:solidFill>
                <a:schemeClr val="tx1"/>
              </a:solidFill>
            </a:endParaRPr>
          </a:p>
        </p:txBody>
      </p:sp>
      <p:sp>
        <p:nvSpPr>
          <p:cNvPr id="25" name="Rectangle 51"/>
          <p:cNvSpPr>
            <a:spLocks noChangeArrowheads="1"/>
          </p:cNvSpPr>
          <p:nvPr/>
        </p:nvSpPr>
        <p:spPr bwMode="auto">
          <a:xfrm>
            <a:off x="3635896" y="3404169"/>
            <a:ext cx="919268" cy="173411"/>
          </a:xfrm>
          <a:prstGeom prst="rect">
            <a:avLst/>
          </a:prstGeom>
          <a:noFill/>
          <a:ln w="9525">
            <a:noFill/>
            <a:miter lim="800000"/>
            <a:headEnd/>
            <a:tailEnd/>
          </a:ln>
        </p:spPr>
        <p:txBody>
          <a:bodyPr wrap="none" anchor="ctr"/>
          <a:lstStyle/>
          <a:p>
            <a:r>
              <a:rPr lang="sv-SE" sz="1400" smtClean="0">
                <a:solidFill>
                  <a:schemeClr val="tx1"/>
                </a:solidFill>
              </a:rPr>
              <a:t>Firma</a:t>
            </a:r>
            <a:endParaRPr lang="sv-SE" sz="1400" dirty="0">
              <a:solidFill>
                <a:schemeClr val="tx1"/>
              </a:solidFill>
            </a:endParaRPr>
          </a:p>
        </p:txBody>
      </p:sp>
      <p:sp>
        <p:nvSpPr>
          <p:cNvPr id="26" name="Rectangle 51"/>
          <p:cNvSpPr>
            <a:spLocks noChangeArrowheads="1"/>
          </p:cNvSpPr>
          <p:nvPr/>
        </p:nvSpPr>
        <p:spPr bwMode="auto">
          <a:xfrm>
            <a:off x="3635896" y="3644196"/>
            <a:ext cx="919268" cy="173411"/>
          </a:xfrm>
          <a:prstGeom prst="rect">
            <a:avLst/>
          </a:prstGeom>
          <a:noFill/>
          <a:ln w="9525">
            <a:noFill/>
            <a:miter lim="800000"/>
            <a:headEnd/>
            <a:tailEnd/>
          </a:ln>
        </p:spPr>
        <p:txBody>
          <a:bodyPr wrap="none" anchor="ctr"/>
          <a:lstStyle/>
          <a:p>
            <a:r>
              <a:rPr lang="sv-SE" sz="1400" dirty="0" smtClean="0">
                <a:solidFill>
                  <a:schemeClr val="tx1"/>
                </a:solidFill>
              </a:rPr>
              <a:t>Kategori</a:t>
            </a:r>
            <a:endParaRPr lang="sv-SE" sz="1400" dirty="0">
              <a:solidFill>
                <a:schemeClr val="tx1"/>
              </a:solidFill>
            </a:endParaRPr>
          </a:p>
        </p:txBody>
      </p:sp>
      <p:sp>
        <p:nvSpPr>
          <p:cNvPr id="28" name="Rectangle 27"/>
          <p:cNvSpPr>
            <a:spLocks noChangeArrowheads="1"/>
          </p:cNvSpPr>
          <p:nvPr/>
        </p:nvSpPr>
        <p:spPr bwMode="auto">
          <a:xfrm>
            <a:off x="4875422" y="3398985"/>
            <a:ext cx="1928826" cy="178595"/>
          </a:xfrm>
          <a:prstGeom prst="rect">
            <a:avLst/>
          </a:prstGeom>
          <a:noFill/>
          <a:ln w="9525">
            <a:noFill/>
            <a:miter lim="800000"/>
            <a:headEnd/>
            <a:tailEnd/>
          </a:ln>
        </p:spPr>
        <p:txBody>
          <a:bodyPr wrap="none" anchor="ctr"/>
          <a:lstStyle/>
          <a:p>
            <a:r>
              <a:rPr lang="sv-SE" sz="1400" dirty="0" smtClean="0">
                <a:solidFill>
                  <a:schemeClr val="tx1"/>
                </a:solidFill>
              </a:rPr>
              <a:t>Personalavdelingen</a:t>
            </a:r>
            <a:endParaRPr lang="sv-SE" sz="1400" dirty="0">
              <a:solidFill>
                <a:schemeClr val="tx1"/>
              </a:solidFill>
            </a:endParaRPr>
          </a:p>
        </p:txBody>
      </p:sp>
    </p:spTree>
    <p:extLst>
      <p:ext uri="{BB962C8B-B14F-4D97-AF65-F5344CB8AC3E}">
        <p14:creationId xmlns:p14="http://schemas.microsoft.com/office/powerpoint/2010/main" val="159111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300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23" grpId="0"/>
      <p:bldP spid="24" grpId="0"/>
      <p:bldP spid="25"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9"/>
          <p:cNvGraphicFramePr>
            <a:graphicFrameLocks noGrp="1"/>
          </p:cNvGraphicFramePr>
          <p:nvPr>
            <p:ph idx="1"/>
            <p:extLst>
              <p:ext uri="{D42A27DB-BD31-4B8C-83A1-F6EECF244321}">
                <p14:modId xmlns:p14="http://schemas.microsoft.com/office/powerpoint/2010/main" val="1400028394"/>
              </p:ext>
            </p:extLst>
          </p:nvPr>
        </p:nvGraphicFramePr>
        <p:xfrm>
          <a:off x="179512" y="1259934"/>
          <a:ext cx="4320000" cy="36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Title 1"/>
          <p:cNvSpPr>
            <a:spLocks noGrp="1"/>
          </p:cNvSpPr>
          <p:nvPr>
            <p:ph type="title"/>
          </p:nvPr>
        </p:nvSpPr>
        <p:spPr/>
        <p:txBody>
          <a:bodyPr/>
          <a:lstStyle/>
          <a:p>
            <a:pPr eaLnBrk="1" hangingPunct="1"/>
            <a:r>
              <a:rPr lang="nb-NO" dirty="0" smtClean="0">
                <a:latin typeface="+mj-lt"/>
              </a:rPr>
              <a:t>Prosess - Opprett ny kontaktstruktur og kontaktperson</a:t>
            </a:r>
          </a:p>
        </p:txBody>
      </p:sp>
      <p:graphicFrame>
        <p:nvGraphicFramePr>
          <p:cNvPr id="8" name="Content Placeholder 9"/>
          <p:cNvGraphicFramePr>
            <a:graphicFrameLocks noGrp="1"/>
          </p:cNvGraphicFramePr>
          <p:nvPr>
            <p:ph idx="4294967295"/>
            <p:extLst>
              <p:ext uri="{D42A27DB-BD31-4B8C-83A1-F6EECF244321}">
                <p14:modId xmlns:p14="http://schemas.microsoft.com/office/powerpoint/2010/main" val="2892994"/>
              </p:ext>
            </p:extLst>
          </p:nvPr>
        </p:nvGraphicFramePr>
        <p:xfrm>
          <a:off x="4768364" y="1273724"/>
          <a:ext cx="3927273" cy="360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72" name="Rectangle 8"/>
          <p:cNvSpPr>
            <a:spLocks noChangeArrowheads="1"/>
          </p:cNvSpPr>
          <p:nvPr/>
        </p:nvSpPr>
        <p:spPr bwMode="auto">
          <a:xfrm>
            <a:off x="0" y="5173"/>
            <a:ext cx="184731" cy="369332"/>
          </a:xfrm>
          <a:prstGeom prst="rect">
            <a:avLst/>
          </a:prstGeom>
          <a:noFill/>
          <a:ln w="9525">
            <a:noFill/>
            <a:miter lim="800000"/>
            <a:headEnd/>
            <a:tailEnd/>
          </a:ln>
        </p:spPr>
        <p:txBody>
          <a:bodyPr wrap="none" anchor="ctr">
            <a:spAutoFit/>
          </a:bodyPr>
          <a:lstStyle/>
          <a:p>
            <a:endParaRPr lang="sv-SE">
              <a:latin typeface="+mj-lt"/>
            </a:endParaRPr>
          </a:p>
        </p:txBody>
      </p:sp>
      <p:sp>
        <p:nvSpPr>
          <p:cNvPr id="32773" name="Rectangle 13"/>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latin typeface="+mj-lt"/>
            </a:endParaRPr>
          </a:p>
        </p:txBody>
      </p:sp>
      <p:sp>
        <p:nvSpPr>
          <p:cNvPr id="32776" name="Rectangle 32"/>
          <p:cNvSpPr>
            <a:spLocks noChangeArrowheads="1"/>
          </p:cNvSpPr>
          <p:nvPr/>
        </p:nvSpPr>
        <p:spPr bwMode="auto">
          <a:xfrm>
            <a:off x="0" y="196996"/>
            <a:ext cx="184731" cy="369332"/>
          </a:xfrm>
          <a:prstGeom prst="rect">
            <a:avLst/>
          </a:prstGeom>
          <a:noFill/>
          <a:ln w="9525">
            <a:noFill/>
            <a:miter lim="800000"/>
            <a:headEnd/>
            <a:tailEnd/>
          </a:ln>
        </p:spPr>
        <p:txBody>
          <a:bodyPr wrap="none" anchor="ctr">
            <a:spAutoFit/>
          </a:bodyPr>
          <a:lstStyle/>
          <a:p>
            <a:endParaRPr lang="sv-SE">
              <a:latin typeface="+mj-lt"/>
            </a:endParaRPr>
          </a:p>
        </p:txBody>
      </p:sp>
      <p:sp>
        <p:nvSpPr>
          <p:cNvPr id="9" name="Rounded Rectangle 4"/>
          <p:cNvSpPr/>
          <p:nvPr/>
        </p:nvSpPr>
        <p:spPr>
          <a:xfrm>
            <a:off x="2668629" y="4476647"/>
            <a:ext cx="3806742" cy="6813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v-SE" sz="1600" b="0" kern="1200" dirty="0" smtClean="0">
              <a:latin typeface="+mj-lt"/>
            </a:endParaRPr>
          </a:p>
        </p:txBody>
      </p:sp>
    </p:spTree>
    <p:extLst>
      <p:ext uri="{BB962C8B-B14F-4D97-AF65-F5344CB8AC3E}">
        <p14:creationId xmlns:p14="http://schemas.microsoft.com/office/powerpoint/2010/main" val="28368549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si">
      <a:dk1>
        <a:sysClr val="windowText" lastClr="000000"/>
      </a:dk1>
      <a:lt1>
        <a:sysClr val="window" lastClr="FFFFFF"/>
      </a:lt1>
      <a:dk2>
        <a:srgbClr val="8E969D"/>
      </a:dk2>
      <a:lt2>
        <a:srgbClr val="E7E7E7"/>
      </a:lt2>
      <a:accent1>
        <a:srgbClr val="88110F"/>
      </a:accent1>
      <a:accent2>
        <a:srgbClr val="E92929"/>
      </a:accent2>
      <a:accent3>
        <a:srgbClr val="224B7F"/>
      </a:accent3>
      <a:accent4>
        <a:srgbClr val="548AC8"/>
      </a:accent4>
      <a:accent5>
        <a:srgbClr val="000000"/>
      </a:accent5>
      <a:accent6>
        <a:srgbClr val="000000"/>
      </a:accent6>
      <a:hlink>
        <a:srgbClr val="000000"/>
      </a:hlink>
      <a:folHlink>
        <a:srgbClr val="000000"/>
      </a:folHlink>
    </a:clrScheme>
    <a:fontScheme name="SI fonts">
      <a:majorFont>
        <a:latin typeface="Segoe UI Light"/>
        <a:ea typeface=""/>
        <a:cs typeface=""/>
      </a:majorFont>
      <a:minorFont>
        <a:latin typeface="Segoe UI Light"/>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cked_x0020_In_x0020_From_x0020_360_x00b0__x0020_By xmlns="972589ad-9cb3-462d-9269-e1b78be2c899" xsi:nil="true"/>
    <FileRecNo xmlns="972589ad-9cb3-462d-9269-e1b78be2c899">285608</FileRecNo>
    <Checked_x0020_Out_x0020_From_x0020_360_x00b0__x0020_By xmlns="972589ad-9cb3-462d-9269-e1b78be2c899">05.t|360 identity provider_si|no\grethe.medalen</Checked_x0020_Out_x0020_From_x0020_360_x00b0__x0020_By>
    <_x0024_Resources_x003a_SILocalization_x002c_9FAAD48B_x002d_B0D9_x002d_4ea4_x002d_88D3_x002d_6170FF9A7B50 xmlns="972589ad-9cb3-462d-9269-e1b78be2c899">
      <Url xsi:nil="true"/>
      <Description xsi:nil="true"/>
    </_x0024_Resources_x003a_SILocalization_x002c_9FAAD48B_x002d_B0D9_x002d_4ea4_x002d_88D3_x002d_6170FF9A7B50>
    <_x0024_Resources_x003a_SILocalization_x002c_1FF075C0_x002d_6FC7_x002d_4BC7_x002d_95E5_x002d_8748F3B91700 xmlns="972589ad-9cb3-462d-9269-e1b78be2c899" xsi:nil="true"/>
    <_x0024_Resources_x003a_SILocalization_x002c_2A847938_x002d_2AE0_x002d_4524_x002d_B061_x002d_23E9801152CA xmlns="972589ad-9cb3-462d-9269-e1b78be2c899" xsi:nil="true"/>
    <_x0024_Resources_x003a_SILocalization_x002c_00ACCB6D_x002d_63E9_x002d_4C2B_x002d_ADD8_x002d_3BEB97C1EF26 xmlns="972589ad-9cb3-462d-9269-e1b78be2c899" xsi:nil="true"/>
    <_x0024_Resources_x003a_SILocalization_x002c_BE5601D0_x002d_D879_x002d_4DD1_x002d_A08E_x002d_5646297984B4 xmlns="972589ad-9cb3-462d-9269-e1b78be2c899" xsi:nil="true"/>
    <Document_x0020_number xmlns="972589ad-9cb3-462d-9269-e1b78be2c899" xsi:nil="true"/>
    <_x0024_Resources_x003a_SILocalization_x002c_SI_x002e_PersonalLibrary_x002e_CheckedOutFrom360FieldId xmlns="972589ad-9cb3-462d-9269-e1b78be2c899">true</_x0024_Resources_x003a_SILocalization_x002c_SI_x002e_PersonalLibrary_x002e_CheckedOutFrom360Field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4C1D0F45C59E478E62ADDEA7CB213C" ma:contentTypeVersion="14" ma:contentTypeDescription="Create a new document." ma:contentTypeScope="" ma:versionID="636697b46cf7cbf8bd6f844edeea09b2">
  <xsd:schema xmlns:xsd="http://www.w3.org/2001/XMLSchema" xmlns:xs="http://www.w3.org/2001/XMLSchema" xmlns:p="http://schemas.microsoft.com/office/2006/metadata/properties" xmlns:ns2="972589ad-9cb3-462d-9269-e1b78be2c899" targetNamespace="http://schemas.microsoft.com/office/2006/metadata/properties" ma:root="true" ma:fieldsID="db2b3ec4db7407aea5b24d6b638c3315" ns2:_="">
    <xsd:import namespace="972589ad-9cb3-462d-9269-e1b78be2c899"/>
    <xsd:element name="properties">
      <xsd:complexType>
        <xsd:sequence>
          <xsd:element name="documentManagement">
            <xsd:complexType>
              <xsd:all>
                <xsd:element ref="ns2:_x0024_Resources_x003a_SILocalization_x002c_1FF075C0_x002d_6FC7_x002d_4BC7_x002d_95E5_x002d_8748F3B91700" minOccurs="0"/>
                <xsd:element ref="ns2:_x0024_Resources_x003a_SILocalization_x002c_00ACCB6D_x002d_63E9_x002d_4C2B_x002d_ADD8_x002d_3BEB97C1EF26" minOccurs="0"/>
                <xsd:element ref="ns2:_x0024_Resources_x003a_SILocalization_x002c_2A847938_x002d_2AE0_x002d_4524_x002d_B061_x002d_23E9801152CA" minOccurs="0"/>
                <xsd:element ref="ns2:_x0024_Resources_x003a_SILocalization_x002c_BE5601D0_x002d_D879_x002d_4DD1_x002d_A08E_x002d_5646297984B4" minOccurs="0"/>
                <xsd:element ref="ns2:_x0024_Resources_x003a_SILocalization_x002c_SI_x002e_PersonalLibrary_x002e_CheckedOutFrom360FieldId" minOccurs="0"/>
                <xsd:element ref="ns2:Checked_x0020_Out_x0020_From_x0020_360_x00b0__x0020_By" minOccurs="0"/>
                <xsd:element ref="ns2:Checked_x0020_In_x0020_From_x0020_360_x00b0__x0020_By" minOccurs="0"/>
                <xsd:element ref="ns2:Document_x0020_number" minOccurs="0"/>
                <xsd:element ref="ns2:FileRecNo" minOccurs="0"/>
                <xsd:element ref="ns2:_x0024_Resources_x003a_SILocalization_x002c_9FAAD48B_x002d_B0D9_x002d_4ea4_x002d_88D3_x002d_6170FF9A7B5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589ad-9cb3-462d-9269-e1b78be2c899" elementFormDefault="qualified">
    <xsd:import namespace="http://schemas.microsoft.com/office/2006/documentManagement/types"/>
    <xsd:import namespace="http://schemas.microsoft.com/office/infopath/2007/PartnerControls"/>
    <xsd:element name="_x0024_Resources_x003a_SILocalization_x002c_1FF075C0_x002d_6FC7_x002d_4BC7_x002d_95E5_x002d_8748F3B91700" ma:index="8" nillable="true" ma:displayName="File version" ma:internalName="_x0024_Resources_x003a_SILocalization_x002c_1FF075C0_x002d_6FC7_x002d_4BC7_x002d_95E5_x002d_8748F3B91700">
      <xsd:simpleType>
        <xsd:restriction base="dms:Text"/>
      </xsd:simpleType>
    </xsd:element>
    <xsd:element name="_x0024_Resources_x003a_SILocalization_x002c_00ACCB6D_x002d_63E9_x002d_4C2B_x002d_ADD8_x002d_3BEB97C1EF26" ma:index="9" nillable="true" ma:displayName="File variant" ma:internalName="_x0024_Resources_x003a_SILocalization_x002c_00ACCB6D_x002d_63E9_x002d_4C2B_x002d_ADD8_x002d_3BEB97C1EF26">
      <xsd:simpleType>
        <xsd:restriction base="dms:Text"/>
      </xsd:simpleType>
    </xsd:element>
    <xsd:element name="_x0024_Resources_x003a_SILocalization_x002c_2A847938_x002d_2AE0_x002d_4524_x002d_B061_x002d_23E9801152CA" ma:index="10" nillable="true" ma:displayName="File status" ma:internalName="_x0024_Resources_x003a_SILocalization_x002c_2A847938_x002d_2AE0_x002d_4524_x002d_B061_x002d_23E9801152CA">
      <xsd:simpleType>
        <xsd:restriction base="dms:Text"/>
      </xsd:simpleType>
    </xsd:element>
    <xsd:element name="_x0024_Resources_x003a_SILocalization_x002c_BE5601D0_x002d_D879_x002d_4DD1_x002d_A08E_x002d_5646297984B4" ma:index="11" nillable="true" ma:displayName="$Resources:SILocalization,BE5601D0-D879-4DD1-A08E-5646297984B4;" ma:internalName="_x0024_Resources_x003a_SILocalization_x002c_BE5601D0_x002d_D879_x002d_4DD1_x002d_A08E_x002d_5646297984B4">
      <xsd:simpleType>
        <xsd:restriction base="dms:Text"/>
      </xsd:simpleType>
    </xsd:element>
    <xsd:element name="_x0024_Resources_x003a_SILocalization_x002c_SI_x002e_PersonalLibrary_x002e_CheckedOutFrom360FieldId" ma:index="12" nillable="true" ma:displayName="Checked Out From 360°" ma:default="0" ma:internalName="_x0024_Resources_x003a_SILocalization_x002c_SI_x002e_PersonalLibrary_x002e_CheckedOutFrom360FieldId">
      <xsd:simpleType>
        <xsd:restriction base="dms:Boolean"/>
      </xsd:simpleType>
    </xsd:element>
    <xsd:element name="Checked_x0020_Out_x0020_From_x0020_360_x00b0__x0020_By" ma:index="13" nillable="true" ma:displayName="Checked Out From 360° By" ma:internalName="Checked_x0020_Out_x0020_From_x0020_360_x00b0__x0020_By">
      <xsd:simpleType>
        <xsd:restriction base="dms:Text"/>
      </xsd:simpleType>
    </xsd:element>
    <xsd:element name="Checked_x0020_In_x0020_From_x0020_360_x00b0__x0020_By" ma:index="14" nillable="true" ma:displayName="Checked In From 360° By" ma:internalName="Checked_x0020_In_x0020_From_x0020_360_x00b0__x0020_By">
      <xsd:simpleType>
        <xsd:restriction base="dms:Text"/>
      </xsd:simpleType>
    </xsd:element>
    <xsd:element name="Document_x0020_number" ma:index="15" nillable="true" ma:displayName="Document number" ma:internalName="Document_x0020_number">
      <xsd:simpleType>
        <xsd:restriction base="dms:Text"/>
      </xsd:simpleType>
    </xsd:element>
    <xsd:element name="FileRecNo" ma:index="16" nillable="true" ma:displayName="FileRecNo" ma:internalName="FileRecNo">
      <xsd:simpleType>
        <xsd:restriction base="dms:Text"/>
      </xsd:simpleType>
    </xsd:element>
    <xsd:element name="_x0024_Resources_x003a_SILocalization_x002c_9FAAD48B_x002d_B0D9_x002d_4ea4_x002d_88D3_x002d_6170FF9A7B50" ma:index="17" nillable="true" ma:displayName="Document title" ma:internalName="_x0024_Resources_x003a_SILocalization_x002c_9FAAD48B_x002d_B0D9_x002d_4ea4_x002d_88D3_x002d_6170FF9A7B50">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DC72A6-6B33-4850-A996-58E59ECC97BB}">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72589ad-9cb3-462d-9269-e1b78be2c899"/>
  </ds:schemaRefs>
</ds:datastoreItem>
</file>

<file path=customXml/itemProps2.xml><?xml version="1.0" encoding="utf-8"?>
<ds:datastoreItem xmlns:ds="http://schemas.openxmlformats.org/officeDocument/2006/customXml" ds:itemID="{5DC097D4-849C-48DA-8F3F-63BFB715A688}">
  <ds:schemaRefs>
    <ds:schemaRef ds:uri="http://schemas.microsoft.com/sharepoint/v3/contenttype/forms"/>
  </ds:schemaRefs>
</ds:datastoreItem>
</file>

<file path=customXml/itemProps3.xml><?xml version="1.0" encoding="utf-8"?>
<ds:datastoreItem xmlns:ds="http://schemas.openxmlformats.org/officeDocument/2006/customXml" ds:itemID="{2E46EEFA-E818-45AA-B585-E204BBD7EF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589ad-9cb3-462d-9269-e1b78be2c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127</TotalTime>
  <Words>3681</Words>
  <Application>Microsoft Office PowerPoint</Application>
  <PresentationFormat>Skjermfremvisning (16:10)</PresentationFormat>
  <Paragraphs>620</Paragraphs>
  <Slides>51</Slides>
  <Notes>42</Notes>
  <HiddenSlides>16</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51</vt:i4>
      </vt:variant>
    </vt:vector>
  </HeadingPairs>
  <TitlesOfParts>
    <vt:vector size="53" baseType="lpstr">
      <vt:lpstr>Blank</vt:lpstr>
      <vt:lpstr>Acrobat Document</vt:lpstr>
      <vt:lpstr>Administrator-kurs</vt:lpstr>
      <vt:lpstr>PowerPoint-presentasjon</vt:lpstr>
      <vt:lpstr>Undervisningsform</vt:lpstr>
      <vt:lpstr>3 ulike administratorroller</vt:lpstr>
      <vt:lpstr>Opprette kontakter</vt:lpstr>
      <vt:lpstr>Kontakttyper i 360°</vt:lpstr>
      <vt:lpstr>Opprett kontakt</vt:lpstr>
      <vt:lpstr>Opprett ansatt</vt:lpstr>
      <vt:lpstr>Prosess - Opprett ny kontaktstruktur og kontaktperson</vt:lpstr>
      <vt:lpstr>Opprette bruker</vt:lpstr>
      <vt:lpstr>Opprette brukere i 360o</vt:lpstr>
      <vt:lpstr>Prosess - Opprette bruker</vt:lpstr>
      <vt:lpstr>Opprette flere profiler</vt:lpstr>
      <vt:lpstr>En ansatt – flere profiler</vt:lpstr>
      <vt:lpstr>En Ansatt – Flere roller </vt:lpstr>
      <vt:lpstr>Hvordan bytte roller i 360°?</vt:lpstr>
      <vt:lpstr>Prosess - Opprette flere profiler</vt:lpstr>
      <vt:lpstr>Opprette Tilgangsgrupper</vt:lpstr>
      <vt:lpstr>Tilgangsgrupper </vt:lpstr>
      <vt:lpstr>Forskjell på de 4 tilgangsrollene FINN RIKTIG BEGREP</vt:lpstr>
      <vt:lpstr>Opprette tilgangsgrupper</vt:lpstr>
      <vt:lpstr>Prosess - Opprette tilgangsgrupper</vt:lpstr>
      <vt:lpstr>Gruppe/rettigheter i Public 360° </vt:lpstr>
      <vt:lpstr>Mappede grupper – når du ønsker å ta bort AR/Dok.kontroller eller MU gruppen</vt:lpstr>
      <vt:lpstr>Prosess – Mappede grupper</vt:lpstr>
      <vt:lpstr>Settinger og Kodetabeller</vt:lpstr>
      <vt:lpstr>De mest brukte settings</vt:lpstr>
      <vt:lpstr>Settinger på ulike nivåer av brukere  </vt:lpstr>
      <vt:lpstr>Fordeling – Hvem skal jeg få fordele saker og dokumenter til?</vt:lpstr>
      <vt:lpstr>Fordeling hvilke dokumenter skal jeg se i fordelingslisten min?</vt:lpstr>
      <vt:lpstr>Prosess – Endre 360° settinger</vt:lpstr>
      <vt:lpstr>Kode- og rolletabeller - eksempler</vt:lpstr>
      <vt:lpstr>Eksempel på Kontaktkategori</vt:lpstr>
      <vt:lpstr>Eksempel på Saksrolle</vt:lpstr>
      <vt:lpstr>Restart av 360° for at endringer skal virke</vt:lpstr>
      <vt:lpstr>Prosess – Endre i 360° kodetabeller</vt:lpstr>
      <vt:lpstr>Skrivebords-administrasjon</vt:lpstr>
      <vt:lpstr>Skrivebordsadminstrasjon</vt:lpstr>
      <vt:lpstr>Opprette personlig skrivebord</vt:lpstr>
      <vt:lpstr>Opprette personlig skrivebord</vt:lpstr>
      <vt:lpstr>Mitt personlige skrivebord</vt:lpstr>
      <vt:lpstr>Sett skrivebord som standard</vt:lpstr>
      <vt:lpstr>Opprett personlig skrivebord</vt:lpstr>
      <vt:lpstr>Mer om rettigheter</vt:lpstr>
      <vt:lpstr>Rettighetsmatrise</vt:lpstr>
      <vt:lpstr>Rettighetsmatrisene er bygget opp rundt fire spørsmål:</vt:lpstr>
      <vt:lpstr>Kriterie</vt:lpstr>
      <vt:lpstr>Hvem påvirkes av regelen</vt:lpstr>
      <vt:lpstr>Hvilke tilgangsnivå gir regelen</vt:lpstr>
      <vt:lpstr> Hvilke handlinger kan man utføre på relaterte elementer  </vt:lpstr>
      <vt:lpstr>PowerPoint-presentasjon</vt:lpstr>
    </vt:vector>
  </TitlesOfParts>
  <Company>Software Innovation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Administrator-kurs</dc:title>
  <dc:creator>Mindrebø, Christian</dc:creator>
  <cp:lastModifiedBy>Kari Marie Rønnestad Øvrebøe</cp:lastModifiedBy>
  <cp:revision>11</cp:revision>
  <dcterms:created xsi:type="dcterms:W3CDTF">2013-08-02T11:38:28Z</dcterms:created>
  <dcterms:modified xsi:type="dcterms:W3CDTF">2014-01-16T14:59:53Z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0x0101000F4C1D0F45C59E478E62ADDEA7CB213C</vt:lpwstr>
  </property>
</Properties>
</file>