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8" autoAdjust="0"/>
  </p:normalViewPr>
  <p:slideViewPr>
    <p:cSldViewPr>
      <p:cViewPr varScale="1">
        <p:scale>
          <a:sx n="93" d="100"/>
          <a:sy n="93" d="100"/>
        </p:scale>
        <p:origin x="-7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36466-B223-4FEF-BDD1-3C3B6D530256}" type="datetimeFigureOut">
              <a:rPr lang="nb-NO" smtClean="0"/>
              <a:t>27.04.2011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7854A-3BD1-41EC-B7FC-88B96D8B8887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3635896" y="404664"/>
            <a:ext cx="1584177" cy="504056"/>
          </a:xfrm>
          <a:custGeom>
            <a:avLst/>
            <a:gdLst>
              <a:gd name="connsiteX0" fmla="*/ 0 w 1584177"/>
              <a:gd name="connsiteY0" fmla="*/ 84011 h 504056"/>
              <a:gd name="connsiteX1" fmla="*/ 24606 w 1584177"/>
              <a:gd name="connsiteY1" fmla="*/ 24606 h 504056"/>
              <a:gd name="connsiteX2" fmla="*/ 84011 w 1584177"/>
              <a:gd name="connsiteY2" fmla="*/ 0 h 504056"/>
              <a:gd name="connsiteX3" fmla="*/ 1500166 w 1584177"/>
              <a:gd name="connsiteY3" fmla="*/ 0 h 504056"/>
              <a:gd name="connsiteX4" fmla="*/ 1559571 w 1584177"/>
              <a:gd name="connsiteY4" fmla="*/ 24606 h 504056"/>
              <a:gd name="connsiteX5" fmla="*/ 1584177 w 1584177"/>
              <a:gd name="connsiteY5" fmla="*/ 84011 h 504056"/>
              <a:gd name="connsiteX6" fmla="*/ 1584177 w 1584177"/>
              <a:gd name="connsiteY6" fmla="*/ 420045 h 504056"/>
              <a:gd name="connsiteX7" fmla="*/ 1559571 w 1584177"/>
              <a:gd name="connsiteY7" fmla="*/ 479450 h 504056"/>
              <a:gd name="connsiteX8" fmla="*/ 1500166 w 1584177"/>
              <a:gd name="connsiteY8" fmla="*/ 504056 h 504056"/>
              <a:gd name="connsiteX9" fmla="*/ 84011 w 1584177"/>
              <a:gd name="connsiteY9" fmla="*/ 504056 h 504056"/>
              <a:gd name="connsiteX10" fmla="*/ 24606 w 1584177"/>
              <a:gd name="connsiteY10" fmla="*/ 479450 h 504056"/>
              <a:gd name="connsiteX11" fmla="*/ 0 w 1584177"/>
              <a:gd name="connsiteY11" fmla="*/ 420045 h 504056"/>
              <a:gd name="connsiteX12" fmla="*/ 0 w 1584177"/>
              <a:gd name="connsiteY12" fmla="*/ 84011 h 50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84177" h="504056">
                <a:moveTo>
                  <a:pt x="0" y="84011"/>
                </a:moveTo>
                <a:cubicBezTo>
                  <a:pt x="0" y="61730"/>
                  <a:pt x="8851" y="40361"/>
                  <a:pt x="24606" y="24606"/>
                </a:cubicBezTo>
                <a:cubicBezTo>
                  <a:pt x="40361" y="8851"/>
                  <a:pt x="61730" y="0"/>
                  <a:pt x="84011" y="0"/>
                </a:cubicBezTo>
                <a:lnTo>
                  <a:pt x="1500166" y="0"/>
                </a:lnTo>
                <a:cubicBezTo>
                  <a:pt x="1522447" y="0"/>
                  <a:pt x="1543816" y="8851"/>
                  <a:pt x="1559571" y="24606"/>
                </a:cubicBezTo>
                <a:cubicBezTo>
                  <a:pt x="1575326" y="40361"/>
                  <a:pt x="1584177" y="61730"/>
                  <a:pt x="1584177" y="84011"/>
                </a:cubicBezTo>
                <a:lnTo>
                  <a:pt x="1584177" y="420045"/>
                </a:lnTo>
                <a:cubicBezTo>
                  <a:pt x="1584177" y="442326"/>
                  <a:pt x="1575326" y="463695"/>
                  <a:pt x="1559571" y="479450"/>
                </a:cubicBezTo>
                <a:cubicBezTo>
                  <a:pt x="1543816" y="495205"/>
                  <a:pt x="1522447" y="504056"/>
                  <a:pt x="1500166" y="504056"/>
                </a:cubicBezTo>
                <a:lnTo>
                  <a:pt x="84011" y="504056"/>
                </a:lnTo>
                <a:cubicBezTo>
                  <a:pt x="61730" y="504056"/>
                  <a:pt x="40361" y="495205"/>
                  <a:pt x="24606" y="479450"/>
                </a:cubicBezTo>
                <a:cubicBezTo>
                  <a:pt x="8851" y="463695"/>
                  <a:pt x="0" y="442326"/>
                  <a:pt x="0" y="420045"/>
                </a:cubicBezTo>
                <a:lnTo>
                  <a:pt x="0" y="84011"/>
                </a:ln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Fakultetsstyret</a:t>
            </a:r>
            <a:endParaRPr lang="nb-NO" sz="1200" dirty="0"/>
          </a:p>
        </p:txBody>
      </p:sp>
      <p:sp>
        <p:nvSpPr>
          <p:cNvPr id="5" name="Freeform 4"/>
          <p:cNvSpPr/>
          <p:nvPr/>
        </p:nvSpPr>
        <p:spPr>
          <a:xfrm>
            <a:off x="3635896" y="1196752"/>
            <a:ext cx="1682485" cy="504056"/>
          </a:xfrm>
          <a:custGeom>
            <a:avLst/>
            <a:gdLst>
              <a:gd name="connsiteX0" fmla="*/ 0 w 1682485"/>
              <a:gd name="connsiteY0" fmla="*/ 84011 h 504056"/>
              <a:gd name="connsiteX1" fmla="*/ 24606 w 1682485"/>
              <a:gd name="connsiteY1" fmla="*/ 24606 h 504056"/>
              <a:gd name="connsiteX2" fmla="*/ 84011 w 1682485"/>
              <a:gd name="connsiteY2" fmla="*/ 0 h 504056"/>
              <a:gd name="connsiteX3" fmla="*/ 1598474 w 1682485"/>
              <a:gd name="connsiteY3" fmla="*/ 0 h 504056"/>
              <a:gd name="connsiteX4" fmla="*/ 1657879 w 1682485"/>
              <a:gd name="connsiteY4" fmla="*/ 24606 h 504056"/>
              <a:gd name="connsiteX5" fmla="*/ 1682485 w 1682485"/>
              <a:gd name="connsiteY5" fmla="*/ 84011 h 504056"/>
              <a:gd name="connsiteX6" fmla="*/ 1682485 w 1682485"/>
              <a:gd name="connsiteY6" fmla="*/ 420045 h 504056"/>
              <a:gd name="connsiteX7" fmla="*/ 1657879 w 1682485"/>
              <a:gd name="connsiteY7" fmla="*/ 479450 h 504056"/>
              <a:gd name="connsiteX8" fmla="*/ 1598474 w 1682485"/>
              <a:gd name="connsiteY8" fmla="*/ 504056 h 504056"/>
              <a:gd name="connsiteX9" fmla="*/ 84011 w 1682485"/>
              <a:gd name="connsiteY9" fmla="*/ 504056 h 504056"/>
              <a:gd name="connsiteX10" fmla="*/ 24606 w 1682485"/>
              <a:gd name="connsiteY10" fmla="*/ 479450 h 504056"/>
              <a:gd name="connsiteX11" fmla="*/ 0 w 1682485"/>
              <a:gd name="connsiteY11" fmla="*/ 420045 h 504056"/>
              <a:gd name="connsiteX12" fmla="*/ 0 w 1682485"/>
              <a:gd name="connsiteY12" fmla="*/ 84011 h 50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82485" h="504056">
                <a:moveTo>
                  <a:pt x="0" y="84011"/>
                </a:moveTo>
                <a:cubicBezTo>
                  <a:pt x="0" y="61730"/>
                  <a:pt x="8851" y="40361"/>
                  <a:pt x="24606" y="24606"/>
                </a:cubicBezTo>
                <a:cubicBezTo>
                  <a:pt x="40361" y="8851"/>
                  <a:pt x="61730" y="0"/>
                  <a:pt x="84011" y="0"/>
                </a:cubicBezTo>
                <a:lnTo>
                  <a:pt x="1598474" y="0"/>
                </a:lnTo>
                <a:cubicBezTo>
                  <a:pt x="1620755" y="0"/>
                  <a:pt x="1642124" y="8851"/>
                  <a:pt x="1657879" y="24606"/>
                </a:cubicBezTo>
                <a:cubicBezTo>
                  <a:pt x="1673634" y="40361"/>
                  <a:pt x="1682485" y="61730"/>
                  <a:pt x="1682485" y="84011"/>
                </a:cubicBezTo>
                <a:lnTo>
                  <a:pt x="1682485" y="420045"/>
                </a:lnTo>
                <a:cubicBezTo>
                  <a:pt x="1682485" y="442326"/>
                  <a:pt x="1673634" y="463695"/>
                  <a:pt x="1657879" y="479450"/>
                </a:cubicBezTo>
                <a:cubicBezTo>
                  <a:pt x="1642124" y="495205"/>
                  <a:pt x="1620755" y="504056"/>
                  <a:pt x="1598474" y="504056"/>
                </a:cubicBezTo>
                <a:lnTo>
                  <a:pt x="84011" y="504056"/>
                </a:lnTo>
                <a:cubicBezTo>
                  <a:pt x="61730" y="504056"/>
                  <a:pt x="40361" y="495205"/>
                  <a:pt x="24606" y="479450"/>
                </a:cubicBezTo>
                <a:cubicBezTo>
                  <a:pt x="8851" y="463695"/>
                  <a:pt x="0" y="442326"/>
                  <a:pt x="0" y="420045"/>
                </a:cubicBezTo>
                <a:lnTo>
                  <a:pt x="0" y="84011"/>
                </a:lnTo>
                <a:close/>
              </a:path>
            </a:pathLst>
          </a:cu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Dekan</a:t>
            </a:r>
            <a:endParaRPr lang="nb-NO" sz="1200" dirty="0"/>
          </a:p>
        </p:txBody>
      </p:sp>
      <p:sp>
        <p:nvSpPr>
          <p:cNvPr id="6" name="Rounded Rectangle 5"/>
          <p:cNvSpPr/>
          <p:nvPr/>
        </p:nvSpPr>
        <p:spPr>
          <a:xfrm>
            <a:off x="3635896" y="2132856"/>
            <a:ext cx="1656184" cy="648072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Fakultetsdirektør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580112" y="2132856"/>
            <a:ext cx="1440160" cy="576064"/>
          </a:xfrm>
          <a:custGeom>
            <a:avLst/>
            <a:gdLst>
              <a:gd name="connsiteX0" fmla="*/ 0 w 1440160"/>
              <a:gd name="connsiteY0" fmla="*/ 96013 h 576064"/>
              <a:gd name="connsiteX1" fmla="*/ 28122 w 1440160"/>
              <a:gd name="connsiteY1" fmla="*/ 28122 h 576064"/>
              <a:gd name="connsiteX2" fmla="*/ 96014 w 1440160"/>
              <a:gd name="connsiteY2" fmla="*/ 1 h 576064"/>
              <a:gd name="connsiteX3" fmla="*/ 1344147 w 1440160"/>
              <a:gd name="connsiteY3" fmla="*/ 0 h 576064"/>
              <a:gd name="connsiteX4" fmla="*/ 1412038 w 1440160"/>
              <a:gd name="connsiteY4" fmla="*/ 28122 h 576064"/>
              <a:gd name="connsiteX5" fmla="*/ 1440159 w 1440160"/>
              <a:gd name="connsiteY5" fmla="*/ 96014 h 576064"/>
              <a:gd name="connsiteX6" fmla="*/ 1440160 w 1440160"/>
              <a:gd name="connsiteY6" fmla="*/ 480051 h 576064"/>
              <a:gd name="connsiteX7" fmla="*/ 1412038 w 1440160"/>
              <a:gd name="connsiteY7" fmla="*/ 547942 h 576064"/>
              <a:gd name="connsiteX8" fmla="*/ 1344147 w 1440160"/>
              <a:gd name="connsiteY8" fmla="*/ 576064 h 576064"/>
              <a:gd name="connsiteX9" fmla="*/ 96013 w 1440160"/>
              <a:gd name="connsiteY9" fmla="*/ 576064 h 576064"/>
              <a:gd name="connsiteX10" fmla="*/ 28122 w 1440160"/>
              <a:gd name="connsiteY10" fmla="*/ 547942 h 576064"/>
              <a:gd name="connsiteX11" fmla="*/ 1 w 1440160"/>
              <a:gd name="connsiteY11" fmla="*/ 480051 h 576064"/>
              <a:gd name="connsiteX12" fmla="*/ 0 w 1440160"/>
              <a:gd name="connsiteY12" fmla="*/ 96013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40160" h="576064">
                <a:moveTo>
                  <a:pt x="0" y="96013"/>
                </a:moveTo>
                <a:cubicBezTo>
                  <a:pt x="0" y="70549"/>
                  <a:pt x="10116" y="46127"/>
                  <a:pt x="28122" y="28122"/>
                </a:cubicBezTo>
                <a:cubicBezTo>
                  <a:pt x="46128" y="10116"/>
                  <a:pt x="70549" y="0"/>
                  <a:pt x="96014" y="1"/>
                </a:cubicBezTo>
                <a:lnTo>
                  <a:pt x="1344147" y="0"/>
                </a:lnTo>
                <a:cubicBezTo>
                  <a:pt x="1369611" y="0"/>
                  <a:pt x="1394033" y="10116"/>
                  <a:pt x="1412038" y="28122"/>
                </a:cubicBezTo>
                <a:cubicBezTo>
                  <a:pt x="1430044" y="46128"/>
                  <a:pt x="1440160" y="70549"/>
                  <a:pt x="1440159" y="96014"/>
                </a:cubicBezTo>
                <a:cubicBezTo>
                  <a:pt x="1440159" y="224026"/>
                  <a:pt x="1440160" y="352039"/>
                  <a:pt x="1440160" y="480051"/>
                </a:cubicBezTo>
                <a:cubicBezTo>
                  <a:pt x="1440160" y="505515"/>
                  <a:pt x="1430044" y="529937"/>
                  <a:pt x="1412038" y="547942"/>
                </a:cubicBezTo>
                <a:cubicBezTo>
                  <a:pt x="1394032" y="565948"/>
                  <a:pt x="1369611" y="576064"/>
                  <a:pt x="1344147" y="576064"/>
                </a:cubicBezTo>
                <a:lnTo>
                  <a:pt x="96013" y="576064"/>
                </a:lnTo>
                <a:cubicBezTo>
                  <a:pt x="70549" y="576064"/>
                  <a:pt x="46127" y="565948"/>
                  <a:pt x="28122" y="547942"/>
                </a:cubicBezTo>
                <a:cubicBezTo>
                  <a:pt x="10116" y="529936"/>
                  <a:pt x="0" y="505515"/>
                  <a:pt x="1" y="480051"/>
                </a:cubicBezTo>
                <a:cubicBezTo>
                  <a:pt x="1" y="352038"/>
                  <a:pt x="0" y="224026"/>
                  <a:pt x="0" y="96013"/>
                </a:cubicBezTo>
                <a:close/>
              </a:path>
            </a:pathLst>
          </a:cu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Forskningsdekan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907704" y="2132856"/>
            <a:ext cx="1440160" cy="57606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Studiedekan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63888" y="3212976"/>
            <a:ext cx="1872208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Fakultets- </a:t>
            </a:r>
          </a:p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administrasjonen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1520" y="2780928"/>
            <a:ext cx="1440160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Instituttleder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236296" y="2708920"/>
            <a:ext cx="1368152" cy="8640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Instituttleder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7504" y="4365104"/>
            <a:ext cx="1800200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Institutt for klinisk odontologi (IKO)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164288" y="4293096"/>
            <a:ext cx="1706488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Institutt for oral </a:t>
            </a:r>
          </a:p>
          <a:p>
            <a:pPr algn="ctr"/>
            <a:r>
              <a:rPr lang="nb-NO" sz="1200" dirty="0" smtClean="0">
                <a:solidFill>
                  <a:schemeClr val="tx1"/>
                </a:solidFill>
              </a:rPr>
              <a:t>biologi (IOB)</a:t>
            </a:r>
            <a:endParaRPr lang="nb-NO" sz="1200" dirty="0">
              <a:solidFill>
                <a:schemeClr val="tx1"/>
              </a:solidFill>
            </a:endParaRPr>
          </a:p>
        </p:txBody>
      </p:sp>
      <p:cxnSp>
        <p:nvCxnSpPr>
          <p:cNvPr id="50" name="Straight Connector 49"/>
          <p:cNvCxnSpPr>
            <a:stCxn id="4" idx="2"/>
          </p:cNvCxnSpPr>
          <p:nvPr/>
        </p:nvCxnSpPr>
        <p:spPr>
          <a:xfrm rot="5400000">
            <a:off x="4283968" y="1052735"/>
            <a:ext cx="288032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4283969" y="2924943"/>
            <a:ext cx="288032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719573" y="3969059"/>
            <a:ext cx="50405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7668345" y="3789039"/>
            <a:ext cx="43204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10800000">
            <a:off x="2627784" y="1916832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4427984" y="1916832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endCxn id="8" idx="0"/>
          </p:cNvCxnSpPr>
          <p:nvPr/>
        </p:nvCxnSpPr>
        <p:spPr>
          <a:xfrm rot="5400000">
            <a:off x="2519773" y="2024843"/>
            <a:ext cx="216024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6120173" y="2024843"/>
            <a:ext cx="216024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>
            <a:off x="4283969" y="1916831"/>
            <a:ext cx="288032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10800000">
            <a:off x="1115616" y="1412776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5364088" y="1412776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31540" y="2096852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>
            <a:off x="7164288" y="2060848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Universitetet i Oslo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Gunn Bjella Sæther</dc:creator>
  <cp:lastModifiedBy>Gunn Bjella Sæther</cp:lastModifiedBy>
  <cp:revision>12</cp:revision>
  <dcterms:created xsi:type="dcterms:W3CDTF">2011-04-27T10:49:42Z</dcterms:created>
  <dcterms:modified xsi:type="dcterms:W3CDTF">2011-04-27T12:32:49Z</dcterms:modified>
</cp:coreProperties>
</file>